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>
      <p:cViewPr varScale="1">
        <p:scale>
          <a:sx n="65" d="100"/>
          <a:sy n="65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4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457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27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298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0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457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5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808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3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510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21. 2. 2019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16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tmp"/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tmp"/><Relationship Id="rId2" Type="http://schemas.openxmlformats.org/officeDocument/2006/relationships/image" Target="../media/image20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tmp"/><Relationship Id="rId4" Type="http://schemas.openxmlformats.org/officeDocument/2006/relationships/image" Target="../media/image11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96" y="876686"/>
            <a:ext cx="7613193" cy="5281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19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974" y="656735"/>
            <a:ext cx="5553850" cy="1247949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864" y="2852657"/>
            <a:ext cx="5344271" cy="115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80086"/>
      </p:ext>
    </p:extLst>
  </p:cSld>
  <p:clrMapOvr>
    <a:masterClrMapping/>
  </p:clrMapOvr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23" y="0"/>
            <a:ext cx="5925377" cy="3029373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02" y="3029373"/>
            <a:ext cx="7983064" cy="172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396101"/>
      </p:ext>
    </p:extLst>
  </p:cSld>
  <p:clrMapOvr>
    <a:masterClrMapping/>
  </p:clrMapOvr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243" y="1144233"/>
            <a:ext cx="6802445" cy="3846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106780"/>
      </p:ext>
    </p:extLst>
  </p:cSld>
  <p:clrMapOvr>
    <a:masterClrMapping/>
  </p:clrMapOvr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84" y="1664974"/>
            <a:ext cx="8113180" cy="306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117905"/>
      </p:ext>
    </p:extLst>
  </p:cSld>
  <p:clrMapOvr>
    <a:masterClrMapping/>
  </p:clrMapOvr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735" y="1829514"/>
            <a:ext cx="2264710" cy="781484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10" y="2766920"/>
            <a:ext cx="7735380" cy="132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381865"/>
      </p:ext>
    </p:extLst>
  </p:cSld>
  <p:clrMapOvr>
    <a:masterClrMapping/>
  </p:clrMapOvr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44" y="277564"/>
            <a:ext cx="7649643" cy="301984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42" y="3297410"/>
            <a:ext cx="8373644" cy="2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010415"/>
      </p:ext>
    </p:extLst>
  </p:cSld>
  <p:clrMapOvr>
    <a:masterClrMapping/>
  </p:clrMapOvr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20" y="1809524"/>
            <a:ext cx="7944959" cy="323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289932"/>
      </p:ext>
    </p:extLst>
  </p:cSld>
  <p:clrMapOvr>
    <a:masterClrMapping/>
  </p:clrMapOvr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51" y="160234"/>
            <a:ext cx="6811326" cy="2857899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210" y="2821065"/>
            <a:ext cx="2638793" cy="819264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631" y="3562760"/>
            <a:ext cx="1971950" cy="724001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834" y="4319323"/>
            <a:ext cx="7020905" cy="170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58215"/>
      </p:ext>
    </p:extLst>
  </p:cSld>
  <p:clrMapOvr>
    <a:masterClrMapping/>
  </p:clrMapOvr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71" y="178900"/>
            <a:ext cx="8716591" cy="5068007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33" y="5386212"/>
            <a:ext cx="8078327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986418"/>
      </p:ext>
    </p:extLst>
  </p:cSld>
  <p:clrMapOvr>
    <a:masterClrMapping/>
  </p:clrMapOvr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114" y="303938"/>
            <a:ext cx="5801535" cy="1667108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44048"/>
            <a:ext cx="4253515" cy="2587276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515" y="2232670"/>
            <a:ext cx="4715533" cy="364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816175"/>
      </p:ext>
    </p:extLst>
  </p:cSld>
  <p:clrMapOvr>
    <a:masterClrMapping/>
  </p:clrMapOvr>
  <p:extLst mod="1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</Template>
  <TotalTime>389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Vladimir Cerny</cp:lastModifiedBy>
  <cp:revision>33</cp:revision>
  <dcterms:created xsi:type="dcterms:W3CDTF">2015-02-12T11:47:42Z</dcterms:created>
  <dcterms:modified xsi:type="dcterms:W3CDTF">2019-02-21T07:34:26Z</dcterms:modified>
</cp:coreProperties>
</file>