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312" r:id="rId10"/>
    <p:sldId id="277" r:id="rId11"/>
    <p:sldId id="278" r:id="rId12"/>
    <p:sldId id="314" r:id="rId13"/>
    <p:sldId id="280" r:id="rId14"/>
    <p:sldId id="281" r:id="rId15"/>
    <p:sldId id="282" r:id="rId1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1" autoAdjust="0"/>
    <p:restoredTop sz="94660"/>
  </p:normalViewPr>
  <p:slideViewPr>
    <p:cSldViewPr snapToGrid="0">
      <p:cViewPr varScale="1">
        <p:scale>
          <a:sx n="65" d="100"/>
          <a:sy n="65" d="100"/>
        </p:scale>
        <p:origin x="11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22. 2. 2019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73428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22. 2. 2019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34578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22. 2. 2019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99278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22. 2. 2019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32983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22. 2. 2019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32028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22. 2. 2019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54571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22. 2. 2019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80536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22. 2. 2019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08089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22. 2. 2019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47386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22. 2. 2019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86722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22. 2. 2019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6510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9F437-1902-4D02-94C8-F52641D1C7B0}" type="datetimeFigureOut">
              <a:rPr lang="sk-SK" smtClean="0"/>
              <a:t>22. 2. 2019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46169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tmp"/><Relationship Id="rId4" Type="http://schemas.openxmlformats.org/officeDocument/2006/relationships/image" Target="../media/image23.tm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500.png"/><Relationship Id="rId3" Type="http://schemas.openxmlformats.org/officeDocument/2006/relationships/tags" Target="../tags/tag3.xml"/><Relationship Id="rId7" Type="http://schemas.openxmlformats.org/officeDocument/2006/relationships/image" Target="../media/image2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5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9.png"/><Relationship Id="rId4" Type="http://schemas.openxmlformats.org/officeDocument/2006/relationships/tags" Target="../tags/tag4.xml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tmp"/><Relationship Id="rId5" Type="http://schemas.openxmlformats.org/officeDocument/2006/relationships/image" Target="../media/image18.tmp"/><Relationship Id="rId4" Type="http://schemas.openxmlformats.org/officeDocument/2006/relationships/image" Target="../media/image17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188" y="857959"/>
            <a:ext cx="6725589" cy="382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212466"/>
      </p:ext>
    </p:extLst>
  </p:cSld>
  <p:clrMapOvr>
    <a:masterClrMapping/>
  </p:clrMapOvr>
  <p:extLst mod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390" y="273021"/>
            <a:ext cx="4008337" cy="618830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6811"/>
            <a:ext cx="9144000" cy="4712611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635" y="891851"/>
            <a:ext cx="3019846" cy="9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126920"/>
      </p:ext>
    </p:extLst>
  </p:cSld>
  <p:clrMapOvr>
    <a:masterClrMapping/>
  </p:clrMapOvr>
  <p:extLst mod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6" b="48899"/>
          <a:stretch/>
        </p:blipFill>
        <p:spPr>
          <a:xfrm>
            <a:off x="286327" y="150792"/>
            <a:ext cx="7943273" cy="121619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19" y="1888836"/>
            <a:ext cx="7490691" cy="4883706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004" y="1451672"/>
            <a:ext cx="1543265" cy="352474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456" y="1423093"/>
            <a:ext cx="1524213" cy="38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868158"/>
      </p:ext>
    </p:extLst>
  </p:cSld>
  <p:clrMapOvr>
    <a:masterClrMapping/>
  </p:clrMapOvr>
  <p:extLst mod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8" y="3381665"/>
            <a:ext cx="7169143" cy="624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75" y="4417293"/>
            <a:ext cx="5249143" cy="159085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8" y="2627280"/>
            <a:ext cx="2912571" cy="54857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8" y="6263778"/>
            <a:ext cx="1952571" cy="312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1213211"/>
            <a:ext cx="9144000" cy="128625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600200" y="369167"/>
            <a:ext cx="6515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042063" y="2630924"/>
                <a:ext cx="407323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𝐾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successes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trials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2063" y="2630924"/>
                <a:ext cx="4073237" cy="369332"/>
              </a:xfrm>
              <a:prstGeom prst="rect">
                <a:avLst/>
              </a:prstGeom>
              <a:blipFill>
                <a:blip r:embed="rId13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2665496"/>
      </p:ext>
    </p:extLst>
  </p:cSld>
  <p:clrMapOvr>
    <a:masterClrMapping/>
  </p:clrMapOvr>
  <p:extLst mod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5" y="1027025"/>
            <a:ext cx="9144000" cy="2180823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668"/>
            <a:ext cx="9144000" cy="779318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935" y="3372669"/>
            <a:ext cx="2724530" cy="66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230143"/>
      </p:ext>
    </p:extLst>
  </p:cSld>
  <p:clrMapOvr>
    <a:masterClrMapping/>
  </p:clrMapOvr>
  <p:extLst mod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321" y="283250"/>
            <a:ext cx="3534268" cy="657317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57" y="2047682"/>
            <a:ext cx="7773485" cy="276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022040"/>
      </p:ext>
    </p:extLst>
  </p:cSld>
  <p:clrMapOvr>
    <a:masterClrMapping/>
  </p:clrMapOvr>
  <p:extLst mod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152" y="1450676"/>
            <a:ext cx="7559695" cy="395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522055"/>
      </p:ext>
    </p:extLst>
  </p:cSld>
  <p:clrMapOvr>
    <a:masterClrMapping/>
  </p:clrMapOvr>
  <p:extLst mod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31" y="875943"/>
            <a:ext cx="7792537" cy="510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699068"/>
      </p:ext>
    </p:extLst>
  </p:cSld>
  <p:clrMapOvr>
    <a:masterClrMapping/>
  </p:clrMapOvr>
  <p:extLst mod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12" y="0"/>
            <a:ext cx="8326012" cy="480127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36" y="4437789"/>
            <a:ext cx="7335274" cy="199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819229"/>
      </p:ext>
    </p:extLst>
  </p:cSld>
  <p:clrMapOvr>
    <a:masterClrMapping/>
  </p:clrMapOvr>
  <p:extLst mod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3" y="535710"/>
            <a:ext cx="8896304" cy="58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04493"/>
      </p:ext>
    </p:extLst>
  </p:cSld>
  <p:clrMapOvr>
    <a:masterClrMapping/>
  </p:clrMapOvr>
  <p:extLst mod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91" y="240145"/>
            <a:ext cx="7622534" cy="4941455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264" y="5267945"/>
            <a:ext cx="6058746" cy="145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656513"/>
      </p:ext>
    </p:extLst>
  </p:cSld>
  <p:clrMapOvr>
    <a:masterClrMapping/>
  </p:clrMapOvr>
  <p:extLst mod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20" y="132890"/>
            <a:ext cx="8487960" cy="659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416648"/>
      </p:ext>
    </p:extLst>
  </p:cSld>
  <p:clrMapOvr>
    <a:masterClrMapping/>
  </p:clrMapOvr>
  <p:extLst mod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623" y="128262"/>
            <a:ext cx="4143953" cy="523948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4118"/>
            <a:ext cx="9144000" cy="2240237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48"/>
          <a:stretch/>
        </p:blipFill>
        <p:spPr>
          <a:xfrm>
            <a:off x="0" y="3034355"/>
            <a:ext cx="9144000" cy="804616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968"/>
          <a:stretch/>
        </p:blipFill>
        <p:spPr>
          <a:xfrm>
            <a:off x="0" y="3940567"/>
            <a:ext cx="9144000" cy="159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847416"/>
      </p:ext>
    </p:extLst>
  </p:cSld>
  <p:clrMapOvr>
    <a:masterClrMapping/>
  </p:clrMapOvr>
  <p:extLst mod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74"/>
          <a:stretch/>
        </p:blipFill>
        <p:spPr>
          <a:xfrm>
            <a:off x="0" y="457199"/>
            <a:ext cx="9144000" cy="2236023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1777"/>
            <a:ext cx="9144000" cy="1148397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421" y="4516630"/>
            <a:ext cx="5229780" cy="213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326581"/>
      </p:ext>
    </p:extLst>
  </p:cSld>
  <p:clrMapOvr>
    <a:masterClrMapping/>
  </p:clrMapOvr>
  <p:extLst mod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390" y="273021"/>
            <a:ext cx="4008337" cy="61883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390" y="1085778"/>
            <a:ext cx="3820058" cy="1028844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73" y="2308549"/>
            <a:ext cx="7544853" cy="1057423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83" y="3444944"/>
            <a:ext cx="8106906" cy="1076475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350" y="4791687"/>
            <a:ext cx="3019846" cy="9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353884"/>
      </p:ext>
    </p:extLst>
  </p:cSld>
  <p:clrMapOvr>
    <a:masterClrMapping/>
  </p:clrMapOvr>
  <p:extLst mod="1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%\include{units}&#10;\newcommand{\sgn}{\operatorname{sgn}}&#10;\begin{document}&#10;\begin{align*}&#10;%Red1, Green4, Blue3,Yellow1&#10;%\color{YellowOrange}&#10;\overline k=\sum_0^n k \binom{n}{k}p^kq^{n-k}=&#10;p\frac{\partial}{\partial p}\sum_1^n\binom{n}{k}p^kq^{n-k}=&#10;p\frac{\partial}{\partial p}((p+q)^n - q^n)=np&#10;\end{align*}&#10;\end{document}&#10;"/>
  <p:tag name="IGUANATEXSIZE" val="1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%\include{units}&#10;\newcommand{\sgn}{\operatorname{sgn}}&#10;\begin{document}&#10;\begin{align*}&#10;%Red1, Green4, Blue3,Yellow1&#10;%\color{YellowOrange}&#10;\overline {k^2}&amp;=\sum_0^n k^2 \binom{n}{k}p^kq^{n-k}=&#10;p\frac{\partial}{\partial p}p\frac{\partial}{\partial p}&#10;\sum_1^n\binom{n}{k}p^kq^{n-k}=\\&#10;&amp;=p\frac{\partial}{\partial p}p\frac{\partial}{\partial p}&#10;((p+q)^n-q^n)=&#10;p\frac{\partial}{\partial p}np(p+q)^{n-1} =\\&#10;&amp;=np+n(n-1)p^2=n p(1-p)+n^2p^2&#10;\end{align*}&#10;\end{document}&#10;"/>
  <p:tag name="IGUANATEXSIZE" val="1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%\include{units}&#10;\newcommand{\sgn}{\operatorname{sgn}}&#10;\begin{document}&#10;\begin{align*}&#10;%Red1, Green4, Blue3,Yellow1&#10;%\color{YellowOrange}&#10;p(k;n,p)=\binom{n}{k}p^k(1-p)^{n-k}&#10;\end{align*}&#10;\end{document}&#10;"/>
  <p:tag name="IGUANATEXSIZE" val="1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%\include{units}&#10;\newcommand{\sgn}{\operatorname{sgn}}&#10;\begin{document}&#10;\begin{align*}&#10;%Red1, Green4, Blue3,Yellow1&#10;%\color{YellowOrange}&#10;\overline{k^2}-{\overline k}^2=np(1-p)&#10;\end{align*}&#10;\end{document}&#10;"/>
  <p:tag name="IGUANATEXSIZE" val="18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4BFC4D6B-A924-454A-A1BA-1534EA58ACEE}" vid="{79D79B44-7DC3-4FB3-9E3E-A08CB7E84F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Myblank</Template>
  <TotalTime>492</TotalTime>
  <Words>7</Words>
  <Application>Microsoft Office PowerPoint</Application>
  <PresentationFormat>On-screen Show (4:3)</PresentationFormat>
  <Paragraphs>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Vladimir Cerny</dc:creator>
  <cp:lastModifiedBy>Vladimir Cerny</cp:lastModifiedBy>
  <cp:revision>37</cp:revision>
  <dcterms:created xsi:type="dcterms:W3CDTF">2015-02-12T11:47:42Z</dcterms:created>
  <dcterms:modified xsi:type="dcterms:W3CDTF">2019-02-22T08:38:30Z</dcterms:modified>
</cp:coreProperties>
</file>