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85" r:id="rId3"/>
    <p:sldId id="286" r:id="rId4"/>
    <p:sldId id="287" r:id="rId5"/>
    <p:sldId id="288" r:id="rId6"/>
    <p:sldId id="289" r:id="rId7"/>
    <p:sldId id="284" r:id="rId8"/>
    <p:sldId id="290" r:id="rId9"/>
    <p:sldId id="291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65" d="100"/>
          <a:sy n="65" d="100"/>
        </p:scale>
        <p:origin x="11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27. 2. 2019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13" Type="http://schemas.openxmlformats.org/officeDocument/2006/relationships/image" Target="../media/image10.png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tags" Target="../tags/tag4.xml"/><Relationship Id="rId16" Type="http://schemas.openxmlformats.org/officeDocument/2006/relationships/image" Target="../media/image13.pn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image" Target="../media/image5.png"/><Relationship Id="rId5" Type="http://schemas.openxmlformats.org/officeDocument/2006/relationships/tags" Target="../tags/tag7.xml"/><Relationship Id="rId15" Type="http://schemas.openxmlformats.org/officeDocument/2006/relationships/image" Target="../media/image12.png"/><Relationship Id="rId10" Type="http://schemas.openxmlformats.org/officeDocument/2006/relationships/image" Target="../media/image8.tmp"/><Relationship Id="rId4" Type="http://schemas.openxmlformats.org/officeDocument/2006/relationships/tags" Target="../tags/tag6.xml"/><Relationship Id="rId9" Type="http://schemas.openxmlformats.org/officeDocument/2006/relationships/image" Target="../media/image7.tmp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4.png"/><Relationship Id="rId4" Type="http://schemas.openxmlformats.org/officeDocument/2006/relationships/image" Target="../media/image2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07371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9327"/>
            <a:ext cx="9144000" cy="2526401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846" y="2433169"/>
            <a:ext cx="1305107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39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3201"/>
            <a:ext cx="9144000" cy="284827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2166535" y="6096000"/>
            <a:ext cx="57542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690534" y="5938981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val 5"/>
          <p:cNvSpPr/>
          <p:nvPr/>
        </p:nvSpPr>
        <p:spPr>
          <a:xfrm>
            <a:off x="4083079" y="5832765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al 6"/>
          <p:cNvSpPr/>
          <p:nvPr/>
        </p:nvSpPr>
        <p:spPr>
          <a:xfrm>
            <a:off x="4909731" y="4978401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val 7"/>
          <p:cNvSpPr/>
          <p:nvPr/>
        </p:nvSpPr>
        <p:spPr>
          <a:xfrm>
            <a:off x="4387879" y="5555673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Oval 8"/>
          <p:cNvSpPr/>
          <p:nvPr/>
        </p:nvSpPr>
        <p:spPr>
          <a:xfrm>
            <a:off x="4660352" y="5264728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al 9"/>
          <p:cNvSpPr/>
          <p:nvPr/>
        </p:nvSpPr>
        <p:spPr>
          <a:xfrm>
            <a:off x="5205294" y="4720014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val 10"/>
          <p:cNvSpPr/>
          <p:nvPr/>
        </p:nvSpPr>
        <p:spPr>
          <a:xfrm>
            <a:off x="5583988" y="4579103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val 11"/>
          <p:cNvSpPr/>
          <p:nvPr/>
        </p:nvSpPr>
        <p:spPr>
          <a:xfrm>
            <a:off x="6050427" y="4537542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val 12"/>
          <p:cNvSpPr/>
          <p:nvPr/>
        </p:nvSpPr>
        <p:spPr>
          <a:xfrm>
            <a:off x="6563049" y="4535061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6" name="Straight Connector 15"/>
          <p:cNvCxnSpPr>
            <a:stCxn id="5" idx="6"/>
            <a:endCxn id="6" idx="2"/>
          </p:cNvCxnSpPr>
          <p:nvPr/>
        </p:nvCxnSpPr>
        <p:spPr>
          <a:xfrm flipV="1">
            <a:off x="3736253" y="5855625"/>
            <a:ext cx="346826" cy="10621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8" idx="0"/>
          </p:cNvCxnSpPr>
          <p:nvPr/>
        </p:nvCxnSpPr>
        <p:spPr>
          <a:xfrm flipV="1">
            <a:off x="4110328" y="5555673"/>
            <a:ext cx="300411" cy="29070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9" idx="7"/>
          </p:cNvCxnSpPr>
          <p:nvPr/>
        </p:nvCxnSpPr>
        <p:spPr>
          <a:xfrm flipV="1">
            <a:off x="4405660" y="5271423"/>
            <a:ext cx="293716" cy="30479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7" idx="7"/>
          </p:cNvCxnSpPr>
          <p:nvPr/>
        </p:nvCxnSpPr>
        <p:spPr>
          <a:xfrm flipV="1">
            <a:off x="4698391" y="4985096"/>
            <a:ext cx="250364" cy="28632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0" idx="3"/>
          </p:cNvCxnSpPr>
          <p:nvPr/>
        </p:nvCxnSpPr>
        <p:spPr>
          <a:xfrm flipV="1">
            <a:off x="4932590" y="4759038"/>
            <a:ext cx="279399" cy="23771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1" idx="7"/>
          </p:cNvCxnSpPr>
          <p:nvPr/>
        </p:nvCxnSpPr>
        <p:spPr>
          <a:xfrm flipV="1">
            <a:off x="5251013" y="4585798"/>
            <a:ext cx="371999" cy="1398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2" idx="6"/>
          </p:cNvCxnSpPr>
          <p:nvPr/>
        </p:nvCxnSpPr>
        <p:spPr>
          <a:xfrm flipV="1">
            <a:off x="5601190" y="4560402"/>
            <a:ext cx="494956" cy="4156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3" idx="1"/>
          </p:cNvCxnSpPr>
          <p:nvPr/>
        </p:nvCxnSpPr>
        <p:spPr>
          <a:xfrm flipV="1">
            <a:off x="6073286" y="4541756"/>
            <a:ext cx="496458" cy="2222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05890" y="3981450"/>
            <a:ext cx="0" cy="21145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534403" y="5157470"/>
            <a:ext cx="48101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005890" y="5157470"/>
            <a:ext cx="1803394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809284" y="5157470"/>
            <a:ext cx="0" cy="93853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371" y="5036128"/>
            <a:ext cx="108585" cy="22860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170" y="6229004"/>
            <a:ext cx="127635" cy="114300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228600" y="3789947"/>
            <a:ext cx="2261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Numerically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57992" y="264695"/>
            <a:ext cx="706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Importance</a:t>
            </a:r>
            <a:r>
              <a:rPr lang="sk-SK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62047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7" b="44689"/>
          <a:stretch/>
        </p:blipFill>
        <p:spPr>
          <a:xfrm>
            <a:off x="0" y="76229"/>
            <a:ext cx="9058275" cy="124774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843"/>
            <a:ext cx="9144000" cy="24067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76475" y="3952875"/>
            <a:ext cx="3924300" cy="25812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Freeform 7"/>
          <p:cNvSpPr/>
          <p:nvPr/>
        </p:nvSpPr>
        <p:spPr>
          <a:xfrm>
            <a:off x="2279650" y="4589058"/>
            <a:ext cx="3937000" cy="1951442"/>
          </a:xfrm>
          <a:custGeom>
            <a:avLst/>
            <a:gdLst>
              <a:gd name="connsiteX0" fmla="*/ 0 w 3937000"/>
              <a:gd name="connsiteY0" fmla="*/ 1932392 h 1951442"/>
              <a:gd name="connsiteX1" fmla="*/ 266700 w 3937000"/>
              <a:gd name="connsiteY1" fmla="*/ 1799042 h 1951442"/>
              <a:gd name="connsiteX2" fmla="*/ 406400 w 3937000"/>
              <a:gd name="connsiteY2" fmla="*/ 1665692 h 1951442"/>
              <a:gd name="connsiteX3" fmla="*/ 527050 w 3937000"/>
              <a:gd name="connsiteY3" fmla="*/ 1424392 h 1951442"/>
              <a:gd name="connsiteX4" fmla="*/ 603250 w 3937000"/>
              <a:gd name="connsiteY4" fmla="*/ 1246592 h 1951442"/>
              <a:gd name="connsiteX5" fmla="*/ 679450 w 3937000"/>
              <a:gd name="connsiteY5" fmla="*/ 1037042 h 1951442"/>
              <a:gd name="connsiteX6" fmla="*/ 749300 w 3937000"/>
              <a:gd name="connsiteY6" fmla="*/ 783042 h 1951442"/>
              <a:gd name="connsiteX7" fmla="*/ 800100 w 3937000"/>
              <a:gd name="connsiteY7" fmla="*/ 586192 h 1951442"/>
              <a:gd name="connsiteX8" fmla="*/ 869950 w 3937000"/>
              <a:gd name="connsiteY8" fmla="*/ 382992 h 1951442"/>
              <a:gd name="connsiteX9" fmla="*/ 984250 w 3937000"/>
              <a:gd name="connsiteY9" fmla="*/ 186142 h 1951442"/>
              <a:gd name="connsiteX10" fmla="*/ 1079500 w 3937000"/>
              <a:gd name="connsiteY10" fmla="*/ 78192 h 1951442"/>
              <a:gd name="connsiteX11" fmla="*/ 1200150 w 3937000"/>
              <a:gd name="connsiteY11" fmla="*/ 8342 h 1951442"/>
              <a:gd name="connsiteX12" fmla="*/ 1282700 w 3937000"/>
              <a:gd name="connsiteY12" fmla="*/ 1992 h 1951442"/>
              <a:gd name="connsiteX13" fmla="*/ 1333500 w 3937000"/>
              <a:gd name="connsiteY13" fmla="*/ 14692 h 1951442"/>
              <a:gd name="connsiteX14" fmla="*/ 1397000 w 3937000"/>
              <a:gd name="connsiteY14" fmla="*/ 40092 h 1951442"/>
              <a:gd name="connsiteX15" fmla="*/ 1485900 w 3937000"/>
              <a:gd name="connsiteY15" fmla="*/ 116292 h 1951442"/>
              <a:gd name="connsiteX16" fmla="*/ 1530350 w 3937000"/>
              <a:gd name="connsiteY16" fmla="*/ 192492 h 1951442"/>
              <a:gd name="connsiteX17" fmla="*/ 1587500 w 3937000"/>
              <a:gd name="connsiteY17" fmla="*/ 313142 h 1951442"/>
              <a:gd name="connsiteX18" fmla="*/ 1651000 w 3937000"/>
              <a:gd name="connsiteY18" fmla="*/ 471892 h 1951442"/>
              <a:gd name="connsiteX19" fmla="*/ 1727200 w 3937000"/>
              <a:gd name="connsiteY19" fmla="*/ 636992 h 1951442"/>
              <a:gd name="connsiteX20" fmla="*/ 1797050 w 3937000"/>
              <a:gd name="connsiteY20" fmla="*/ 744942 h 1951442"/>
              <a:gd name="connsiteX21" fmla="*/ 1885950 w 3937000"/>
              <a:gd name="connsiteY21" fmla="*/ 852892 h 1951442"/>
              <a:gd name="connsiteX22" fmla="*/ 1993900 w 3937000"/>
              <a:gd name="connsiteY22" fmla="*/ 948142 h 1951442"/>
              <a:gd name="connsiteX23" fmla="*/ 2152650 w 3937000"/>
              <a:gd name="connsiteY23" fmla="*/ 1068792 h 1951442"/>
              <a:gd name="connsiteX24" fmla="*/ 2463800 w 3937000"/>
              <a:gd name="connsiteY24" fmla="*/ 1233892 h 1951442"/>
              <a:gd name="connsiteX25" fmla="*/ 2768600 w 3937000"/>
              <a:gd name="connsiteY25" fmla="*/ 1348192 h 1951442"/>
              <a:gd name="connsiteX26" fmla="*/ 3028950 w 3937000"/>
              <a:gd name="connsiteY26" fmla="*/ 1424392 h 1951442"/>
              <a:gd name="connsiteX27" fmla="*/ 3219450 w 3937000"/>
              <a:gd name="connsiteY27" fmla="*/ 1506942 h 1951442"/>
              <a:gd name="connsiteX28" fmla="*/ 3397250 w 3937000"/>
              <a:gd name="connsiteY28" fmla="*/ 1595842 h 1951442"/>
              <a:gd name="connsiteX29" fmla="*/ 3613150 w 3937000"/>
              <a:gd name="connsiteY29" fmla="*/ 1716492 h 1951442"/>
              <a:gd name="connsiteX30" fmla="*/ 3797300 w 3937000"/>
              <a:gd name="connsiteY30" fmla="*/ 1818092 h 1951442"/>
              <a:gd name="connsiteX31" fmla="*/ 3937000 w 3937000"/>
              <a:gd name="connsiteY31" fmla="*/ 1951442 h 195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937000" h="1951442">
                <a:moveTo>
                  <a:pt x="0" y="1932392"/>
                </a:moveTo>
                <a:cubicBezTo>
                  <a:pt x="99483" y="1887942"/>
                  <a:pt x="198967" y="1843492"/>
                  <a:pt x="266700" y="1799042"/>
                </a:cubicBezTo>
                <a:cubicBezTo>
                  <a:pt x="334433" y="1754592"/>
                  <a:pt x="363008" y="1728134"/>
                  <a:pt x="406400" y="1665692"/>
                </a:cubicBezTo>
                <a:cubicBezTo>
                  <a:pt x="449792" y="1603250"/>
                  <a:pt x="494242" y="1494242"/>
                  <a:pt x="527050" y="1424392"/>
                </a:cubicBezTo>
                <a:cubicBezTo>
                  <a:pt x="559858" y="1354542"/>
                  <a:pt x="577850" y="1311150"/>
                  <a:pt x="603250" y="1246592"/>
                </a:cubicBezTo>
                <a:cubicBezTo>
                  <a:pt x="628650" y="1182034"/>
                  <a:pt x="655108" y="1114300"/>
                  <a:pt x="679450" y="1037042"/>
                </a:cubicBezTo>
                <a:cubicBezTo>
                  <a:pt x="703792" y="959784"/>
                  <a:pt x="729192" y="858184"/>
                  <a:pt x="749300" y="783042"/>
                </a:cubicBezTo>
                <a:cubicBezTo>
                  <a:pt x="769408" y="707900"/>
                  <a:pt x="779992" y="652867"/>
                  <a:pt x="800100" y="586192"/>
                </a:cubicBezTo>
                <a:cubicBezTo>
                  <a:pt x="820208" y="519517"/>
                  <a:pt x="839258" y="449667"/>
                  <a:pt x="869950" y="382992"/>
                </a:cubicBezTo>
                <a:cubicBezTo>
                  <a:pt x="900642" y="316317"/>
                  <a:pt x="949325" y="236942"/>
                  <a:pt x="984250" y="186142"/>
                </a:cubicBezTo>
                <a:cubicBezTo>
                  <a:pt x="1019175" y="135342"/>
                  <a:pt x="1043517" y="107825"/>
                  <a:pt x="1079500" y="78192"/>
                </a:cubicBezTo>
                <a:cubicBezTo>
                  <a:pt x="1115483" y="48559"/>
                  <a:pt x="1166283" y="21042"/>
                  <a:pt x="1200150" y="8342"/>
                </a:cubicBezTo>
                <a:cubicBezTo>
                  <a:pt x="1234017" y="-4358"/>
                  <a:pt x="1260475" y="934"/>
                  <a:pt x="1282700" y="1992"/>
                </a:cubicBezTo>
                <a:cubicBezTo>
                  <a:pt x="1304925" y="3050"/>
                  <a:pt x="1314450" y="8342"/>
                  <a:pt x="1333500" y="14692"/>
                </a:cubicBezTo>
                <a:cubicBezTo>
                  <a:pt x="1352550" y="21042"/>
                  <a:pt x="1371600" y="23159"/>
                  <a:pt x="1397000" y="40092"/>
                </a:cubicBezTo>
                <a:cubicBezTo>
                  <a:pt x="1422400" y="57025"/>
                  <a:pt x="1463675" y="90892"/>
                  <a:pt x="1485900" y="116292"/>
                </a:cubicBezTo>
                <a:cubicBezTo>
                  <a:pt x="1508125" y="141692"/>
                  <a:pt x="1513417" y="159684"/>
                  <a:pt x="1530350" y="192492"/>
                </a:cubicBezTo>
                <a:cubicBezTo>
                  <a:pt x="1547283" y="225300"/>
                  <a:pt x="1567392" y="266575"/>
                  <a:pt x="1587500" y="313142"/>
                </a:cubicBezTo>
                <a:cubicBezTo>
                  <a:pt x="1607608" y="359709"/>
                  <a:pt x="1627717" y="417917"/>
                  <a:pt x="1651000" y="471892"/>
                </a:cubicBezTo>
                <a:cubicBezTo>
                  <a:pt x="1674283" y="525867"/>
                  <a:pt x="1702858" y="591484"/>
                  <a:pt x="1727200" y="636992"/>
                </a:cubicBezTo>
                <a:cubicBezTo>
                  <a:pt x="1751542" y="682500"/>
                  <a:pt x="1770592" y="708959"/>
                  <a:pt x="1797050" y="744942"/>
                </a:cubicBezTo>
                <a:cubicBezTo>
                  <a:pt x="1823508" y="780925"/>
                  <a:pt x="1853142" y="819025"/>
                  <a:pt x="1885950" y="852892"/>
                </a:cubicBezTo>
                <a:cubicBezTo>
                  <a:pt x="1918758" y="886759"/>
                  <a:pt x="1949450" y="912159"/>
                  <a:pt x="1993900" y="948142"/>
                </a:cubicBezTo>
                <a:cubicBezTo>
                  <a:pt x="2038350" y="984125"/>
                  <a:pt x="2074333" y="1021167"/>
                  <a:pt x="2152650" y="1068792"/>
                </a:cubicBezTo>
                <a:cubicBezTo>
                  <a:pt x="2230967" y="1116417"/>
                  <a:pt x="2361142" y="1187325"/>
                  <a:pt x="2463800" y="1233892"/>
                </a:cubicBezTo>
                <a:cubicBezTo>
                  <a:pt x="2566458" y="1280459"/>
                  <a:pt x="2674408" y="1316442"/>
                  <a:pt x="2768600" y="1348192"/>
                </a:cubicBezTo>
                <a:cubicBezTo>
                  <a:pt x="2862792" y="1379942"/>
                  <a:pt x="2953808" y="1397934"/>
                  <a:pt x="3028950" y="1424392"/>
                </a:cubicBezTo>
                <a:cubicBezTo>
                  <a:pt x="3104092" y="1450850"/>
                  <a:pt x="3158067" y="1478367"/>
                  <a:pt x="3219450" y="1506942"/>
                </a:cubicBezTo>
                <a:cubicBezTo>
                  <a:pt x="3280833" y="1535517"/>
                  <a:pt x="3331633" y="1560917"/>
                  <a:pt x="3397250" y="1595842"/>
                </a:cubicBezTo>
                <a:cubicBezTo>
                  <a:pt x="3462867" y="1630767"/>
                  <a:pt x="3613150" y="1716492"/>
                  <a:pt x="3613150" y="1716492"/>
                </a:cubicBezTo>
                <a:cubicBezTo>
                  <a:pt x="3679825" y="1753534"/>
                  <a:pt x="3743325" y="1778934"/>
                  <a:pt x="3797300" y="1818092"/>
                </a:cubicBezTo>
                <a:cubicBezTo>
                  <a:pt x="3851275" y="1857250"/>
                  <a:pt x="3894137" y="1904346"/>
                  <a:pt x="3937000" y="1951442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02050" y="6534150"/>
            <a:ext cx="0" cy="2222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006600" y="5073650"/>
            <a:ext cx="26987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76475" y="5080000"/>
            <a:ext cx="1425575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702050" y="3952875"/>
            <a:ext cx="0" cy="2581275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775" y="6194425"/>
            <a:ext cx="108585" cy="2286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952" y="4773814"/>
            <a:ext cx="120015" cy="16764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5450479"/>
            <a:ext cx="432435" cy="25527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555" y="6642100"/>
            <a:ext cx="118110" cy="1143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665" y="6642100"/>
            <a:ext cx="95250" cy="1790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550" y="4002549"/>
            <a:ext cx="255270" cy="17526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185" y="6365240"/>
            <a:ext cx="108585" cy="17526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353175" y="4941454"/>
            <a:ext cx="250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accept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reject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30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812" y="3047947"/>
            <a:ext cx="5382376" cy="7621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2950" y="55245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Importance sampling for normal distribution</a:t>
            </a:r>
            <a:endParaRPr lang="sk-SK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51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917" y="3057473"/>
            <a:ext cx="5668166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963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3322"/>
            <a:ext cx="9144000" cy="521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4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0670"/>
            <a:ext cx="9144000" cy="5856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459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733165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" b="4918"/>
          <a:stretch/>
        </p:blipFill>
        <p:spPr>
          <a:xfrm>
            <a:off x="0" y="4733166"/>
            <a:ext cx="9067800" cy="211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468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2676"/>
            <a:ext cx="9144000" cy="248816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" b="4918"/>
          <a:stretch/>
        </p:blipFill>
        <p:spPr>
          <a:xfrm>
            <a:off x="0" y="237366"/>
            <a:ext cx="9067800" cy="2115310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441" y="4952190"/>
            <a:ext cx="2448267" cy="9526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800" y="6016175"/>
                <a:ext cx="59626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Expected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value is of the order of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016175"/>
                <a:ext cx="5962650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818" t="-10000" b="-2666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9036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xi&#10;\end{align*}&#10;\end{document}&#10;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x&#10;\end{align*}&#10;\end{document}&#10;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xi&#10;\end{align*}&#10;\end{document}&#10;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eta&#10;\end{align*}&#10;\end{document}&#10;"/>
  <p:tag name="IGUANATEXSIZE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varrho(x)&#10;\end{align*}&#10;\end{document}&#10;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a&#10;\end{align*}&#10;\end{document}&#10;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b&#10;\end{align*}&#10;\end{document}&#10;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M&#10;\end{align*}&#10;\end{document}&#10;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0&#10;\end{align*}&#10;\end{document}&#10;"/>
  <p:tag name="IGUANATEXSIZE" val="2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482</TotalTime>
  <Words>21</Words>
  <Application>Microsoft Office PowerPoint</Application>
  <PresentationFormat>On-screen Show (4:3)</PresentationFormat>
  <Paragraphs>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Vladimir Cerny</cp:lastModifiedBy>
  <cp:revision>35</cp:revision>
  <dcterms:created xsi:type="dcterms:W3CDTF">2015-02-12T11:47:42Z</dcterms:created>
  <dcterms:modified xsi:type="dcterms:W3CDTF">2019-02-27T09:17:58Z</dcterms:modified>
</cp:coreProperties>
</file>