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31" r:id="rId2"/>
    <p:sldId id="332" r:id="rId3"/>
    <p:sldId id="333" r:id="rId4"/>
    <p:sldId id="334" r:id="rId5"/>
    <p:sldId id="335" r:id="rId6"/>
    <p:sldId id="339" r:id="rId7"/>
    <p:sldId id="340" r:id="rId8"/>
    <p:sldId id="341" r:id="rId9"/>
    <p:sldId id="342" r:id="rId10"/>
    <p:sldId id="343" r:id="rId11"/>
    <p:sldId id="344" r:id="rId12"/>
    <p:sldId id="346" r:id="rId13"/>
    <p:sldId id="345" r:id="rId14"/>
    <p:sldId id="336" r:id="rId15"/>
    <p:sldId id="337" r:id="rId16"/>
    <p:sldId id="338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72097-54AF-4148-96BC-C724DF0BEE41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43777-B787-49AB-BEC8-3FC54A9CC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8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11.3.2019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42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11.3.2019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11.3.2019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2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11.3.2019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9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11.3.2019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0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11.3.2019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45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11.3.2019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05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11.3.2019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80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11.3.2019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38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11.3.2019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67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11.3.2019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1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11.3.2019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1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9558"/>
            <a:ext cx="8111266" cy="67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57759"/>
      </p:ext>
    </p:extLst>
  </p:cSld>
  <p:clrMapOvr>
    <a:masterClrMapping/>
  </p:clrMapOvr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2" y="302900"/>
            <a:ext cx="8780004" cy="238651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5" y="2689411"/>
            <a:ext cx="8410367" cy="40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55243"/>
      </p:ext>
    </p:extLst>
  </p:cSld>
  <p:clrMapOvr>
    <a:masterClrMapping/>
  </p:clrMapOvr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76" y="446572"/>
            <a:ext cx="3162741" cy="54300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15" y="1325510"/>
            <a:ext cx="1771897" cy="75258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70" y="2156203"/>
            <a:ext cx="2514951" cy="79068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15" y="3406135"/>
            <a:ext cx="1810003" cy="895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0764" y="3038764"/>
            <a:ext cx="3676072" cy="36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Blind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Monte Carlo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7017" y="4368799"/>
            <a:ext cx="423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Nature: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60" y="5538453"/>
            <a:ext cx="141160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2549"/>
      </p:ext>
    </p:extLst>
  </p:cSld>
  <p:clrMapOvr>
    <a:masterClrMapping/>
  </p:clrMapOvr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0" y="70396"/>
            <a:ext cx="9336293" cy="344865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0" y="3592945"/>
            <a:ext cx="8797720" cy="17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86144"/>
      </p:ext>
    </p:extLst>
  </p:cSld>
  <p:clrMapOvr>
    <a:masterClrMapping/>
  </p:clrMapOvr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7" y="362190"/>
            <a:ext cx="7630590" cy="275310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7" y="3366453"/>
            <a:ext cx="7678222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48795"/>
      </p:ext>
    </p:extLst>
  </p:cSld>
  <p:clrMapOvr>
    <a:masterClrMapping/>
  </p:clrMapOvr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04" y="140927"/>
            <a:ext cx="8441879" cy="55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79137"/>
      </p:ext>
    </p:extLst>
  </p:cSld>
  <p:clrMapOvr>
    <a:masterClrMapping/>
  </p:clrMapOvr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2" y="269246"/>
            <a:ext cx="7821116" cy="279121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0" y="3273632"/>
            <a:ext cx="7554379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54055"/>
      </p:ext>
    </p:extLst>
  </p:cSld>
  <p:clrMapOvr>
    <a:masterClrMapping/>
  </p:clrMapOvr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69" y="347778"/>
            <a:ext cx="6344535" cy="248637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8" y="2940710"/>
            <a:ext cx="7640116" cy="29531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737" y="5055137"/>
            <a:ext cx="2038635" cy="57158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51" y="3769501"/>
            <a:ext cx="676369" cy="647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23" y="5055137"/>
            <a:ext cx="676369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2822"/>
      </p:ext>
    </p:extLst>
  </p:cSld>
  <p:clrMapOvr>
    <a:masterClrMapping/>
  </p:clrMapOvr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76" y="323475"/>
            <a:ext cx="4601217" cy="552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849" y="1258645"/>
            <a:ext cx="8627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Problem: how to define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microcanonical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ensemble in classical physics, which is continuous. For continuous system we generally cannot define uniform probability, since this notion does not survive a change of continuous variables.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Solution: only canonical transformations are allowed.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5" y="2735973"/>
            <a:ext cx="8354116" cy="401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27080"/>
      </p:ext>
    </p:extLst>
  </p:cSld>
  <p:clrMapOvr>
    <a:masterClrMapping/>
  </p:clrMapOvr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2" y="199118"/>
            <a:ext cx="8583373" cy="60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42090"/>
      </p:ext>
    </p:extLst>
  </p:cSld>
  <p:clrMapOvr>
    <a:masterClrMapping/>
  </p:clrMapOvr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28"/>
            <a:ext cx="9108950" cy="415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87828"/>
      </p:ext>
    </p:extLst>
  </p:cSld>
  <p:clrMapOvr>
    <a:masterClrMapping/>
  </p:clrMapOvr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04"/>
          <a:stretch/>
        </p:blipFill>
        <p:spPr>
          <a:xfrm>
            <a:off x="147051" y="163699"/>
            <a:ext cx="9039461" cy="137464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33" y="1538344"/>
            <a:ext cx="2530112" cy="100920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95" y="1538344"/>
            <a:ext cx="2558538" cy="99498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6" y="2533331"/>
            <a:ext cx="8430311" cy="388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18386"/>
      </p:ext>
    </p:extLst>
  </p:cSld>
  <p:clrMapOvr>
    <a:masterClrMapping/>
  </p:clrMapOvr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5" y="-1"/>
            <a:ext cx="7854337" cy="680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80227"/>
      </p:ext>
    </p:extLst>
  </p:cSld>
  <p:clrMapOvr>
    <a:masterClrMapping/>
  </p:clrMapOvr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2889" y="473336"/>
            <a:ext cx="6099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Entropy for a classical system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0" y="1217072"/>
            <a:ext cx="8757866" cy="182734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3"/>
          <a:stretch/>
        </p:blipFill>
        <p:spPr>
          <a:xfrm>
            <a:off x="214779" y="3218614"/>
            <a:ext cx="8867308" cy="27949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6532" y="5615492"/>
            <a:ext cx="6575555" cy="39803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0414875"/>
      </p:ext>
    </p:extLst>
  </p:cSld>
  <p:clrMapOvr>
    <a:masterClrMapping/>
  </p:clrMapOvr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2" y="278536"/>
            <a:ext cx="8910041" cy="543377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2" y="5802973"/>
            <a:ext cx="8809141" cy="81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12913"/>
      </p:ext>
    </p:extLst>
  </p:cSld>
  <p:clrMapOvr>
    <a:masterClrMapping/>
  </p:clrMapOvr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4" y="284917"/>
            <a:ext cx="8893339" cy="269495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3" y="3374112"/>
            <a:ext cx="8799719" cy="15528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304" y="3270325"/>
            <a:ext cx="8972149" cy="1656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7734213"/>
      </p:ext>
    </p:extLst>
  </p:cSld>
  <p:clrMapOvr>
    <a:masterClrMapping/>
  </p:clrMapOvr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bar A = \sum_{events} A_i&#10;\end{align*}&#10;\end{document}&#10;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</Template>
  <TotalTime>624</TotalTime>
  <Words>58</Words>
  <Application>Microsoft Office PowerPoint</Application>
  <PresentationFormat>On-screen Show (4:3)</PresentationFormat>
  <Paragraphs>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Vladimir Cerny</cp:lastModifiedBy>
  <cp:revision>55</cp:revision>
  <dcterms:created xsi:type="dcterms:W3CDTF">2015-02-12T11:47:42Z</dcterms:created>
  <dcterms:modified xsi:type="dcterms:W3CDTF">2019-03-11T21:05:16Z</dcterms:modified>
</cp:coreProperties>
</file>