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369" r:id="rId2"/>
    <p:sldId id="370" r:id="rId3"/>
    <p:sldId id="371" r:id="rId4"/>
    <p:sldId id="372" r:id="rId5"/>
    <p:sldId id="373" r:id="rId6"/>
    <p:sldId id="374" r:id="rId7"/>
    <p:sldId id="375" r:id="rId8"/>
    <p:sldId id="376" r:id="rId9"/>
    <p:sldId id="377" r:id="rId10"/>
    <p:sldId id="378" r:id="rId11"/>
    <p:sldId id="379" r:id="rId12"/>
    <p:sldId id="380" r:id="rId13"/>
    <p:sldId id="381" r:id="rId14"/>
    <p:sldId id="382" r:id="rId15"/>
    <p:sldId id="383" r:id="rId16"/>
    <p:sldId id="384" r:id="rId17"/>
    <p:sldId id="386" r:id="rId18"/>
    <p:sldId id="387" r:id="rId19"/>
    <p:sldId id="456" r:id="rId20"/>
    <p:sldId id="457" r:id="rId21"/>
    <p:sldId id="388" r:id="rId22"/>
    <p:sldId id="389" r:id="rId23"/>
    <p:sldId id="393" r:id="rId2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31" autoAdjust="0"/>
    <p:restoredTop sz="94660"/>
  </p:normalViewPr>
  <p:slideViewPr>
    <p:cSldViewPr snapToGrid="0">
      <p:cViewPr varScale="1">
        <p:scale>
          <a:sx n="65" d="100"/>
          <a:sy n="65" d="100"/>
        </p:scale>
        <p:origin x="10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2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4662D-95DA-4C14-8898-55B69962E9B9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3FA43-4D60-4AC8-BF06-7AAAA3F66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388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20. 3. 2019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73428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20. 3. 2019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34578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20. 3. 2019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99278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20. 3. 2019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32983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20. 3. 2019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32028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20. 3. 2019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54571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20. 3. 2019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80536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20. 3. 2019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08089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20. 3. 2019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47386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20. 3. 2019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86722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20. 3. 2019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6510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9F437-1902-4D02-94C8-F52641D1C7B0}" type="datetimeFigureOut">
              <a:rPr lang="sk-SK" smtClean="0"/>
              <a:t>20. 3. 2019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46169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tm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30.tmp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37.png"/><Relationship Id="rId5" Type="http://schemas.openxmlformats.org/officeDocument/2006/relationships/image" Target="../media/image36.tmp"/><Relationship Id="rId4" Type="http://schemas.openxmlformats.org/officeDocument/2006/relationships/image" Target="../media/image35.tm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mp"/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mp"/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tm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82" y="943310"/>
            <a:ext cx="7376799" cy="417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160459"/>
      </p:ext>
    </p:extLst>
  </p:cSld>
  <p:clrMapOvr>
    <a:masterClrMapping/>
  </p:clrMapOvr>
  <p:extLst mod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683" y="219907"/>
            <a:ext cx="5936494" cy="4069433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793" y="4259355"/>
            <a:ext cx="5212532" cy="25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669055"/>
      </p:ext>
    </p:extLst>
  </p:cSld>
  <p:clrMapOvr>
    <a:masterClrMapping/>
  </p:clrMapOvr>
  <p:extLst mod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8918" y="1480101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So the specific heat at constant temperature does not depend on volume, it can be</a:t>
            </a:r>
          </a:p>
          <a:p>
            <a:r>
              <a:rPr lang="en-US" dirty="0"/>
              <a:t>evaluated for large volume where the gas is sufficiently dilute and behaves like</a:t>
            </a:r>
          </a:p>
          <a:p>
            <a:r>
              <a:rPr lang="en-US" dirty="0"/>
              <a:t>ideal gas, so we get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215" y="573708"/>
            <a:ext cx="1455546" cy="762066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33" y="2753174"/>
            <a:ext cx="6241321" cy="25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285623"/>
      </p:ext>
    </p:extLst>
  </p:cSld>
  <p:clrMapOvr>
    <a:masterClrMapping/>
  </p:clrMapOvr>
  <p:extLst mod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951" y="269144"/>
            <a:ext cx="1242168" cy="510584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53" y="959555"/>
            <a:ext cx="7567316" cy="2697714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33" y="3200083"/>
            <a:ext cx="6241321" cy="365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677198"/>
      </p:ext>
    </p:extLst>
  </p:cSld>
  <p:clrMapOvr>
    <a:masterClrMapping/>
  </p:clrMapOvr>
  <p:extLst mod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250" y="400728"/>
            <a:ext cx="6203218" cy="505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821695"/>
      </p:ext>
    </p:extLst>
  </p:cSld>
  <p:clrMapOvr>
    <a:masterClrMapping/>
  </p:clrMapOvr>
  <p:extLst mod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489" y="1386394"/>
            <a:ext cx="3639058" cy="1000265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519" y="2386659"/>
            <a:ext cx="3765433" cy="4564419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771" y="362775"/>
            <a:ext cx="2734057" cy="59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210222"/>
      </p:ext>
    </p:extLst>
  </p:cSld>
  <p:clrMapOvr>
    <a:masterClrMapping/>
  </p:clrMapOvr>
  <p:extLst mod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00" y="644088"/>
            <a:ext cx="3686689" cy="21338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37" y="3500582"/>
            <a:ext cx="2110740" cy="228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3418" y="4184073"/>
            <a:ext cx="3121891" cy="378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na izoterme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47" y="4950691"/>
            <a:ext cx="2668905" cy="62484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4377345" y="1781780"/>
            <a:ext cx="3686689" cy="213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824793"/>
      </p:ext>
    </p:extLst>
  </p:cSld>
  <p:clrMapOvr>
    <a:masterClrMapping/>
  </p:clrMapOvr>
  <p:extLst mod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-74584" y="994035"/>
            <a:ext cx="3686689" cy="21338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60" y="3765202"/>
            <a:ext cx="2668905" cy="624840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1011379" y="715130"/>
            <a:ext cx="729673" cy="2641600"/>
          </a:xfrm>
          <a:custGeom>
            <a:avLst/>
            <a:gdLst>
              <a:gd name="connsiteX0" fmla="*/ 0 w 729673"/>
              <a:gd name="connsiteY0" fmla="*/ 0 h 2641600"/>
              <a:gd name="connsiteX1" fmla="*/ 55418 w 729673"/>
              <a:gd name="connsiteY1" fmla="*/ 304800 h 2641600"/>
              <a:gd name="connsiteX2" fmla="*/ 147782 w 729673"/>
              <a:gd name="connsiteY2" fmla="*/ 665018 h 2641600"/>
              <a:gd name="connsiteX3" fmla="*/ 323273 w 729673"/>
              <a:gd name="connsiteY3" fmla="*/ 1043709 h 2641600"/>
              <a:gd name="connsiteX4" fmla="*/ 517236 w 729673"/>
              <a:gd name="connsiteY4" fmla="*/ 1274618 h 2641600"/>
              <a:gd name="connsiteX5" fmla="*/ 655782 w 729673"/>
              <a:gd name="connsiteY5" fmla="*/ 1431637 h 2641600"/>
              <a:gd name="connsiteX6" fmla="*/ 711200 w 729673"/>
              <a:gd name="connsiteY6" fmla="*/ 1459346 h 2641600"/>
              <a:gd name="connsiteX7" fmla="*/ 720436 w 729673"/>
              <a:gd name="connsiteY7" fmla="*/ 1533237 h 2641600"/>
              <a:gd name="connsiteX8" fmla="*/ 729673 w 729673"/>
              <a:gd name="connsiteY8" fmla="*/ 2059709 h 2641600"/>
              <a:gd name="connsiteX9" fmla="*/ 720436 w 729673"/>
              <a:gd name="connsiteY9" fmla="*/ 2641600 h 264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9673" h="2641600">
                <a:moveTo>
                  <a:pt x="0" y="0"/>
                </a:moveTo>
                <a:cubicBezTo>
                  <a:pt x="15394" y="96982"/>
                  <a:pt x="30788" y="193964"/>
                  <a:pt x="55418" y="304800"/>
                </a:cubicBezTo>
                <a:cubicBezTo>
                  <a:pt x="80048" y="415636"/>
                  <a:pt x="103140" y="541867"/>
                  <a:pt x="147782" y="665018"/>
                </a:cubicBezTo>
                <a:cubicBezTo>
                  <a:pt x="192424" y="788169"/>
                  <a:pt x="261697" y="942109"/>
                  <a:pt x="323273" y="1043709"/>
                </a:cubicBezTo>
                <a:cubicBezTo>
                  <a:pt x="384849" y="1145309"/>
                  <a:pt x="461818" y="1209963"/>
                  <a:pt x="517236" y="1274618"/>
                </a:cubicBezTo>
                <a:cubicBezTo>
                  <a:pt x="572654" y="1339273"/>
                  <a:pt x="623455" y="1400849"/>
                  <a:pt x="655782" y="1431637"/>
                </a:cubicBezTo>
                <a:cubicBezTo>
                  <a:pt x="688109" y="1462425"/>
                  <a:pt x="700424" y="1442413"/>
                  <a:pt x="711200" y="1459346"/>
                </a:cubicBezTo>
                <a:cubicBezTo>
                  <a:pt x="721976" y="1476279"/>
                  <a:pt x="717357" y="1433177"/>
                  <a:pt x="720436" y="1533237"/>
                </a:cubicBezTo>
                <a:cubicBezTo>
                  <a:pt x="723515" y="1633297"/>
                  <a:pt x="729673" y="1874982"/>
                  <a:pt x="729673" y="2059709"/>
                </a:cubicBezTo>
                <a:cubicBezTo>
                  <a:pt x="729673" y="2244436"/>
                  <a:pt x="725054" y="2443018"/>
                  <a:pt x="720436" y="26416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97527" y="1136073"/>
            <a:ext cx="101600" cy="101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4" idx="2"/>
          </p:cNvCxnSpPr>
          <p:nvPr/>
        </p:nvCxnSpPr>
        <p:spPr>
          <a:xfrm flipH="1">
            <a:off x="969818" y="1380148"/>
            <a:ext cx="189343" cy="1623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997527" y="1588655"/>
            <a:ext cx="240146" cy="1939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4" idx="3"/>
          </p:cNvCxnSpPr>
          <p:nvPr/>
        </p:nvCxnSpPr>
        <p:spPr>
          <a:xfrm flipH="1">
            <a:off x="969818" y="1758839"/>
            <a:ext cx="364834" cy="2823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914403" y="1906624"/>
            <a:ext cx="549560" cy="4301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960583" y="2022764"/>
            <a:ext cx="618835" cy="5264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969818" y="2189018"/>
            <a:ext cx="729673" cy="62807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960582" y="2429164"/>
            <a:ext cx="785091" cy="609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960582" y="2660073"/>
            <a:ext cx="822036" cy="5911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1163783" y="2946400"/>
            <a:ext cx="572653" cy="3879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4" idx="9"/>
          </p:cNvCxnSpPr>
          <p:nvPr/>
        </p:nvCxnSpPr>
        <p:spPr>
          <a:xfrm flipH="1" flipV="1">
            <a:off x="1459345" y="3352800"/>
            <a:ext cx="272470" cy="39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1468582" y="3158836"/>
            <a:ext cx="277091" cy="1754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2627053" y="1054764"/>
            <a:ext cx="3686689" cy="2133898"/>
          </a:xfrm>
          <a:prstGeom prst="rect">
            <a:avLst/>
          </a:prstGeom>
        </p:spPr>
      </p:pic>
      <p:sp>
        <p:nvSpPr>
          <p:cNvPr id="47" name="Freeform 46"/>
          <p:cNvSpPr/>
          <p:nvPr/>
        </p:nvSpPr>
        <p:spPr>
          <a:xfrm>
            <a:off x="3703782" y="766618"/>
            <a:ext cx="739739" cy="2650837"/>
          </a:xfrm>
          <a:custGeom>
            <a:avLst/>
            <a:gdLst>
              <a:gd name="connsiteX0" fmla="*/ 0 w 739739"/>
              <a:gd name="connsiteY0" fmla="*/ 0 h 2650837"/>
              <a:gd name="connsiteX1" fmla="*/ 73891 w 739739"/>
              <a:gd name="connsiteY1" fmla="*/ 397164 h 2650837"/>
              <a:gd name="connsiteX2" fmla="*/ 249382 w 739739"/>
              <a:gd name="connsiteY2" fmla="*/ 868218 h 2650837"/>
              <a:gd name="connsiteX3" fmla="*/ 406400 w 739739"/>
              <a:gd name="connsiteY3" fmla="*/ 1173018 h 2650837"/>
              <a:gd name="connsiteX4" fmla="*/ 637309 w 739739"/>
              <a:gd name="connsiteY4" fmla="*/ 1403927 h 2650837"/>
              <a:gd name="connsiteX5" fmla="*/ 711200 w 739739"/>
              <a:gd name="connsiteY5" fmla="*/ 1487055 h 2650837"/>
              <a:gd name="connsiteX6" fmla="*/ 738909 w 739739"/>
              <a:gd name="connsiteY6" fmla="*/ 1505527 h 2650837"/>
              <a:gd name="connsiteX7" fmla="*/ 683491 w 739739"/>
              <a:gd name="connsiteY7" fmla="*/ 1662546 h 2650837"/>
              <a:gd name="connsiteX8" fmla="*/ 526473 w 739739"/>
              <a:gd name="connsiteY8" fmla="*/ 1782618 h 2650837"/>
              <a:gd name="connsiteX9" fmla="*/ 452582 w 739739"/>
              <a:gd name="connsiteY9" fmla="*/ 1856509 h 2650837"/>
              <a:gd name="connsiteX10" fmla="*/ 360218 w 739739"/>
              <a:gd name="connsiteY10" fmla="*/ 1939637 h 2650837"/>
              <a:gd name="connsiteX11" fmla="*/ 323273 w 739739"/>
              <a:gd name="connsiteY11" fmla="*/ 2022764 h 2650837"/>
              <a:gd name="connsiteX12" fmla="*/ 323273 w 739739"/>
              <a:gd name="connsiteY12" fmla="*/ 2041237 h 2650837"/>
              <a:gd name="connsiteX13" fmla="*/ 341745 w 739739"/>
              <a:gd name="connsiteY13" fmla="*/ 2290618 h 2650837"/>
              <a:gd name="connsiteX14" fmla="*/ 332509 w 739739"/>
              <a:gd name="connsiteY14" fmla="*/ 2650837 h 265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39739" h="2650837">
                <a:moveTo>
                  <a:pt x="0" y="0"/>
                </a:moveTo>
                <a:cubicBezTo>
                  <a:pt x="16163" y="126230"/>
                  <a:pt x="32327" y="252461"/>
                  <a:pt x="73891" y="397164"/>
                </a:cubicBezTo>
                <a:cubicBezTo>
                  <a:pt x="115455" y="541867"/>
                  <a:pt x="193964" y="738909"/>
                  <a:pt x="249382" y="868218"/>
                </a:cubicBezTo>
                <a:cubicBezTo>
                  <a:pt x="304800" y="997527"/>
                  <a:pt x="341746" y="1083733"/>
                  <a:pt x="406400" y="1173018"/>
                </a:cubicBezTo>
                <a:cubicBezTo>
                  <a:pt x="471055" y="1262303"/>
                  <a:pt x="586509" y="1351588"/>
                  <a:pt x="637309" y="1403927"/>
                </a:cubicBezTo>
                <a:cubicBezTo>
                  <a:pt x="688109" y="1456266"/>
                  <a:pt x="694267" y="1470122"/>
                  <a:pt x="711200" y="1487055"/>
                </a:cubicBezTo>
                <a:cubicBezTo>
                  <a:pt x="728133" y="1503988"/>
                  <a:pt x="743527" y="1476279"/>
                  <a:pt x="738909" y="1505527"/>
                </a:cubicBezTo>
                <a:cubicBezTo>
                  <a:pt x="734291" y="1534775"/>
                  <a:pt x="718897" y="1616364"/>
                  <a:pt x="683491" y="1662546"/>
                </a:cubicBezTo>
                <a:cubicBezTo>
                  <a:pt x="648085" y="1708728"/>
                  <a:pt x="564958" y="1750291"/>
                  <a:pt x="526473" y="1782618"/>
                </a:cubicBezTo>
                <a:cubicBezTo>
                  <a:pt x="487988" y="1814945"/>
                  <a:pt x="480291" y="1830339"/>
                  <a:pt x="452582" y="1856509"/>
                </a:cubicBezTo>
                <a:cubicBezTo>
                  <a:pt x="424873" y="1882679"/>
                  <a:pt x="381770" y="1911928"/>
                  <a:pt x="360218" y="1939637"/>
                </a:cubicBezTo>
                <a:cubicBezTo>
                  <a:pt x="338667" y="1967346"/>
                  <a:pt x="329430" y="2005831"/>
                  <a:pt x="323273" y="2022764"/>
                </a:cubicBezTo>
                <a:cubicBezTo>
                  <a:pt x="317116" y="2039697"/>
                  <a:pt x="320194" y="1996595"/>
                  <a:pt x="323273" y="2041237"/>
                </a:cubicBezTo>
                <a:cubicBezTo>
                  <a:pt x="326352" y="2085879"/>
                  <a:pt x="340206" y="2189018"/>
                  <a:pt x="341745" y="2290618"/>
                </a:cubicBezTo>
                <a:cubicBezTo>
                  <a:pt x="343284" y="2392218"/>
                  <a:pt x="337896" y="2521527"/>
                  <a:pt x="332509" y="2650837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48" name="Picture 47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4" y="4452988"/>
            <a:ext cx="3109386" cy="2330750"/>
          </a:xfrm>
          <a:prstGeom prst="rect">
            <a:avLst/>
          </a:prstGeom>
        </p:spPr>
      </p:pic>
      <p:pic>
        <p:nvPicPr>
          <p:cNvPr id="49" name="Picture 4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5559601" y="1129931"/>
            <a:ext cx="3686689" cy="2133898"/>
          </a:xfrm>
          <a:prstGeom prst="rect">
            <a:avLst/>
          </a:prstGeom>
        </p:spPr>
      </p:pic>
      <p:sp>
        <p:nvSpPr>
          <p:cNvPr id="50" name="Freeform 49"/>
          <p:cNvSpPr/>
          <p:nvPr/>
        </p:nvSpPr>
        <p:spPr>
          <a:xfrm>
            <a:off x="6659418" y="868219"/>
            <a:ext cx="685214" cy="2747818"/>
          </a:xfrm>
          <a:custGeom>
            <a:avLst/>
            <a:gdLst>
              <a:gd name="connsiteX0" fmla="*/ 0 w 1311564"/>
              <a:gd name="connsiteY0" fmla="*/ 0 h 2613891"/>
              <a:gd name="connsiteX1" fmla="*/ 27709 w 1311564"/>
              <a:gd name="connsiteY1" fmla="*/ 267855 h 2613891"/>
              <a:gd name="connsiteX2" fmla="*/ 92364 w 1311564"/>
              <a:gd name="connsiteY2" fmla="*/ 498764 h 2613891"/>
              <a:gd name="connsiteX3" fmla="*/ 212437 w 1311564"/>
              <a:gd name="connsiteY3" fmla="*/ 803564 h 2613891"/>
              <a:gd name="connsiteX4" fmla="*/ 332509 w 1311564"/>
              <a:gd name="connsiteY4" fmla="*/ 1062182 h 2613891"/>
              <a:gd name="connsiteX5" fmla="*/ 480291 w 1311564"/>
              <a:gd name="connsiteY5" fmla="*/ 1228437 h 2613891"/>
              <a:gd name="connsiteX6" fmla="*/ 600364 w 1311564"/>
              <a:gd name="connsiteY6" fmla="*/ 1348509 h 2613891"/>
              <a:gd name="connsiteX7" fmla="*/ 665018 w 1311564"/>
              <a:gd name="connsiteY7" fmla="*/ 1431637 h 2613891"/>
              <a:gd name="connsiteX8" fmla="*/ 701964 w 1311564"/>
              <a:gd name="connsiteY8" fmla="*/ 1505527 h 2613891"/>
              <a:gd name="connsiteX9" fmla="*/ 637309 w 1311564"/>
              <a:gd name="connsiteY9" fmla="*/ 1625600 h 2613891"/>
              <a:gd name="connsiteX10" fmla="*/ 443346 w 1311564"/>
              <a:gd name="connsiteY10" fmla="*/ 1764146 h 2613891"/>
              <a:gd name="connsiteX11" fmla="*/ 341746 w 1311564"/>
              <a:gd name="connsiteY11" fmla="*/ 1874982 h 2613891"/>
              <a:gd name="connsiteX12" fmla="*/ 314037 w 1311564"/>
              <a:gd name="connsiteY12" fmla="*/ 1958109 h 2613891"/>
              <a:gd name="connsiteX13" fmla="*/ 332509 w 1311564"/>
              <a:gd name="connsiteY13" fmla="*/ 2050473 h 2613891"/>
              <a:gd name="connsiteX14" fmla="*/ 443346 w 1311564"/>
              <a:gd name="connsiteY14" fmla="*/ 2152073 h 2613891"/>
              <a:gd name="connsiteX15" fmla="*/ 655782 w 1311564"/>
              <a:gd name="connsiteY15" fmla="*/ 2253673 h 2613891"/>
              <a:gd name="connsiteX16" fmla="*/ 960582 w 1311564"/>
              <a:gd name="connsiteY16" fmla="*/ 2346037 h 2613891"/>
              <a:gd name="connsiteX17" fmla="*/ 1154546 w 1311564"/>
              <a:gd name="connsiteY17" fmla="*/ 2373746 h 2613891"/>
              <a:gd name="connsiteX18" fmla="*/ 1283855 w 1311564"/>
              <a:gd name="connsiteY18" fmla="*/ 2373746 h 2613891"/>
              <a:gd name="connsiteX19" fmla="*/ 1302327 w 1311564"/>
              <a:gd name="connsiteY19" fmla="*/ 2521527 h 2613891"/>
              <a:gd name="connsiteX20" fmla="*/ 1311564 w 1311564"/>
              <a:gd name="connsiteY20" fmla="*/ 2613891 h 2613891"/>
              <a:gd name="connsiteX0" fmla="*/ 0 w 1311564"/>
              <a:gd name="connsiteY0" fmla="*/ 0 h 2613891"/>
              <a:gd name="connsiteX1" fmla="*/ 27709 w 1311564"/>
              <a:gd name="connsiteY1" fmla="*/ 267855 h 2613891"/>
              <a:gd name="connsiteX2" fmla="*/ 92364 w 1311564"/>
              <a:gd name="connsiteY2" fmla="*/ 498764 h 2613891"/>
              <a:gd name="connsiteX3" fmla="*/ 212437 w 1311564"/>
              <a:gd name="connsiteY3" fmla="*/ 803564 h 2613891"/>
              <a:gd name="connsiteX4" fmla="*/ 332509 w 1311564"/>
              <a:gd name="connsiteY4" fmla="*/ 1062182 h 2613891"/>
              <a:gd name="connsiteX5" fmla="*/ 480291 w 1311564"/>
              <a:gd name="connsiteY5" fmla="*/ 1228437 h 2613891"/>
              <a:gd name="connsiteX6" fmla="*/ 600364 w 1311564"/>
              <a:gd name="connsiteY6" fmla="*/ 1348509 h 2613891"/>
              <a:gd name="connsiteX7" fmla="*/ 665018 w 1311564"/>
              <a:gd name="connsiteY7" fmla="*/ 1431637 h 2613891"/>
              <a:gd name="connsiteX8" fmla="*/ 701964 w 1311564"/>
              <a:gd name="connsiteY8" fmla="*/ 1505527 h 2613891"/>
              <a:gd name="connsiteX9" fmla="*/ 637309 w 1311564"/>
              <a:gd name="connsiteY9" fmla="*/ 1625600 h 2613891"/>
              <a:gd name="connsiteX10" fmla="*/ 443346 w 1311564"/>
              <a:gd name="connsiteY10" fmla="*/ 1764146 h 2613891"/>
              <a:gd name="connsiteX11" fmla="*/ 341746 w 1311564"/>
              <a:gd name="connsiteY11" fmla="*/ 1874982 h 2613891"/>
              <a:gd name="connsiteX12" fmla="*/ 314037 w 1311564"/>
              <a:gd name="connsiteY12" fmla="*/ 1958109 h 2613891"/>
              <a:gd name="connsiteX13" fmla="*/ 332509 w 1311564"/>
              <a:gd name="connsiteY13" fmla="*/ 2050473 h 2613891"/>
              <a:gd name="connsiteX14" fmla="*/ 443346 w 1311564"/>
              <a:gd name="connsiteY14" fmla="*/ 2152073 h 2613891"/>
              <a:gd name="connsiteX15" fmla="*/ 549248 w 1311564"/>
              <a:gd name="connsiteY15" fmla="*/ 2212581 h 2613891"/>
              <a:gd name="connsiteX16" fmla="*/ 960582 w 1311564"/>
              <a:gd name="connsiteY16" fmla="*/ 2346037 h 2613891"/>
              <a:gd name="connsiteX17" fmla="*/ 1154546 w 1311564"/>
              <a:gd name="connsiteY17" fmla="*/ 2373746 h 2613891"/>
              <a:gd name="connsiteX18" fmla="*/ 1283855 w 1311564"/>
              <a:gd name="connsiteY18" fmla="*/ 2373746 h 2613891"/>
              <a:gd name="connsiteX19" fmla="*/ 1302327 w 1311564"/>
              <a:gd name="connsiteY19" fmla="*/ 2521527 h 2613891"/>
              <a:gd name="connsiteX20" fmla="*/ 1311564 w 1311564"/>
              <a:gd name="connsiteY20" fmla="*/ 2613891 h 2613891"/>
              <a:gd name="connsiteX0" fmla="*/ 0 w 1311564"/>
              <a:gd name="connsiteY0" fmla="*/ 0 h 2613891"/>
              <a:gd name="connsiteX1" fmla="*/ 27709 w 1311564"/>
              <a:gd name="connsiteY1" fmla="*/ 267855 h 2613891"/>
              <a:gd name="connsiteX2" fmla="*/ 92364 w 1311564"/>
              <a:gd name="connsiteY2" fmla="*/ 498764 h 2613891"/>
              <a:gd name="connsiteX3" fmla="*/ 212437 w 1311564"/>
              <a:gd name="connsiteY3" fmla="*/ 803564 h 2613891"/>
              <a:gd name="connsiteX4" fmla="*/ 332509 w 1311564"/>
              <a:gd name="connsiteY4" fmla="*/ 1062182 h 2613891"/>
              <a:gd name="connsiteX5" fmla="*/ 480291 w 1311564"/>
              <a:gd name="connsiteY5" fmla="*/ 1228437 h 2613891"/>
              <a:gd name="connsiteX6" fmla="*/ 600364 w 1311564"/>
              <a:gd name="connsiteY6" fmla="*/ 1348509 h 2613891"/>
              <a:gd name="connsiteX7" fmla="*/ 665018 w 1311564"/>
              <a:gd name="connsiteY7" fmla="*/ 1431637 h 2613891"/>
              <a:gd name="connsiteX8" fmla="*/ 701964 w 1311564"/>
              <a:gd name="connsiteY8" fmla="*/ 1505527 h 2613891"/>
              <a:gd name="connsiteX9" fmla="*/ 637309 w 1311564"/>
              <a:gd name="connsiteY9" fmla="*/ 1625600 h 2613891"/>
              <a:gd name="connsiteX10" fmla="*/ 443346 w 1311564"/>
              <a:gd name="connsiteY10" fmla="*/ 1764146 h 2613891"/>
              <a:gd name="connsiteX11" fmla="*/ 341746 w 1311564"/>
              <a:gd name="connsiteY11" fmla="*/ 1874982 h 2613891"/>
              <a:gd name="connsiteX12" fmla="*/ 314037 w 1311564"/>
              <a:gd name="connsiteY12" fmla="*/ 1958109 h 2613891"/>
              <a:gd name="connsiteX13" fmla="*/ 332509 w 1311564"/>
              <a:gd name="connsiteY13" fmla="*/ 2050473 h 2613891"/>
              <a:gd name="connsiteX14" fmla="*/ 443346 w 1311564"/>
              <a:gd name="connsiteY14" fmla="*/ 2152073 h 2613891"/>
              <a:gd name="connsiteX15" fmla="*/ 549248 w 1311564"/>
              <a:gd name="connsiteY15" fmla="*/ 2212581 h 2613891"/>
              <a:gd name="connsiteX16" fmla="*/ 1154546 w 1311564"/>
              <a:gd name="connsiteY16" fmla="*/ 2373746 h 2613891"/>
              <a:gd name="connsiteX17" fmla="*/ 1283855 w 1311564"/>
              <a:gd name="connsiteY17" fmla="*/ 2373746 h 2613891"/>
              <a:gd name="connsiteX18" fmla="*/ 1302327 w 1311564"/>
              <a:gd name="connsiteY18" fmla="*/ 2521527 h 2613891"/>
              <a:gd name="connsiteX19" fmla="*/ 1311564 w 1311564"/>
              <a:gd name="connsiteY19" fmla="*/ 2613891 h 2613891"/>
              <a:gd name="connsiteX0" fmla="*/ 0 w 1311564"/>
              <a:gd name="connsiteY0" fmla="*/ 0 h 2613891"/>
              <a:gd name="connsiteX1" fmla="*/ 27709 w 1311564"/>
              <a:gd name="connsiteY1" fmla="*/ 267855 h 2613891"/>
              <a:gd name="connsiteX2" fmla="*/ 92364 w 1311564"/>
              <a:gd name="connsiteY2" fmla="*/ 498764 h 2613891"/>
              <a:gd name="connsiteX3" fmla="*/ 212437 w 1311564"/>
              <a:gd name="connsiteY3" fmla="*/ 803564 h 2613891"/>
              <a:gd name="connsiteX4" fmla="*/ 332509 w 1311564"/>
              <a:gd name="connsiteY4" fmla="*/ 1062182 h 2613891"/>
              <a:gd name="connsiteX5" fmla="*/ 480291 w 1311564"/>
              <a:gd name="connsiteY5" fmla="*/ 1228437 h 2613891"/>
              <a:gd name="connsiteX6" fmla="*/ 600364 w 1311564"/>
              <a:gd name="connsiteY6" fmla="*/ 1348509 h 2613891"/>
              <a:gd name="connsiteX7" fmla="*/ 665018 w 1311564"/>
              <a:gd name="connsiteY7" fmla="*/ 1431637 h 2613891"/>
              <a:gd name="connsiteX8" fmla="*/ 701964 w 1311564"/>
              <a:gd name="connsiteY8" fmla="*/ 1505527 h 2613891"/>
              <a:gd name="connsiteX9" fmla="*/ 637309 w 1311564"/>
              <a:gd name="connsiteY9" fmla="*/ 1625600 h 2613891"/>
              <a:gd name="connsiteX10" fmla="*/ 443346 w 1311564"/>
              <a:gd name="connsiteY10" fmla="*/ 1764146 h 2613891"/>
              <a:gd name="connsiteX11" fmla="*/ 341746 w 1311564"/>
              <a:gd name="connsiteY11" fmla="*/ 1874982 h 2613891"/>
              <a:gd name="connsiteX12" fmla="*/ 314037 w 1311564"/>
              <a:gd name="connsiteY12" fmla="*/ 1958109 h 2613891"/>
              <a:gd name="connsiteX13" fmla="*/ 332509 w 1311564"/>
              <a:gd name="connsiteY13" fmla="*/ 2050473 h 2613891"/>
              <a:gd name="connsiteX14" fmla="*/ 443346 w 1311564"/>
              <a:gd name="connsiteY14" fmla="*/ 2152073 h 2613891"/>
              <a:gd name="connsiteX15" fmla="*/ 549248 w 1311564"/>
              <a:gd name="connsiteY15" fmla="*/ 2212581 h 2613891"/>
              <a:gd name="connsiteX16" fmla="*/ 1283855 w 1311564"/>
              <a:gd name="connsiteY16" fmla="*/ 2373746 h 2613891"/>
              <a:gd name="connsiteX17" fmla="*/ 1302327 w 1311564"/>
              <a:gd name="connsiteY17" fmla="*/ 2521527 h 2613891"/>
              <a:gd name="connsiteX18" fmla="*/ 1311564 w 1311564"/>
              <a:gd name="connsiteY18" fmla="*/ 2613891 h 2613891"/>
              <a:gd name="connsiteX0" fmla="*/ 0 w 1311564"/>
              <a:gd name="connsiteY0" fmla="*/ 0 h 2613891"/>
              <a:gd name="connsiteX1" fmla="*/ 27709 w 1311564"/>
              <a:gd name="connsiteY1" fmla="*/ 267855 h 2613891"/>
              <a:gd name="connsiteX2" fmla="*/ 92364 w 1311564"/>
              <a:gd name="connsiteY2" fmla="*/ 498764 h 2613891"/>
              <a:gd name="connsiteX3" fmla="*/ 212437 w 1311564"/>
              <a:gd name="connsiteY3" fmla="*/ 803564 h 2613891"/>
              <a:gd name="connsiteX4" fmla="*/ 332509 w 1311564"/>
              <a:gd name="connsiteY4" fmla="*/ 1062182 h 2613891"/>
              <a:gd name="connsiteX5" fmla="*/ 480291 w 1311564"/>
              <a:gd name="connsiteY5" fmla="*/ 1228437 h 2613891"/>
              <a:gd name="connsiteX6" fmla="*/ 600364 w 1311564"/>
              <a:gd name="connsiteY6" fmla="*/ 1348509 h 2613891"/>
              <a:gd name="connsiteX7" fmla="*/ 665018 w 1311564"/>
              <a:gd name="connsiteY7" fmla="*/ 1431637 h 2613891"/>
              <a:gd name="connsiteX8" fmla="*/ 701964 w 1311564"/>
              <a:gd name="connsiteY8" fmla="*/ 1505527 h 2613891"/>
              <a:gd name="connsiteX9" fmla="*/ 637309 w 1311564"/>
              <a:gd name="connsiteY9" fmla="*/ 1625600 h 2613891"/>
              <a:gd name="connsiteX10" fmla="*/ 443346 w 1311564"/>
              <a:gd name="connsiteY10" fmla="*/ 1764146 h 2613891"/>
              <a:gd name="connsiteX11" fmla="*/ 341746 w 1311564"/>
              <a:gd name="connsiteY11" fmla="*/ 1874982 h 2613891"/>
              <a:gd name="connsiteX12" fmla="*/ 314037 w 1311564"/>
              <a:gd name="connsiteY12" fmla="*/ 1958109 h 2613891"/>
              <a:gd name="connsiteX13" fmla="*/ 332509 w 1311564"/>
              <a:gd name="connsiteY13" fmla="*/ 2050473 h 2613891"/>
              <a:gd name="connsiteX14" fmla="*/ 443346 w 1311564"/>
              <a:gd name="connsiteY14" fmla="*/ 2152073 h 2613891"/>
              <a:gd name="connsiteX15" fmla="*/ 549248 w 1311564"/>
              <a:gd name="connsiteY15" fmla="*/ 2212581 h 2613891"/>
              <a:gd name="connsiteX16" fmla="*/ 1302327 w 1311564"/>
              <a:gd name="connsiteY16" fmla="*/ 2521527 h 2613891"/>
              <a:gd name="connsiteX17" fmla="*/ 1311564 w 1311564"/>
              <a:gd name="connsiteY17" fmla="*/ 2613891 h 2613891"/>
              <a:gd name="connsiteX0" fmla="*/ 0 w 1311564"/>
              <a:gd name="connsiteY0" fmla="*/ 0 h 2613891"/>
              <a:gd name="connsiteX1" fmla="*/ 27709 w 1311564"/>
              <a:gd name="connsiteY1" fmla="*/ 267855 h 2613891"/>
              <a:gd name="connsiteX2" fmla="*/ 92364 w 1311564"/>
              <a:gd name="connsiteY2" fmla="*/ 498764 h 2613891"/>
              <a:gd name="connsiteX3" fmla="*/ 212437 w 1311564"/>
              <a:gd name="connsiteY3" fmla="*/ 803564 h 2613891"/>
              <a:gd name="connsiteX4" fmla="*/ 332509 w 1311564"/>
              <a:gd name="connsiteY4" fmla="*/ 1062182 h 2613891"/>
              <a:gd name="connsiteX5" fmla="*/ 480291 w 1311564"/>
              <a:gd name="connsiteY5" fmla="*/ 1228437 h 2613891"/>
              <a:gd name="connsiteX6" fmla="*/ 600364 w 1311564"/>
              <a:gd name="connsiteY6" fmla="*/ 1348509 h 2613891"/>
              <a:gd name="connsiteX7" fmla="*/ 665018 w 1311564"/>
              <a:gd name="connsiteY7" fmla="*/ 1431637 h 2613891"/>
              <a:gd name="connsiteX8" fmla="*/ 701964 w 1311564"/>
              <a:gd name="connsiteY8" fmla="*/ 1505527 h 2613891"/>
              <a:gd name="connsiteX9" fmla="*/ 637309 w 1311564"/>
              <a:gd name="connsiteY9" fmla="*/ 1625600 h 2613891"/>
              <a:gd name="connsiteX10" fmla="*/ 443346 w 1311564"/>
              <a:gd name="connsiteY10" fmla="*/ 1764146 h 2613891"/>
              <a:gd name="connsiteX11" fmla="*/ 341746 w 1311564"/>
              <a:gd name="connsiteY11" fmla="*/ 1874982 h 2613891"/>
              <a:gd name="connsiteX12" fmla="*/ 314037 w 1311564"/>
              <a:gd name="connsiteY12" fmla="*/ 1958109 h 2613891"/>
              <a:gd name="connsiteX13" fmla="*/ 332509 w 1311564"/>
              <a:gd name="connsiteY13" fmla="*/ 2050473 h 2613891"/>
              <a:gd name="connsiteX14" fmla="*/ 443346 w 1311564"/>
              <a:gd name="connsiteY14" fmla="*/ 2152073 h 2613891"/>
              <a:gd name="connsiteX15" fmla="*/ 549248 w 1311564"/>
              <a:gd name="connsiteY15" fmla="*/ 2212581 h 2613891"/>
              <a:gd name="connsiteX16" fmla="*/ 1311564 w 1311564"/>
              <a:gd name="connsiteY16" fmla="*/ 2613891 h 2613891"/>
              <a:gd name="connsiteX0" fmla="*/ 0 w 702530"/>
              <a:gd name="connsiteY0" fmla="*/ 0 h 2716620"/>
              <a:gd name="connsiteX1" fmla="*/ 27709 w 702530"/>
              <a:gd name="connsiteY1" fmla="*/ 267855 h 2716620"/>
              <a:gd name="connsiteX2" fmla="*/ 92364 w 702530"/>
              <a:gd name="connsiteY2" fmla="*/ 498764 h 2716620"/>
              <a:gd name="connsiteX3" fmla="*/ 212437 w 702530"/>
              <a:gd name="connsiteY3" fmla="*/ 803564 h 2716620"/>
              <a:gd name="connsiteX4" fmla="*/ 332509 w 702530"/>
              <a:gd name="connsiteY4" fmla="*/ 1062182 h 2716620"/>
              <a:gd name="connsiteX5" fmla="*/ 480291 w 702530"/>
              <a:gd name="connsiteY5" fmla="*/ 1228437 h 2716620"/>
              <a:gd name="connsiteX6" fmla="*/ 600364 w 702530"/>
              <a:gd name="connsiteY6" fmla="*/ 1348509 h 2716620"/>
              <a:gd name="connsiteX7" fmla="*/ 665018 w 702530"/>
              <a:gd name="connsiteY7" fmla="*/ 1431637 h 2716620"/>
              <a:gd name="connsiteX8" fmla="*/ 701964 w 702530"/>
              <a:gd name="connsiteY8" fmla="*/ 1505527 h 2716620"/>
              <a:gd name="connsiteX9" fmla="*/ 637309 w 702530"/>
              <a:gd name="connsiteY9" fmla="*/ 1625600 h 2716620"/>
              <a:gd name="connsiteX10" fmla="*/ 443346 w 702530"/>
              <a:gd name="connsiteY10" fmla="*/ 1764146 h 2716620"/>
              <a:gd name="connsiteX11" fmla="*/ 341746 w 702530"/>
              <a:gd name="connsiteY11" fmla="*/ 1874982 h 2716620"/>
              <a:gd name="connsiteX12" fmla="*/ 314037 w 702530"/>
              <a:gd name="connsiteY12" fmla="*/ 1958109 h 2716620"/>
              <a:gd name="connsiteX13" fmla="*/ 332509 w 702530"/>
              <a:gd name="connsiteY13" fmla="*/ 2050473 h 2716620"/>
              <a:gd name="connsiteX14" fmla="*/ 443346 w 702530"/>
              <a:gd name="connsiteY14" fmla="*/ 2152073 h 2716620"/>
              <a:gd name="connsiteX15" fmla="*/ 549248 w 702530"/>
              <a:gd name="connsiteY15" fmla="*/ 2212581 h 2716620"/>
              <a:gd name="connsiteX16" fmla="*/ 533859 w 702530"/>
              <a:gd name="connsiteY16" fmla="*/ 2716620 h 2716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02530" h="2716620">
                <a:moveTo>
                  <a:pt x="0" y="0"/>
                </a:moveTo>
                <a:cubicBezTo>
                  <a:pt x="6157" y="92364"/>
                  <a:pt x="12315" y="184728"/>
                  <a:pt x="27709" y="267855"/>
                </a:cubicBezTo>
                <a:cubicBezTo>
                  <a:pt x="43103" y="350982"/>
                  <a:pt x="61576" y="409479"/>
                  <a:pt x="92364" y="498764"/>
                </a:cubicBezTo>
                <a:cubicBezTo>
                  <a:pt x="123152" y="588049"/>
                  <a:pt x="172413" y="709661"/>
                  <a:pt x="212437" y="803564"/>
                </a:cubicBezTo>
                <a:cubicBezTo>
                  <a:pt x="252461" y="897467"/>
                  <a:pt x="287867" y="991370"/>
                  <a:pt x="332509" y="1062182"/>
                </a:cubicBezTo>
                <a:cubicBezTo>
                  <a:pt x="377151" y="1132994"/>
                  <a:pt x="435649" y="1180716"/>
                  <a:pt x="480291" y="1228437"/>
                </a:cubicBezTo>
                <a:cubicBezTo>
                  <a:pt x="524933" y="1276158"/>
                  <a:pt x="569576" y="1314642"/>
                  <a:pt x="600364" y="1348509"/>
                </a:cubicBezTo>
                <a:cubicBezTo>
                  <a:pt x="631152" y="1382376"/>
                  <a:pt x="648085" y="1405467"/>
                  <a:pt x="665018" y="1431637"/>
                </a:cubicBezTo>
                <a:cubicBezTo>
                  <a:pt x="681951" y="1457807"/>
                  <a:pt x="706582" y="1473200"/>
                  <a:pt x="701964" y="1505527"/>
                </a:cubicBezTo>
                <a:cubicBezTo>
                  <a:pt x="697346" y="1537854"/>
                  <a:pt x="680412" y="1582497"/>
                  <a:pt x="637309" y="1625600"/>
                </a:cubicBezTo>
                <a:cubicBezTo>
                  <a:pt x="594206" y="1668703"/>
                  <a:pt x="492607" y="1722582"/>
                  <a:pt x="443346" y="1764146"/>
                </a:cubicBezTo>
                <a:cubicBezTo>
                  <a:pt x="394085" y="1805710"/>
                  <a:pt x="363297" y="1842655"/>
                  <a:pt x="341746" y="1874982"/>
                </a:cubicBezTo>
                <a:cubicBezTo>
                  <a:pt x="320195" y="1907309"/>
                  <a:pt x="315576" y="1928861"/>
                  <a:pt x="314037" y="1958109"/>
                </a:cubicBezTo>
                <a:cubicBezTo>
                  <a:pt x="312498" y="1987357"/>
                  <a:pt x="310958" y="2018146"/>
                  <a:pt x="332509" y="2050473"/>
                </a:cubicBezTo>
                <a:cubicBezTo>
                  <a:pt x="354060" y="2082800"/>
                  <a:pt x="407223" y="2125055"/>
                  <a:pt x="443346" y="2152073"/>
                </a:cubicBezTo>
                <a:cubicBezTo>
                  <a:pt x="479469" y="2179091"/>
                  <a:pt x="534162" y="2118490"/>
                  <a:pt x="549248" y="2212581"/>
                </a:cubicBezTo>
                <a:cubicBezTo>
                  <a:pt x="564334" y="2306672"/>
                  <a:pt x="538989" y="2548607"/>
                  <a:pt x="533859" y="271662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2" name="Picture 2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820" y="3626934"/>
            <a:ext cx="5582242" cy="323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339407"/>
      </p:ext>
    </p:extLst>
  </p:cSld>
  <p:clrMapOvr>
    <a:masterClrMapping/>
  </p:clrMapOvr>
  <p:extLst mod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991" y="1378728"/>
            <a:ext cx="6430272" cy="3324689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217" y="4844151"/>
            <a:ext cx="3286584" cy="4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511978"/>
      </p:ext>
    </p:extLst>
  </p:cSld>
  <p:clrMapOvr>
    <a:masterClrMapping/>
  </p:clrMapOvr>
  <p:extLst mod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>
            <a:extLst>
              <a:ext uri="{FF2B5EF4-FFF2-40B4-BE49-F238E27FC236}">
                <a16:creationId xmlns:a16="http://schemas.microsoft.com/office/drawing/2014/main" id="{44E5AB2B-9F29-42C3-923B-CF7B2BDF3D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597" y="1188526"/>
            <a:ext cx="5608806" cy="448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466594"/>
      </p:ext>
    </p:extLst>
  </p:cSld>
  <p:clrMapOvr>
    <a:masterClrMapping/>
  </p:clrMapOvr>
  <p:extLst mod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>
            <a:extLst>
              <a:ext uri="{FF2B5EF4-FFF2-40B4-BE49-F238E27FC236}">
                <a16:creationId xmlns:a16="http://schemas.microsoft.com/office/drawing/2014/main" id="{A27FDED9-4273-426F-9BAC-833D2021E9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407"/>
          <a:stretch/>
        </p:blipFill>
        <p:spPr>
          <a:xfrm>
            <a:off x="661811" y="167800"/>
            <a:ext cx="5608806" cy="2267055"/>
          </a:xfrm>
          <a:prstGeom prst="rect">
            <a:avLst/>
          </a:prstGeom>
        </p:spPr>
      </p:pic>
      <p:pic>
        <p:nvPicPr>
          <p:cNvPr id="4" name="Picture 3" descr="Screen Clipping">
            <a:extLst>
              <a:ext uri="{FF2B5EF4-FFF2-40B4-BE49-F238E27FC236}">
                <a16:creationId xmlns:a16="http://schemas.microsoft.com/office/drawing/2014/main" id="{0C6EC9ED-6B22-4217-B700-CF8B39B657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03" y="2866264"/>
            <a:ext cx="5387807" cy="220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626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22" y="258453"/>
            <a:ext cx="7613040" cy="4099915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71" y="4283947"/>
            <a:ext cx="7125317" cy="140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940759"/>
      </p:ext>
    </p:extLst>
  </p:cSld>
  <p:clrMapOvr>
    <a:masterClrMapping/>
  </p:clrMapOvr>
  <p:extLst mod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>
            <a:extLst>
              <a:ext uri="{FF2B5EF4-FFF2-40B4-BE49-F238E27FC236}">
                <a16:creationId xmlns:a16="http://schemas.microsoft.com/office/drawing/2014/main" id="{A27FDED9-4273-426F-9BAC-833D2021E9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407"/>
          <a:stretch/>
        </p:blipFill>
        <p:spPr>
          <a:xfrm>
            <a:off x="661811" y="167800"/>
            <a:ext cx="5608806" cy="2267055"/>
          </a:xfrm>
          <a:prstGeom prst="rect">
            <a:avLst/>
          </a:prstGeom>
        </p:spPr>
      </p:pic>
      <p:pic>
        <p:nvPicPr>
          <p:cNvPr id="5" name="Picture 4" descr="Screen Clipping">
            <a:extLst>
              <a:ext uri="{FF2B5EF4-FFF2-40B4-BE49-F238E27FC236}">
                <a16:creationId xmlns:a16="http://schemas.microsoft.com/office/drawing/2014/main" id="{00E7E84D-536B-4DC2-917B-3E37D3B8AB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91" y="2471587"/>
            <a:ext cx="5456393" cy="2956816"/>
          </a:xfrm>
          <a:prstGeom prst="rect">
            <a:avLst/>
          </a:prstGeom>
        </p:spPr>
      </p:pic>
      <p:pic>
        <p:nvPicPr>
          <p:cNvPr id="7" name="Picture 6" descr="Screen Clipping">
            <a:extLst>
              <a:ext uri="{FF2B5EF4-FFF2-40B4-BE49-F238E27FC236}">
                <a16:creationId xmlns:a16="http://schemas.microsoft.com/office/drawing/2014/main" id="{373498FC-127B-4E57-94F4-5BB1D8A9B8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43" y="5468632"/>
            <a:ext cx="5585944" cy="10668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F5991F0-BDDE-4070-B869-FF81FD6789A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951" y="5442690"/>
            <a:ext cx="2914650" cy="84182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A748D2E-3E7E-43DE-B642-75898FF36D3F}"/>
              </a:ext>
            </a:extLst>
          </p:cNvPr>
          <p:cNvSpPr/>
          <p:nvPr/>
        </p:nvSpPr>
        <p:spPr>
          <a:xfrm>
            <a:off x="8272130" y="5986130"/>
            <a:ext cx="776177" cy="3721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219824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399" y="503763"/>
            <a:ext cx="2562583" cy="733527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54" y="1530897"/>
            <a:ext cx="7706801" cy="455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039528"/>
      </p:ext>
    </p:extLst>
  </p:cSld>
  <p:clrMapOvr>
    <a:masterClrMapping/>
  </p:clrMapOvr>
  <p:extLst mod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04" y="315224"/>
            <a:ext cx="7783011" cy="1590897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62" y="494890"/>
            <a:ext cx="8059275" cy="586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062744"/>
      </p:ext>
    </p:extLst>
  </p:cSld>
  <p:clrMapOvr>
    <a:masterClrMapping/>
  </p:clrMapOvr>
  <p:extLst mod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52" r="3127" b="16829"/>
          <a:stretch/>
        </p:blipFill>
        <p:spPr>
          <a:xfrm>
            <a:off x="588544" y="397165"/>
            <a:ext cx="7807311" cy="120996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271491" y="886691"/>
            <a:ext cx="406400" cy="68349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TextBox 4"/>
          <p:cNvSpPr txBox="1"/>
          <p:nvPr/>
        </p:nvSpPr>
        <p:spPr>
          <a:xfrm>
            <a:off x="5560292" y="1607129"/>
            <a:ext cx="2881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grupová</a:t>
            </a:r>
            <a:r>
              <a:rPr lang="sk-SK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rýchlosť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16000" y="2179782"/>
            <a:ext cx="7675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Ak rátam balistický prúd v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nanofyzike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, hustotu stavov treba vynásobiť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grupovou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rýchlosťou a ostane univerzálny vzorec nezávislý na tom, o akú tuhú látku ide.</a:t>
            </a:r>
          </a:p>
        </p:txBody>
      </p:sp>
    </p:spTree>
    <p:extLst>
      <p:ext uri="{BB962C8B-B14F-4D97-AF65-F5344CB8AC3E}">
        <p14:creationId xmlns:p14="http://schemas.microsoft.com/office/powerpoint/2010/main" val="2350928960"/>
      </p:ext>
    </p:extLst>
  </p:cSld>
  <p:clrMapOvr>
    <a:masterClrMapping/>
  </p:clrMapOvr>
  <p:extLst mod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06" y="668821"/>
            <a:ext cx="7658764" cy="392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465487"/>
      </p:ext>
    </p:extLst>
  </p:cSld>
  <p:clrMapOvr>
    <a:masterClrMapping/>
  </p:clrMapOvr>
  <p:extLst mod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322" y="2144918"/>
            <a:ext cx="6401355" cy="2568163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964" y="641837"/>
            <a:ext cx="998307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657237"/>
      </p:ext>
    </p:extLst>
  </p:cSld>
  <p:clrMapOvr>
    <a:masterClrMapping/>
  </p:clrMapOvr>
  <p:extLst mod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012" y="1253301"/>
            <a:ext cx="6187976" cy="435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847732"/>
      </p:ext>
    </p:extLst>
  </p:cSld>
  <p:clrMapOvr>
    <a:masterClrMapping/>
  </p:clrMapOvr>
  <p:extLst mod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225" y="373809"/>
            <a:ext cx="1821338" cy="426757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84" y="1321887"/>
            <a:ext cx="7757832" cy="4214225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023" y="5517724"/>
            <a:ext cx="5867908" cy="12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608490"/>
      </p:ext>
    </p:extLst>
  </p:cSld>
  <p:clrMapOvr>
    <a:masterClrMapping/>
  </p:clrMapOvr>
  <p:extLst mod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02" y="233569"/>
            <a:ext cx="6424217" cy="427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318899"/>
      </p:ext>
    </p:extLst>
  </p:cSld>
  <p:clrMapOvr>
    <a:masterClrMapping/>
  </p:clrMapOvr>
  <p:extLst mod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11" y="2110626"/>
            <a:ext cx="7590178" cy="2636748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429" y="1011856"/>
            <a:ext cx="2530059" cy="80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77579"/>
      </p:ext>
    </p:extLst>
  </p:cSld>
  <p:clrMapOvr>
    <a:masterClrMapping/>
  </p:clrMapOvr>
  <p:extLst mod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40" y="0"/>
            <a:ext cx="6934801" cy="4465707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96" y="4480740"/>
            <a:ext cx="7727350" cy="9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109018"/>
      </p:ext>
    </p:extLst>
  </p:cSld>
  <p:clrMapOvr>
    <a:masterClrMapping/>
  </p:clrMapOvr>
  <p:extLst mod="1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dG = -SdT + Vdp&#10;\end{align*}&#10;\end{document}&#10;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G(p)=G(p_0)+\int_{p_0}^p Vdp&#10;\end{align*}&#10;\end{document}&#10;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G(p)=G(p_0)+\int_{p_0}^p Vdp&#10;\end{align*}&#10;\end{document}&#10;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newcommand{\ket}[1]{\left| #1 \right&gt;} % for Dirac bras&#10;\newcommand{\bra}[1]{\left&lt; #1 \right|} % for Dirac kets&#10;\newcommand{\braket}[2]{\left&lt; #1 \vphantom{#2} \right|&#10; \left. #2 \vphantom{#1} \right&gt;} % for Dirac brackets&#10;\include{units}&#10;\begin{document}&#10;\begin{align*}&#10;%Red1, Green4, Blue3,Yellow1&#10;%\color{YellowOrange}&#10;0&amp;=\Delta S=\int \frac{\delta Q}{T}=\frac{1}{T}\int \delta Q\\&#10;0&amp;=\Delta E = Q-A \implies A=0&#10;\end{align*}&#10;\end{document}&#10;"/>
  <p:tag name="IGUANATEXSIZE" val="18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4BFC4D6B-A924-454A-A1BA-1534EA58ACEE}" vid="{79D79B44-7DC3-4FB3-9E3E-A08CB7E84F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Myblank</Template>
  <TotalTime>1442</TotalTime>
  <Words>66</Words>
  <Application>Microsoft Office PowerPoint</Application>
  <PresentationFormat>On-screen Show (4:3)</PresentationFormat>
  <Paragraphs>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Vladimir Cerny</dc:creator>
  <cp:lastModifiedBy>Vladimir Cerny</cp:lastModifiedBy>
  <cp:revision>104</cp:revision>
  <dcterms:created xsi:type="dcterms:W3CDTF">2015-02-12T11:47:42Z</dcterms:created>
  <dcterms:modified xsi:type="dcterms:W3CDTF">2019-03-20T07:41:23Z</dcterms:modified>
</cp:coreProperties>
</file>