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0" r:id="rId2"/>
    <p:sldId id="391" r:id="rId3"/>
    <p:sldId id="394" r:id="rId4"/>
    <p:sldId id="395" r:id="rId5"/>
    <p:sldId id="396" r:id="rId6"/>
    <p:sldId id="397" r:id="rId7"/>
    <p:sldId id="398" r:id="rId8"/>
    <p:sldId id="392" r:id="rId9"/>
    <p:sldId id="399" r:id="rId10"/>
    <p:sldId id="400" r:id="rId11"/>
    <p:sldId id="401" r:id="rId12"/>
    <p:sldId id="402" r:id="rId13"/>
    <p:sldId id="403" r:id="rId14"/>
    <p:sldId id="404" r:id="rId15"/>
    <p:sldId id="411" r:id="rId16"/>
    <p:sldId id="405" r:id="rId17"/>
    <p:sldId id="406" r:id="rId18"/>
    <p:sldId id="407" r:id="rId19"/>
    <p:sldId id="408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22. 3. 2019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56" y="427139"/>
            <a:ext cx="2238687" cy="6096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4" y="1118243"/>
            <a:ext cx="7983064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8189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" y="570073"/>
            <a:ext cx="6849431" cy="183858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2408655"/>
            <a:ext cx="6935168" cy="1209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" y="3618499"/>
            <a:ext cx="759248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5653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2" y="0"/>
            <a:ext cx="8049748" cy="55157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11" y="5625182"/>
            <a:ext cx="62873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770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53" y="633072"/>
            <a:ext cx="5849166" cy="73352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" y="1719070"/>
            <a:ext cx="2038635" cy="6858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33" y="1656724"/>
            <a:ext cx="2505425" cy="724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9" y="2670850"/>
            <a:ext cx="3686689" cy="82879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6" y="3789766"/>
            <a:ext cx="5896798" cy="6763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3" y="3304351"/>
            <a:ext cx="1028844" cy="3905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65" y="4756260"/>
            <a:ext cx="3505689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9122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4" y="502604"/>
            <a:ext cx="6192114" cy="8097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1614234"/>
            <a:ext cx="7897327" cy="36295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3" y="5545658"/>
            <a:ext cx="3419952" cy="8668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39" y="5411006"/>
            <a:ext cx="2638793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8585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8" y="1054752"/>
            <a:ext cx="7106642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3172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44" y="3057473"/>
            <a:ext cx="4382112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3396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1" y="1776515"/>
            <a:ext cx="7735380" cy="26768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09" y="961399"/>
            <a:ext cx="3467584" cy="704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" y="4647701"/>
            <a:ext cx="7592485" cy="943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" y="5590808"/>
            <a:ext cx="4058216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0023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65" y="696277"/>
            <a:ext cx="2953162" cy="8287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5" y="1618212"/>
            <a:ext cx="7744906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600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4" y="256732"/>
            <a:ext cx="7935432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7699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0" y="172657"/>
            <a:ext cx="7678222" cy="33723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3" y="3837221"/>
            <a:ext cx="6887536" cy="7906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1" y="4920149"/>
            <a:ext cx="7525800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4764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2" y="444162"/>
            <a:ext cx="3620005" cy="704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52" y="1275059"/>
            <a:ext cx="6382641" cy="194337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2" y="3392868"/>
            <a:ext cx="7802064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6383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6"/>
          <a:stretch/>
        </p:blipFill>
        <p:spPr>
          <a:xfrm>
            <a:off x="665334" y="378053"/>
            <a:ext cx="7868748" cy="9889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43719" r="13025" b="1"/>
          <a:stretch/>
        </p:blipFill>
        <p:spPr>
          <a:xfrm>
            <a:off x="1958109" y="979053"/>
            <a:ext cx="5634182" cy="16459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20" y="2625036"/>
            <a:ext cx="6241807" cy="41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5636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92" y="342933"/>
            <a:ext cx="5363323" cy="159089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7" y="2520024"/>
            <a:ext cx="5134692" cy="8573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9" y="3377394"/>
            <a:ext cx="3924848" cy="8764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3" y="4491510"/>
            <a:ext cx="7602011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6930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0" y="847364"/>
            <a:ext cx="6773220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088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5" y="1176023"/>
            <a:ext cx="5010849" cy="7144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" y="1890498"/>
            <a:ext cx="7735380" cy="30770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10" y="280548"/>
            <a:ext cx="3877216" cy="895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4400" y="3694545"/>
            <a:ext cx="2068945" cy="142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7" y="5153890"/>
            <a:ext cx="7621064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6356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8"/>
          <a:stretch/>
        </p:blipFill>
        <p:spPr>
          <a:xfrm>
            <a:off x="2276572" y="451535"/>
            <a:ext cx="4793615" cy="7214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9" y="1713310"/>
            <a:ext cx="7739654" cy="36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198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8" y="1245111"/>
            <a:ext cx="7649643" cy="300079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86" y="4245905"/>
            <a:ext cx="3048425" cy="7811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77" y="363934"/>
            <a:ext cx="1571844" cy="647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9" y="4892691"/>
            <a:ext cx="7935432" cy="1838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5927" y="5811982"/>
            <a:ext cx="2604655" cy="919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2299214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08" y="468557"/>
            <a:ext cx="2905530" cy="619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9" y="1214217"/>
            <a:ext cx="6544588" cy="10860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9" y="2510204"/>
            <a:ext cx="729716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1119"/>
      </p:ext>
    </p:extLst>
  </p:cSld>
  <p:clrMapOvr>
    <a:masterClrMapping/>
  </p:clrMapOvr>
  <p:extLst mod="1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1521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107</cp:revision>
  <dcterms:created xsi:type="dcterms:W3CDTF">2015-02-12T11:47:42Z</dcterms:created>
  <dcterms:modified xsi:type="dcterms:W3CDTF">2019-03-22T07:58:26Z</dcterms:modified>
</cp:coreProperties>
</file>