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409" r:id="rId2"/>
    <p:sldId id="415" r:id="rId3"/>
    <p:sldId id="416" r:id="rId4"/>
    <p:sldId id="414" r:id="rId5"/>
    <p:sldId id="410" r:id="rId6"/>
    <p:sldId id="412" r:id="rId7"/>
    <p:sldId id="413" r:id="rId8"/>
    <p:sldId id="417" r:id="rId9"/>
    <p:sldId id="418" r:id="rId10"/>
    <p:sldId id="419" r:id="rId11"/>
    <p:sldId id="420" r:id="rId12"/>
    <p:sldId id="421" r:id="rId13"/>
    <p:sldId id="422" r:id="rId14"/>
    <p:sldId id="423" r:id="rId15"/>
    <p:sldId id="424" r:id="rId16"/>
    <p:sldId id="425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7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4662D-95DA-4C14-8898-55B69962E9B9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3FA43-4D60-4AC8-BF06-7AAAA3F6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8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342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457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927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298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202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30.3.2019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457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30.3.2019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053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30.3.2019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808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30.3.2019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738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30.3.2019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672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30.3.2019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510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9F437-1902-4D02-94C8-F52641D1C7B0}" type="datetimeFigureOut">
              <a:rPr lang="sk-SK" smtClean="0"/>
              <a:t>30.3.2019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616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tmp"/><Relationship Id="rId4" Type="http://schemas.openxmlformats.org/officeDocument/2006/relationships/image" Target="../media/image1.tm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3.xml"/><Relationship Id="rId7" Type="http://schemas.openxmlformats.org/officeDocument/2006/relationships/image" Target="../media/image1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8.tmp"/><Relationship Id="rId5" Type="http://schemas.openxmlformats.org/officeDocument/2006/relationships/image" Target="../media/image17.tmp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tmp"/><Relationship Id="rId3" Type="http://schemas.openxmlformats.org/officeDocument/2006/relationships/tags" Target="../tags/tag6.xml"/><Relationship Id="rId7" Type="http://schemas.openxmlformats.org/officeDocument/2006/relationships/image" Target="../media/image23.gif"/><Relationship Id="rId12" Type="http://schemas.openxmlformats.org/officeDocument/2006/relationships/image" Target="../media/image28.tmp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2.tmp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6.png"/><Relationship Id="rId4" Type="http://schemas.openxmlformats.org/officeDocument/2006/relationships/tags" Target="../tags/tag7.xml"/><Relationship Id="rId9" Type="http://schemas.openxmlformats.org/officeDocument/2006/relationships/image" Target="../media/image25.png"/><Relationship Id="rId14" Type="http://schemas.openxmlformats.org/officeDocument/2006/relationships/image" Target="../media/image30.tm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tmp"/><Relationship Id="rId3" Type="http://schemas.openxmlformats.org/officeDocument/2006/relationships/image" Target="../media/image32.tmp"/><Relationship Id="rId7" Type="http://schemas.openxmlformats.org/officeDocument/2006/relationships/image" Target="../media/image36.tmp"/><Relationship Id="rId12" Type="http://schemas.openxmlformats.org/officeDocument/2006/relationships/image" Target="../media/image41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tmp"/><Relationship Id="rId11" Type="http://schemas.openxmlformats.org/officeDocument/2006/relationships/image" Target="../media/image40.tmp"/><Relationship Id="rId5" Type="http://schemas.openxmlformats.org/officeDocument/2006/relationships/image" Target="../media/image34.tmp"/><Relationship Id="rId10" Type="http://schemas.openxmlformats.org/officeDocument/2006/relationships/image" Target="../media/image39.tmp"/><Relationship Id="rId4" Type="http://schemas.openxmlformats.org/officeDocument/2006/relationships/image" Target="../media/image33.tmp"/><Relationship Id="rId9" Type="http://schemas.openxmlformats.org/officeDocument/2006/relationships/image" Target="../media/image38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871" y="515610"/>
            <a:ext cx="1810003" cy="56205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6" y="1314155"/>
            <a:ext cx="7897327" cy="422969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0FAFAFC-61C1-4C5F-8D96-0261AE6FE6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9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89"/>
    </mc:Choice>
    <mc:Fallback xmlns="">
      <p:transition spd="slow" advTm="12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526" x="7680325" y="5407025"/>
          <p14:tracePt t="1534" x="7654925" y="5407025"/>
          <p14:tracePt t="1542" x="7593013" y="5407025"/>
          <p14:tracePt t="1551" x="7467600" y="5381625"/>
          <p14:tracePt t="1558" x="7292975" y="5343525"/>
          <p14:tracePt t="1566" x="7054850" y="5268913"/>
          <p14:tracePt t="1574" x="6780213" y="5218113"/>
          <p14:tracePt t="1583" x="6454775" y="5143500"/>
          <p14:tracePt t="1590" x="6203950" y="5130800"/>
          <p14:tracePt t="1599" x="6054725" y="5105400"/>
          <p14:tracePt t="1606" x="5967413" y="5105400"/>
          <p14:tracePt t="1614" x="5942013" y="5105400"/>
          <p14:tracePt t="1663" x="5942013" y="5118100"/>
          <p14:tracePt t="1670" x="5954713" y="5130800"/>
          <p14:tracePt t="1678" x="5954713" y="5156200"/>
          <p14:tracePt t="1686" x="5967413" y="5181600"/>
          <p14:tracePt t="1694" x="5967413" y="5205413"/>
          <p14:tracePt t="1702" x="5967413" y="5218113"/>
          <p14:tracePt t="1710" x="5967413" y="5230813"/>
          <p14:tracePt t="1718" x="5967413" y="5243513"/>
          <p14:tracePt t="1734" x="5967413" y="5268913"/>
          <p14:tracePt t="1742" x="5978525" y="5268913"/>
          <p14:tracePt t="1750" x="5978525" y="5294313"/>
          <p14:tracePt t="1758" x="5978525" y="5305425"/>
          <p14:tracePt t="1766" x="5978525" y="5330825"/>
          <p14:tracePt t="1774" x="5978525" y="5368925"/>
          <p14:tracePt t="1782" x="5978525" y="5394325"/>
          <p14:tracePt t="1790" x="5978525" y="5407025"/>
          <p14:tracePt t="1798" x="5978525" y="5418138"/>
          <p14:tracePt t="1806" x="5978525" y="5443538"/>
          <p14:tracePt t="1822" x="5978525" y="5456238"/>
          <p14:tracePt t="1894" x="5967413" y="5456238"/>
          <p14:tracePt t="1902" x="5954713" y="5456238"/>
          <p14:tracePt t="1926" x="5942013" y="5456238"/>
          <p14:tracePt t="1934" x="5929313" y="5456238"/>
          <p14:tracePt t="1942" x="5916613" y="5456238"/>
          <p14:tracePt t="1950" x="5903913" y="5456238"/>
          <p14:tracePt t="1958" x="5878513" y="5456238"/>
          <p14:tracePt t="1966" x="5867400" y="5456238"/>
          <p14:tracePt t="1974" x="5854700" y="5456238"/>
          <p14:tracePt t="2062" x="5842000" y="5456238"/>
          <p14:tracePt t="2070" x="5842000" y="5443538"/>
          <p14:tracePt t="2086" x="5842000" y="5430838"/>
          <p14:tracePt t="2318" x="5842000" y="5418138"/>
          <p14:tracePt t="2358" x="5867400" y="5407025"/>
          <p14:tracePt t="2486" x="5854700" y="5407025"/>
          <p14:tracePt t="2494" x="5842000" y="5407025"/>
          <p14:tracePt t="2502" x="5803900" y="5407025"/>
          <p14:tracePt t="2510" x="5754688" y="5407025"/>
          <p14:tracePt t="2519" x="5703888" y="5407025"/>
          <p14:tracePt t="2526" x="5665788" y="5418138"/>
          <p14:tracePt t="2534" x="5654675" y="5418138"/>
          <p14:tracePt t="2542" x="5641975" y="5418138"/>
          <p14:tracePt t="2550" x="5629275" y="5430838"/>
          <p14:tracePt t="2566" x="5603875" y="5443538"/>
          <p14:tracePt t="2574" x="5603875" y="5456238"/>
          <p14:tracePt t="2583" x="5591175" y="5456238"/>
          <p14:tracePt t="2590" x="5565775" y="5468938"/>
          <p14:tracePt t="2598" x="5541963" y="5481638"/>
          <p14:tracePt t="2606" x="5503863" y="5494338"/>
          <p14:tracePt t="2614" x="5441950" y="5507038"/>
          <p14:tracePt t="2622" x="5378450" y="5530850"/>
          <p14:tracePt t="2631" x="5303838" y="5543550"/>
          <p14:tracePt t="2638" x="5229225" y="5556250"/>
          <p14:tracePt t="2648" x="5165725" y="5568950"/>
          <p14:tracePt t="2654" x="5116513" y="5581650"/>
          <p14:tracePt t="2664" x="5053013" y="5594350"/>
          <p14:tracePt t="2670" x="5003800" y="5594350"/>
          <p14:tracePt t="2679" x="4953000" y="5594350"/>
          <p14:tracePt t="2686" x="4903788" y="5594350"/>
          <p14:tracePt t="2696" x="4840288" y="5594350"/>
          <p14:tracePt t="2702" x="4803775" y="5594350"/>
          <p14:tracePt t="2710" x="4778375" y="5581650"/>
          <p14:tracePt t="2718" x="4765675" y="5568950"/>
          <p14:tracePt t="2726" x="4740275" y="5568950"/>
          <p14:tracePt t="2734" x="4740275" y="5556250"/>
          <p14:tracePt t="2750" x="4740275" y="5543550"/>
          <p14:tracePt t="2758" x="4740275" y="5530850"/>
          <p14:tracePt t="2774" x="4727575" y="5518150"/>
          <p14:tracePt t="2790" x="4716463" y="5494338"/>
          <p14:tracePt t="2798" x="4703763" y="5494338"/>
          <p14:tracePt t="2806" x="4691063" y="5468938"/>
          <p14:tracePt t="2814" x="4678363" y="5456238"/>
          <p14:tracePt t="2822" x="4665663" y="5443538"/>
          <p14:tracePt t="2831" x="4665663" y="5430838"/>
          <p14:tracePt t="2838" x="4652963" y="5430838"/>
          <p14:tracePt t="2848" x="4652963" y="5407025"/>
          <p14:tracePt t="2863" x="4652963" y="5394325"/>
          <p14:tracePt t="2870" x="4640263" y="5394325"/>
          <p14:tracePt t="2883" x="4640263" y="5381625"/>
          <p14:tracePt t="2894" x="4640263" y="5368925"/>
          <p14:tracePt t="2902" x="4627563" y="5368925"/>
          <p14:tracePt t="2910" x="4627563" y="5356225"/>
          <p14:tracePt t="2918" x="4616450" y="5343525"/>
          <p14:tracePt t="2934" x="4616450" y="5318125"/>
          <p14:tracePt t="2950" x="4603750" y="5305425"/>
          <p14:tracePt t="2958" x="4603750" y="5294313"/>
          <p14:tracePt t="2966" x="4591050" y="5281613"/>
          <p14:tracePt t="2974" x="4591050" y="5268913"/>
          <p14:tracePt t="2990" x="4591050" y="5256213"/>
          <p14:tracePt t="2998" x="4591050" y="5243513"/>
          <p14:tracePt t="3038" x="4591050" y="5230813"/>
          <p14:tracePt t="3070" x="4578350" y="5230813"/>
          <p14:tracePt t="3086" x="4578350" y="5218113"/>
          <p14:tracePt t="3118" x="4578350" y="5205413"/>
          <p14:tracePt t="3454" x="4591050" y="5205413"/>
          <p14:tracePt t="3462" x="4603750" y="5205413"/>
          <p14:tracePt t="3479" x="4627563" y="5205413"/>
          <p14:tracePt t="3486" x="4665663" y="5194300"/>
          <p14:tracePt t="3497" x="4727575" y="5181600"/>
          <p14:tracePt t="3502" x="4791075" y="5168900"/>
          <p14:tracePt t="3511" x="4865688" y="5156200"/>
          <p14:tracePt t="3518" x="4891088" y="5143500"/>
          <p14:tracePt t="3526" x="4903788" y="5118100"/>
          <p14:tracePt t="3534" x="4903788" y="5081588"/>
          <p14:tracePt t="3542" x="4903788" y="5030788"/>
          <p14:tracePt t="3550" x="4903788" y="4992688"/>
          <p14:tracePt t="3558" x="4891088" y="4956175"/>
          <p14:tracePt t="3566" x="4891088" y="4918075"/>
          <p14:tracePt t="3574" x="4878388" y="4879975"/>
          <p14:tracePt t="3582" x="4865688" y="4843463"/>
          <p14:tracePt t="3590" x="4840288" y="4818063"/>
          <p14:tracePt t="3598" x="4840288" y="4792663"/>
          <p14:tracePt t="3606" x="4829175" y="4756150"/>
          <p14:tracePt t="3614" x="4816475" y="4743450"/>
          <p14:tracePt t="3622" x="4816475" y="4718050"/>
          <p14:tracePt t="3631" x="4816475" y="4705350"/>
          <p14:tracePt t="3638" x="4816475" y="4667250"/>
          <p14:tracePt t="3647" x="4803775" y="4643438"/>
          <p14:tracePt t="3654" x="4791075" y="4630738"/>
          <p14:tracePt t="3662" x="4791075" y="4618038"/>
          <p14:tracePt t="3670" x="4778375" y="4592638"/>
          <p14:tracePt t="3681" x="4765675" y="4567238"/>
          <p14:tracePt t="3686" x="4752975" y="4543425"/>
          <p14:tracePt t="3696" x="4727575" y="4505325"/>
          <p14:tracePt t="3702" x="4691063" y="4443413"/>
          <p14:tracePt t="3712" x="4678363" y="4418013"/>
          <p14:tracePt t="3718" x="4652963" y="4367213"/>
          <p14:tracePt t="3726" x="4640263" y="4354513"/>
          <p14:tracePt t="3735" x="4627563" y="4341813"/>
          <p14:tracePt t="3742" x="4616450" y="4330700"/>
          <p14:tracePt t="3750" x="4616450" y="4318000"/>
          <p14:tracePt t="3774" x="4603750" y="4318000"/>
          <p14:tracePt t="3790" x="4591050" y="4318000"/>
          <p14:tracePt t="3806" x="4565650" y="4305300"/>
          <p14:tracePt t="3822" x="4540250" y="4305300"/>
          <p14:tracePt t="4046" x="4540250" y="4292600"/>
          <p14:tracePt t="4054" x="4552950" y="4279900"/>
          <p14:tracePt t="4063" x="4591050" y="4254500"/>
          <p14:tracePt t="4070" x="4627563" y="4230688"/>
          <p14:tracePt t="4080" x="4665663" y="4154488"/>
          <p14:tracePt t="4086" x="4678363" y="4079875"/>
          <p14:tracePt t="4094" x="4691063" y="3979863"/>
          <p14:tracePt t="4102" x="4691063" y="3867150"/>
          <p14:tracePt t="4113" x="4678363" y="3741738"/>
          <p14:tracePt t="4118" x="4652963" y="3641725"/>
          <p14:tracePt t="4129" x="4627563" y="3554413"/>
          <p14:tracePt t="4134" x="4603750" y="3479800"/>
          <p14:tracePt t="4142" x="4591050" y="3429000"/>
          <p14:tracePt t="4150" x="4591050" y="3390900"/>
          <p14:tracePt t="4158" x="4591050" y="3354388"/>
          <p14:tracePt t="4166" x="4591050" y="3316288"/>
          <p14:tracePt t="4174" x="4591050" y="3290888"/>
          <p14:tracePt t="4182" x="4591050" y="3278188"/>
          <p14:tracePt t="4190" x="4591050" y="3267075"/>
          <p14:tracePt t="4198" x="4591050" y="3254375"/>
          <p14:tracePt t="4206" x="4591050" y="3241675"/>
          <p14:tracePt t="4214" x="4603750" y="3228975"/>
          <p14:tracePt t="4230" x="4603750" y="3216275"/>
          <p14:tracePt t="4238" x="4616450" y="3203575"/>
          <p14:tracePt t="4247" x="4616450" y="3190875"/>
          <p14:tracePt t="4254" x="4616450" y="3178175"/>
          <p14:tracePt t="4270" x="4616450" y="3165475"/>
          <p14:tracePt t="4286" x="4616450" y="3154363"/>
          <p14:tracePt t="4366" x="4627563" y="3154363"/>
          <p14:tracePt t="4382" x="4640263" y="3154363"/>
          <p14:tracePt t="4390" x="4652963" y="3154363"/>
          <p14:tracePt t="4398" x="4665663" y="3154363"/>
          <p14:tracePt t="4406" x="4691063" y="3154363"/>
          <p14:tracePt t="4414" x="4703763" y="3154363"/>
          <p14:tracePt t="4430" x="4727575" y="3178175"/>
          <p14:tracePt t="4446" x="4752975" y="3190875"/>
          <p14:tracePt t="4454" x="4778375" y="3228975"/>
          <p14:tracePt t="4463" x="4791075" y="3254375"/>
          <p14:tracePt t="4470" x="4829175" y="3278188"/>
          <p14:tracePt t="4480" x="4865688" y="3316288"/>
          <p14:tracePt t="4486" x="4891088" y="3341688"/>
          <p14:tracePt t="4494" x="4929188" y="3378200"/>
          <p14:tracePt t="4502" x="4953000" y="3390900"/>
          <p14:tracePt t="4513" x="4965700" y="3403600"/>
          <p14:tracePt t="4518" x="4991100" y="3429000"/>
          <p14:tracePt t="4529" x="5003800" y="3441700"/>
          <p14:tracePt t="4534" x="5016500" y="3467100"/>
          <p14:tracePt t="4542" x="5029200" y="3467100"/>
          <p14:tracePt t="4550" x="5029200" y="3479800"/>
          <p14:tracePt t="4558" x="5040313" y="3479800"/>
          <p14:tracePt t="4566" x="5053013" y="3479800"/>
          <p14:tracePt t="4574" x="5065713" y="3490913"/>
          <p14:tracePt t="4582" x="5078413" y="3490913"/>
          <p14:tracePt t="4590" x="5103813" y="3490913"/>
          <p14:tracePt t="4598" x="5116513" y="3503613"/>
          <p14:tracePt t="4606" x="5129213" y="3503613"/>
          <p14:tracePt t="5526" x="5129213" y="3516313"/>
          <p14:tracePt t="5534" x="5116513" y="3516313"/>
          <p14:tracePt t="5543" x="5091113" y="3529013"/>
          <p14:tracePt t="5550" x="5065713" y="3529013"/>
          <p14:tracePt t="5559" x="5040313" y="3529013"/>
          <p14:tracePt t="5566" x="5040313" y="3541713"/>
          <p14:tracePt t="5574" x="5016500" y="3541713"/>
          <p14:tracePt t="5583" x="5016500" y="3554413"/>
          <p14:tracePt t="5590" x="5003800" y="3554413"/>
          <p14:tracePt t="5598" x="5003800" y="3567113"/>
          <p14:tracePt t="9518" x="4978400" y="3567113"/>
          <p14:tracePt t="9526" x="4878388" y="3590925"/>
          <p14:tracePt t="9535" x="4740275" y="3641725"/>
          <p14:tracePt t="9542" x="4603750" y="3692525"/>
          <p14:tracePt t="9550" x="4503738" y="3741738"/>
          <p14:tracePt t="9558" x="4478338" y="3754438"/>
          <p14:tracePt t="9566" x="4491038" y="3767138"/>
          <p14:tracePt t="9574" x="4527550" y="3767138"/>
          <p14:tracePt t="9582" x="4603750" y="3779838"/>
          <p14:tracePt t="9591" x="4652963" y="3803650"/>
          <p14:tracePt t="9598" x="4716463" y="3829050"/>
          <p14:tracePt t="9608" x="4740275" y="3841750"/>
          <p14:tracePt t="9614" x="4752975" y="3841750"/>
          <p14:tracePt t="9624" x="4778375" y="3854450"/>
          <p14:tracePt t="9726" x="4791075" y="3854450"/>
          <p14:tracePt t="9742" x="4803775" y="3854450"/>
          <p14:tracePt t="9750" x="4840288" y="3841750"/>
          <p14:tracePt t="9758" x="4865688" y="3829050"/>
          <p14:tracePt t="9766" x="4878388" y="3816350"/>
          <p14:tracePt t="9774" x="4903788" y="3803650"/>
          <p14:tracePt t="9798" x="4903788" y="3792538"/>
        </p14:tracePtLst>
      </p14:laserTrace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84" y="149000"/>
            <a:ext cx="6668078" cy="87637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0" y="1101424"/>
            <a:ext cx="7430144" cy="2629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235" y="3875741"/>
            <a:ext cx="1339025" cy="238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058" y="4413623"/>
            <a:ext cx="2825496" cy="238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071" y="4951506"/>
            <a:ext cx="2283714" cy="23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61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54" y="304094"/>
            <a:ext cx="7742591" cy="2575783"/>
          </a:xfrm>
          <a:prstGeom prst="rect">
            <a:avLst/>
          </a:prstGeom>
        </p:spPr>
      </p:pic>
      <p:pic>
        <p:nvPicPr>
          <p:cNvPr id="1026" name="Picture 2" descr="http://scienceblogs.com/startswithabang/files/2013/04/1-s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9" y="3273788"/>
            <a:ext cx="305752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18622" y="4549966"/>
            <a:ext cx="297455" cy="18728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1855" y="3273788"/>
            <a:ext cx="494516" cy="13042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371" y="3230476"/>
            <a:ext cx="605028" cy="173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06" y="3541185"/>
            <a:ext cx="605028" cy="173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835" y="4780565"/>
            <a:ext cx="204216" cy="1402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0" y="3508592"/>
            <a:ext cx="144780" cy="147828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049" y="3246263"/>
            <a:ext cx="2848373" cy="695422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52" y="4160331"/>
            <a:ext cx="1600423" cy="809738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075" y="5310584"/>
            <a:ext cx="1924319" cy="8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5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367" y="230868"/>
            <a:ext cx="2276793" cy="38105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33" y="746461"/>
            <a:ext cx="8651080" cy="297724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11" y="3999318"/>
            <a:ext cx="3591426" cy="130510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073" y="4010335"/>
            <a:ext cx="3372321" cy="159089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83"/>
          <a:stretch/>
        </p:blipFill>
        <p:spPr>
          <a:xfrm>
            <a:off x="440711" y="5856923"/>
            <a:ext cx="341487" cy="47631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30" y="6052923"/>
            <a:ext cx="1086002" cy="247685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22"/>
          <a:stretch/>
        </p:blipFill>
        <p:spPr>
          <a:xfrm>
            <a:off x="440711" y="6267976"/>
            <a:ext cx="264369" cy="457264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6" y="6267976"/>
            <a:ext cx="1562318" cy="504895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373" y="6078358"/>
            <a:ext cx="247685" cy="266737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74" y="6007367"/>
            <a:ext cx="2667372" cy="485843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367" y="6415507"/>
            <a:ext cx="2095792" cy="30484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91533" y="3999318"/>
            <a:ext cx="8004168" cy="17625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5926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6" y="520970"/>
            <a:ext cx="7735380" cy="134321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57" y="2071498"/>
            <a:ext cx="7954485" cy="27150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2877" y="5376231"/>
            <a:ext cx="798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Fázový prechod druhého druhu: nespojité (divergujúce)druhé derivácie termodynamického potenciálu</a:t>
            </a:r>
          </a:p>
        </p:txBody>
      </p:sp>
    </p:spTree>
    <p:extLst>
      <p:ext uri="{BB962C8B-B14F-4D97-AF65-F5344CB8AC3E}">
        <p14:creationId xmlns:p14="http://schemas.microsoft.com/office/powerpoint/2010/main" val="604559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311" y="274062"/>
            <a:ext cx="2400635" cy="58110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61" y="1594791"/>
            <a:ext cx="8655255" cy="302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75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90" y="193058"/>
            <a:ext cx="7554379" cy="362953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90" y="3771469"/>
            <a:ext cx="7602011" cy="30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73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432" y="851119"/>
            <a:ext cx="4134427" cy="70494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22" y="2704058"/>
            <a:ext cx="8735320" cy="106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71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335741" y="1425376"/>
            <a:ext cx="2366683" cy="493071"/>
            <a:chOff x="1335741" y="1425376"/>
            <a:chExt cx="2366683" cy="493071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1335741" y="1443318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V="1">
              <a:off x="1550896" y="1443313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1766044" y="1434343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1972239" y="1434348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2196357" y="1434343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2411506" y="1434338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2626659" y="1443316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2841814" y="1443311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3065926" y="1425376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3263157" y="1434346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3478312" y="1434341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3702424" y="1434336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 flipV="1">
            <a:off x="3935505" y="1443306"/>
            <a:ext cx="2366683" cy="493071"/>
            <a:chOff x="1335741" y="1425376"/>
            <a:chExt cx="2366683" cy="493071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1335741" y="1443318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1550896" y="1443313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1766044" y="1434343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1972239" y="1434348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2196357" y="1434343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2411506" y="1434338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2626659" y="1443316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2841814" y="1443311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3065926" y="1425376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3263157" y="1434346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3478312" y="1434341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3702424" y="1434336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4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97" y="2092174"/>
            <a:ext cx="7674005" cy="4359018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3917577" y="788882"/>
            <a:ext cx="2366683" cy="493071"/>
            <a:chOff x="1335741" y="1425376"/>
            <a:chExt cx="2366683" cy="493071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1335741" y="1443318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1550896" y="1443313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1766044" y="1434343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1972239" y="1434348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2196357" y="1434343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2411506" y="1434338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2626659" y="1443316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2841814" y="1443311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3065926" y="1425376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3263157" y="1434346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3478312" y="1434341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3702424" y="1434336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1317812" y="788882"/>
            <a:ext cx="2366683" cy="493071"/>
            <a:chOff x="1335741" y="1425376"/>
            <a:chExt cx="2366683" cy="493071"/>
          </a:xfrm>
        </p:grpSpPr>
        <p:cxnSp>
          <p:nvCxnSpPr>
            <p:cNvPr id="60" name="Straight Arrow Connector 59"/>
            <p:cNvCxnSpPr/>
            <p:nvPr/>
          </p:nvCxnSpPr>
          <p:spPr>
            <a:xfrm flipV="1">
              <a:off x="1335741" y="1443318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1550896" y="1443313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1766044" y="1434343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1972239" y="1434348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2196357" y="1434343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2411506" y="1434338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2626659" y="1443316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2841814" y="1443311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V="1">
              <a:off x="3065926" y="1425376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3263157" y="1434346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3478312" y="1434341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3702424" y="1434336"/>
              <a:ext cx="0" cy="475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/>
          <p:cNvSpPr/>
          <p:nvPr/>
        </p:nvSpPr>
        <p:spPr>
          <a:xfrm>
            <a:off x="3541056" y="1308845"/>
            <a:ext cx="546847" cy="806824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82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1326776" y="1766047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954307" y="1775007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963267" y="2402534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326775" y="2402534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554941" y="1775012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182472" y="1783972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191432" y="2411499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554940" y="2411499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747247" y="1775012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374778" y="1783972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383738" y="2411499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747246" y="2411499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975412" y="1783977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602943" y="1792937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611903" y="2420464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975411" y="2420464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335740" y="3092823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963271" y="3101783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972231" y="3729310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335739" y="3729310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563905" y="3101788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191436" y="3110748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200396" y="3738275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563904" y="3738275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756211" y="3101788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383742" y="3110748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392702" y="3738275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3756210" y="3738275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984376" y="3110753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611907" y="3119713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620867" y="3747240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984375" y="3747240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1362634" y="4374776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1990165" y="4383736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1999125" y="5011263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1362633" y="5011263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590799" y="4383741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3218330" y="4392701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3227290" y="5020228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2590798" y="5020228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783105" y="4383741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410636" y="4392701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419596" y="5020228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783104" y="5020228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011270" y="4392706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5638801" y="4401666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647761" y="5029193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011269" y="5029193"/>
            <a:ext cx="0" cy="295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 68"/>
          <p:cNvSpPr/>
          <p:nvPr/>
        </p:nvSpPr>
        <p:spPr>
          <a:xfrm>
            <a:off x="2776534" y="1595718"/>
            <a:ext cx="1406664" cy="3953435"/>
          </a:xfrm>
          <a:custGeom>
            <a:avLst/>
            <a:gdLst>
              <a:gd name="connsiteX0" fmla="*/ 603160 w 1406664"/>
              <a:gd name="connsiteY0" fmla="*/ 0 h 3953435"/>
              <a:gd name="connsiteX1" fmla="*/ 594195 w 1406664"/>
              <a:gd name="connsiteY1" fmla="*/ 591670 h 3953435"/>
              <a:gd name="connsiteX2" fmla="*/ 1212760 w 1406664"/>
              <a:gd name="connsiteY2" fmla="*/ 681317 h 3953435"/>
              <a:gd name="connsiteX3" fmla="*/ 1293442 w 1406664"/>
              <a:gd name="connsiteY3" fmla="*/ 1290917 h 3953435"/>
              <a:gd name="connsiteX4" fmla="*/ 217678 w 1406664"/>
              <a:gd name="connsiteY4" fmla="*/ 1344706 h 3953435"/>
              <a:gd name="connsiteX5" fmla="*/ 83207 w 1406664"/>
              <a:gd name="connsiteY5" fmla="*/ 1909482 h 3953435"/>
              <a:gd name="connsiteX6" fmla="*/ 1203795 w 1406664"/>
              <a:gd name="connsiteY6" fmla="*/ 1981200 h 3953435"/>
              <a:gd name="connsiteX7" fmla="*/ 1365160 w 1406664"/>
              <a:gd name="connsiteY7" fmla="*/ 2608729 h 3953435"/>
              <a:gd name="connsiteX8" fmla="*/ 719701 w 1406664"/>
              <a:gd name="connsiteY8" fmla="*/ 2716306 h 3953435"/>
              <a:gd name="connsiteX9" fmla="*/ 692807 w 1406664"/>
              <a:gd name="connsiteY9" fmla="*/ 3953435 h 395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6664" h="3953435">
                <a:moveTo>
                  <a:pt x="603160" y="0"/>
                </a:moveTo>
                <a:cubicBezTo>
                  <a:pt x="547877" y="239058"/>
                  <a:pt x="492595" y="478117"/>
                  <a:pt x="594195" y="591670"/>
                </a:cubicBezTo>
                <a:cubicBezTo>
                  <a:pt x="695795" y="705223"/>
                  <a:pt x="1096219" y="564776"/>
                  <a:pt x="1212760" y="681317"/>
                </a:cubicBezTo>
                <a:cubicBezTo>
                  <a:pt x="1329301" y="797858"/>
                  <a:pt x="1459289" y="1180352"/>
                  <a:pt x="1293442" y="1290917"/>
                </a:cubicBezTo>
                <a:cubicBezTo>
                  <a:pt x="1127595" y="1401482"/>
                  <a:pt x="419384" y="1241612"/>
                  <a:pt x="217678" y="1344706"/>
                </a:cubicBezTo>
                <a:cubicBezTo>
                  <a:pt x="15972" y="1447800"/>
                  <a:pt x="-81146" y="1803400"/>
                  <a:pt x="83207" y="1909482"/>
                </a:cubicBezTo>
                <a:cubicBezTo>
                  <a:pt x="247560" y="2015564"/>
                  <a:pt x="990136" y="1864659"/>
                  <a:pt x="1203795" y="1981200"/>
                </a:cubicBezTo>
                <a:cubicBezTo>
                  <a:pt x="1417454" y="2097741"/>
                  <a:pt x="1445842" y="2486211"/>
                  <a:pt x="1365160" y="2608729"/>
                </a:cubicBezTo>
                <a:cubicBezTo>
                  <a:pt x="1284478" y="2731247"/>
                  <a:pt x="831760" y="2492188"/>
                  <a:pt x="719701" y="2716306"/>
                </a:cubicBezTo>
                <a:cubicBezTo>
                  <a:pt x="607642" y="2940424"/>
                  <a:pt x="650224" y="3446929"/>
                  <a:pt x="692807" y="3953435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042212" y="1308847"/>
                <a:ext cx="2985247" cy="4285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spins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Domain boundary is like a random walk from top to bottom.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At each step 3 possibilities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Each line typically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steps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dividing lines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Energy difference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𝐽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Entropy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ln3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JN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TN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^2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ln3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Neither energy nor entropy is a clear winner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Phase transition possible</a:t>
                </a: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212" y="1308847"/>
                <a:ext cx="2985247" cy="4285147"/>
              </a:xfrm>
              <a:prstGeom prst="rect">
                <a:avLst/>
              </a:prstGeom>
              <a:blipFill rotWithShape="0">
                <a:blip r:embed="rId2"/>
                <a:stretch>
                  <a:fillRect l="-1633" t="-853" r="-1020" b="-1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/>
          <p:cNvSpPr/>
          <p:nvPr/>
        </p:nvSpPr>
        <p:spPr>
          <a:xfrm>
            <a:off x="4025153" y="2788024"/>
            <a:ext cx="134471" cy="134471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6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45" y="533582"/>
            <a:ext cx="7491109" cy="96782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18" y="1378794"/>
            <a:ext cx="7628281" cy="465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26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949" y="838012"/>
            <a:ext cx="2648320" cy="61921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711" y="2077259"/>
            <a:ext cx="3724795" cy="81926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03" y="2989710"/>
            <a:ext cx="7783011" cy="1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5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0" t="65786" r="24292"/>
          <a:stretch/>
        </p:blipFill>
        <p:spPr>
          <a:xfrm>
            <a:off x="79348" y="394212"/>
            <a:ext cx="4025246" cy="63556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701041" y="103696"/>
            <a:ext cx="2962951" cy="3170658"/>
            <a:chOff x="4474797" y="143084"/>
            <a:chExt cx="4273279" cy="4724399"/>
          </a:xfrm>
        </p:grpSpPr>
        <p:pic>
          <p:nvPicPr>
            <p:cNvPr id="1028" name="Picture 4" descr="http://www.biomedcentral.com/content/figures/1471-2105-8-S5-S2-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797" y="1029774"/>
              <a:ext cx="4273279" cy="3375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 flipV="1">
              <a:off x="5307512" y="143084"/>
              <a:ext cx="3020291" cy="47243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05" y="3402455"/>
            <a:ext cx="8087854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78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60"/>
            <a:ext cx="9281148" cy="660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35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30" y="405858"/>
            <a:ext cx="5852667" cy="43437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9" y="437891"/>
            <a:ext cx="7643522" cy="59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12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72" y="290125"/>
            <a:ext cx="7605419" cy="247671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93" y="2680100"/>
            <a:ext cx="6896698" cy="28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980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G_{neq}(p,T,M)&#10;\end{align*}&#10;\end{document}&#10;"/>
  <p:tag name="IGUANATEXSIZE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M_{eq}= \text{argmin }G_{neq}(p,T,M)&#10;\end{align*}&#10;\end{document}&#10;"/>
  <p:tag name="IGUANATEXSIZE" val="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G_{eq}=G_{neq}(p,T,M_{neq})&#10;\end{align*}&#10;\end{document}&#10;"/>
  <p:tag name="IGUANATEXSIZE" val="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G_2&gt;0&#10;\end{align*}&#10;\end{document}&#10;"/>
  <p:tag name="IGUANATEXSIZE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G_2&lt;0&#10;\end{align*}&#10;\end{document}&#10;"/>
  <p:tag name="IGUANATEXSIZE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M&#10;\end{align*}&#10;\end{document}&#10;"/>
  <p:tag name="IGUANATEXSIZE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G&#10;\end{align*}&#10;\end{document}&#10;"/>
  <p:tag name="IGUANATEXSIZE" val="1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BFC4D6B-A924-454A-A1BA-1534EA58ACEE}" vid="{79D79B44-7DC3-4FB3-9E3E-A08CB7E84F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Myblank</Template>
  <TotalTime>1616</TotalTime>
  <Words>68</Words>
  <Application>Microsoft Office PowerPoint</Application>
  <PresentationFormat>On-screen Show (4:3)</PresentationFormat>
  <Paragraphs>13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Cerny</dc:creator>
  <cp:lastModifiedBy>Vladimir Cerny</cp:lastModifiedBy>
  <cp:revision>107</cp:revision>
  <dcterms:created xsi:type="dcterms:W3CDTF">2015-02-12T11:47:42Z</dcterms:created>
  <dcterms:modified xsi:type="dcterms:W3CDTF">2019-03-30T13:09:31Z</dcterms:modified>
</cp:coreProperties>
</file>