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12" r:id="rId2"/>
    <p:sldId id="313" r:id="rId3"/>
    <p:sldId id="314" r:id="rId4"/>
    <p:sldId id="315" r:id="rId5"/>
    <p:sldId id="316" r:id="rId6"/>
    <p:sldId id="317" r:id="rId7"/>
    <p:sldId id="302" r:id="rId8"/>
    <p:sldId id="303" r:id="rId9"/>
    <p:sldId id="304" r:id="rId10"/>
    <p:sldId id="346" r:id="rId11"/>
    <p:sldId id="305" r:id="rId12"/>
    <p:sldId id="306" r:id="rId13"/>
    <p:sldId id="30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2" r:id="rId27"/>
    <p:sldId id="331" r:id="rId28"/>
    <p:sldId id="333" r:id="rId29"/>
    <p:sldId id="334" r:id="rId30"/>
    <p:sldId id="335" r:id="rId31"/>
    <p:sldId id="336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11.xml"/><Relationship Id="rId16" Type="http://schemas.openxmlformats.org/officeDocument/2006/relationships/image" Target="../media/image4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0.png"/><Relationship Id="rId5" Type="http://schemas.openxmlformats.org/officeDocument/2006/relationships/tags" Target="../tags/tag14.xml"/><Relationship Id="rId15" Type="http://schemas.openxmlformats.org/officeDocument/2006/relationships/image" Target="../media/image44.png"/><Relationship Id="rId10" Type="http://schemas.openxmlformats.org/officeDocument/2006/relationships/image" Target="../media/image39.tmp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10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10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68960" cy="44297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08569"/>
            <a:ext cx="6830378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7"/>
          <a:stretch/>
        </p:blipFill>
        <p:spPr>
          <a:xfrm>
            <a:off x="683568" y="836712"/>
            <a:ext cx="7611537" cy="23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278116" cy="11907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5" y="1989662"/>
            <a:ext cx="7763958" cy="13241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3" y="3422609"/>
            <a:ext cx="7792537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25906" cy="227679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7992590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7" y="620688"/>
            <a:ext cx="7830643" cy="12574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8163"/>
            <a:ext cx="7325747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480"/>
            <a:ext cx="9144000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40079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610"/>
            <a:ext cx="9144000" cy="13914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613333"/>
            <a:ext cx="620164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523"/>
            <a:ext cx="9144000" cy="21344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130"/>
            <a:ext cx="9144000" cy="37872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7735"/>
            <a:ext cx="620164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525"/>
            <a:ext cx="9144000" cy="19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1958510" cy="4496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95766" cy="26672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7140559" cy="2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46486" cy="99830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9" y="1760075"/>
            <a:ext cx="8337002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169348" cy="19432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13886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" y="332656"/>
            <a:ext cx="8964276" cy="26673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" y="2924944"/>
            <a:ext cx="9030960" cy="29436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6" y="5831565"/>
            <a:ext cx="9144000" cy="1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3769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845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0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Equilibrium distribution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660457" cy="85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977265" cy="230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27" y="2204864"/>
            <a:ext cx="2790825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2025015" cy="285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73216"/>
            <a:ext cx="2324100" cy="28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2385060" cy="25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3886200" cy="264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65104"/>
            <a:ext cx="3688080" cy="26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869161"/>
            <a:ext cx="2070735" cy="2647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43808" y="594928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Maxwell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1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2972058" cy="5944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02794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0" y="1028492"/>
            <a:ext cx="8314140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3101609" cy="7392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24725" cy="38255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8062659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8222693" cy="7773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443692" cy="18518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8116003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14140" cy="48010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01208"/>
            <a:ext cx="3612193" cy="8306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247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033023" cy="4419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29382" cy="39093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5814564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441152" cy="4801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1" y="331201"/>
            <a:ext cx="7361558" cy="61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3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1836579" cy="6477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83658" cy="44199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73216"/>
            <a:ext cx="5243014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820931"/>
            <a:ext cx="1941195" cy="287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844824"/>
                <a:ext cx="741682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Note: even power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! Nonzero also for Maxwell (equilibrium) distribution. How it is possible to have non-zero flux of some quantity in equilibrium. Symmetry prohibits equilibrium flux for a scalar quantity, but for a vector quantity like momentum it is possible. Look to the glass of water in equilibrium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44824"/>
                <a:ext cx="7416824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822" t="-2247" r="-575" b="-59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051720" y="4005064"/>
            <a:ext cx="0" cy="2351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720" y="635635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47964" y="3933056"/>
            <a:ext cx="0" cy="2423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4005064"/>
            <a:ext cx="0" cy="2533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696" y="6538912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9992" y="3933056"/>
            <a:ext cx="0" cy="2605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720" y="450912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486916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53534" y="4869160"/>
            <a:ext cx="504056" cy="1008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>
            <a:off x="2953534" y="5373216"/>
            <a:ext cx="25202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91880" y="486916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1880" y="5373216"/>
            <a:ext cx="25202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1" y="4575994"/>
            <a:ext cx="2487930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96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03726" cy="47857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57192"/>
            <a:ext cx="570787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4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6" y="116632"/>
            <a:ext cx="8817104" cy="39856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8519898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844824"/>
                <a:ext cx="741682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Note: even power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! Nonzero also for Maxwell (equilibrium) distribution. How it is possible to have non-zero flux of some quantity in equilibrium. Symmetry prohibits equilibrium flux for a scalar quantity, but for a vector quantity like momentum it is possible. Look to the glass of water in equilibrium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44824"/>
                <a:ext cx="7416824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822" t="-2247" r="-575" b="-59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051720" y="4005064"/>
            <a:ext cx="0" cy="2351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720" y="635635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47964" y="3933056"/>
            <a:ext cx="0" cy="2423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4005064"/>
            <a:ext cx="0" cy="2533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696" y="6538912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9992" y="3933056"/>
            <a:ext cx="0" cy="2605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720" y="450912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486916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53534" y="4869160"/>
            <a:ext cx="504056" cy="1008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39852" y="5373216"/>
            <a:ext cx="25202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91880" y="486916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27784" y="5373216"/>
            <a:ext cx="25202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1" y="4575994"/>
            <a:ext cx="2487930" cy="287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20931"/>
            <a:ext cx="1914525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528" y="6417493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1490484"/>
                <a:ext cx="741682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Note: even power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! Nonzero also for Maxwell (equilibrium) distribution. How it is possible to have non-zero flux of some quantity in equilibrium. Symmetry prohibits equilibrium flux for a scalar quantity, but for a vector quantity like momentum it is possible. Look to the glass of water in equilibrium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90484"/>
                <a:ext cx="7416824" cy="1631216"/>
              </a:xfrm>
              <a:prstGeom prst="rect">
                <a:avLst/>
              </a:prstGeom>
              <a:blipFill rotWithShape="0">
                <a:blip r:embed="rId7"/>
                <a:stretch>
                  <a:fillRect l="-905" t="-2247" r="-576" b="-59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051720" y="3645024"/>
            <a:ext cx="0" cy="2351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720" y="599631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47964" y="3573016"/>
            <a:ext cx="0" cy="2423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3645024"/>
            <a:ext cx="0" cy="2533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696" y="6178872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9992" y="3573016"/>
            <a:ext cx="0" cy="2605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720" y="4149080"/>
            <a:ext cx="219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450912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53534" y="4509120"/>
            <a:ext cx="504056" cy="1008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>
            <a:off x="2953534" y="5013176"/>
            <a:ext cx="25202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91880" y="4509120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1880" y="5013176"/>
            <a:ext cx="25202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38" y="3778074"/>
            <a:ext cx="851535" cy="2133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954530" y="4349120"/>
            <a:ext cx="2401446" cy="159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54830" y="4365104"/>
            <a:ext cx="1146" cy="172137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954530" y="6075050"/>
            <a:ext cx="2401446" cy="182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54530" y="4365104"/>
            <a:ext cx="0" cy="1709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16" y="5420057"/>
            <a:ext cx="840105" cy="2133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20931"/>
            <a:ext cx="1914525" cy="2876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34" y="6493376"/>
            <a:ext cx="851535" cy="213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" y="5366757"/>
            <a:ext cx="840105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528" y="404664"/>
            <a:ext cx="5544616" cy="5846216"/>
            <a:chOff x="1835696" y="3573016"/>
            <a:chExt cx="2664296" cy="260585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051720" y="3645024"/>
              <a:ext cx="0" cy="2351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2051720" y="5996310"/>
              <a:ext cx="21962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4247964" y="3573016"/>
              <a:ext cx="0" cy="2423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35696" y="3645024"/>
              <a:ext cx="0" cy="25338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35696" y="6178872"/>
              <a:ext cx="2664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499992" y="3573016"/>
              <a:ext cx="0" cy="2605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1720" y="4149080"/>
              <a:ext cx="21962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15816" y="4509120"/>
              <a:ext cx="0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953534" y="4509120"/>
              <a:ext cx="504056" cy="100811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>
              <a:off x="2953534" y="5013176"/>
              <a:ext cx="252028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91880" y="4509120"/>
              <a:ext cx="0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91880" y="5013176"/>
              <a:ext cx="25202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54530" y="4349120"/>
              <a:ext cx="2401446" cy="1598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354830" y="4365104"/>
              <a:ext cx="1146" cy="172137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954530" y="6075050"/>
              <a:ext cx="2401446" cy="1824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954530" y="4365104"/>
              <a:ext cx="0" cy="170994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343653" y="3356992"/>
            <a:ext cx="524491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860032" y="3635651"/>
            <a:ext cx="48362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6175" y="2348880"/>
                <a:ext cx="291131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Total outflow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from the blue box is zero, box does not move in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-direction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2348880"/>
                <a:ext cx="2911317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306" t="-2304" b="-737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26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992326" cy="10574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3" y="1700808"/>
            <a:ext cx="7535327" cy="647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" y="2276872"/>
            <a:ext cx="758295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7348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74"/>
          <a:stretch/>
        </p:blipFill>
        <p:spPr>
          <a:xfrm>
            <a:off x="539552" y="1432933"/>
            <a:ext cx="7611537" cy="12039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7"/>
          <a:stretch/>
        </p:blipFill>
        <p:spPr>
          <a:xfrm>
            <a:off x="662529" y="280805"/>
            <a:ext cx="7773485" cy="1152128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2F9417CE-2194-45FD-883F-9864A361F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7" b="46661"/>
          <a:stretch/>
        </p:blipFill>
        <p:spPr>
          <a:xfrm>
            <a:off x="377604" y="2641000"/>
            <a:ext cx="7773485" cy="1296144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812E7D39-76CC-4966-A9E8-CAABB1AA6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7" b="47616"/>
          <a:stretch/>
        </p:blipFill>
        <p:spPr>
          <a:xfrm>
            <a:off x="458577" y="4077072"/>
            <a:ext cx="7611537" cy="1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1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xx}=nm&lt;v_x^2&gt;&#10;\end{align*}&#10;\end{document}&#10;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D_Cf=0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v^2)f(v_1^2)=f(v^{\prime 2})f(v_1^{\prime 2})&#10;\end{align*}&#10;\end{document}&#10;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v^2+v_1^2=v^{\prime 2}+v_1^{\prime 2}&#10;\end{align*}&#10;\end{document}&#10;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v^2)=C\exp(-\alpha v^2)&#10;\end{align*}&#10;\end{document}&#10;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x)f(E-x)=\text{const}&#10;\end{align*}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'(x)f(E-x)-f(x)f'(E-x)=0&#10;\end{align*}&#10;\end{document}&#10;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'(x)/f(x)=f'(E-x)/f(E-x)&#10;\end{align*}&#10;\end{document}&#10;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'(x)/f(x)=\text{const}&#10;\end{align*}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xx}=nm&lt;v_x^2&gt;\;\; &gt; 0&#10;\end{align*}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xx}=nm&lt;v_x^2&gt;\;\; &gt; 0&#10;\end{align*}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zz}=nm&lt;v_z^2&gt;&#10;\end{align*}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xx}&gt; 0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zx}&lt; 0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zz}=nm&lt;v_z^2&gt;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xx}&lt; 0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_{zx}&lt; 0&#10;\end{align*}&#10;\end{document}&#10;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2003</TotalTime>
  <Words>234</Words>
  <Application>Microsoft Office PowerPoint</Application>
  <PresentationFormat>On-screen Show (4:3)</PresentationFormat>
  <Paragraphs>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116</cp:revision>
  <dcterms:created xsi:type="dcterms:W3CDTF">2015-02-12T11:47:42Z</dcterms:created>
  <dcterms:modified xsi:type="dcterms:W3CDTF">2019-04-09T10:20:34Z</dcterms:modified>
</cp:coreProperties>
</file>