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346" r:id="rId2"/>
    <p:sldId id="347" r:id="rId3"/>
    <p:sldId id="348" r:id="rId4"/>
    <p:sldId id="349" r:id="rId5"/>
    <p:sldId id="350" r:id="rId6"/>
    <p:sldId id="351" r:id="rId7"/>
    <p:sldId id="300" r:id="rId8"/>
    <p:sldId id="301" r:id="rId9"/>
    <p:sldId id="302" r:id="rId10"/>
    <p:sldId id="326" r:id="rId11"/>
    <p:sldId id="303" r:id="rId12"/>
    <p:sldId id="304" r:id="rId13"/>
    <p:sldId id="319" r:id="rId14"/>
    <p:sldId id="320" r:id="rId15"/>
    <p:sldId id="321" r:id="rId16"/>
    <p:sldId id="322" r:id="rId17"/>
    <p:sldId id="323" r:id="rId18"/>
    <p:sldId id="324" r:id="rId19"/>
    <p:sldId id="325" r:id="rId2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1" autoAdjust="0"/>
    <p:restoredTop sz="94660"/>
  </p:normalViewPr>
  <p:slideViewPr>
    <p:cSldViewPr snapToGrid="0">
      <p:cViewPr varScale="1">
        <p:scale>
          <a:sx n="65" d="100"/>
          <a:sy n="65" d="100"/>
        </p:scale>
        <p:origin x="13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2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4662D-95DA-4C14-8898-55B69962E9B9}" type="datetimeFigureOut">
              <a:rPr lang="en-US" smtClean="0"/>
              <a:t>4/26/2019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3FA43-4D60-4AC8-BF06-7AAAA3F66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388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DF803-1F62-4AF8-AD3A-61CE7B6120F6}" type="datetime1">
              <a:rPr lang="en-US" smtClean="0"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3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372B7-6C17-4D3E-8EAA-20B4D700CFFB}" type="datetime1">
              <a:rPr lang="en-US" smtClean="0"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494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22232-A78D-4179-A1EB-253E48A5F29F}" type="datetime1">
              <a:rPr lang="en-US" smtClean="0"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86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C26F8-D3E5-4111-B3D6-7B0A6EE6F231}" type="datetime1">
              <a:rPr lang="en-US" smtClean="0"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6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A4AC-FDFB-4B19-9F76-1D762EFB78E3}" type="datetime1">
              <a:rPr lang="en-US" smtClean="0"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663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71F3-2935-42FE-B373-D0753E03D8C3}" type="datetime1">
              <a:rPr lang="en-US" smtClean="0"/>
              <a:t>4/26/2019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431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64988-9151-44E8-BB4E-798D2CF3A0BD}" type="datetime1">
              <a:rPr lang="en-US" smtClean="0"/>
              <a:t>4/26/2019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399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523F0-B34A-444F-902A-74EE98D65E2D}" type="datetime1">
              <a:rPr lang="en-US" smtClean="0"/>
              <a:t>4/26/2019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198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13CAA-74AD-43AE-AB6A-AB3C8F6E94EB}" type="datetime1">
              <a:rPr lang="en-US" smtClean="0"/>
              <a:t>4/26/2019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2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E2F1-7364-4759-B3C0-3823D65CEF12}" type="datetime1">
              <a:rPr lang="en-US" smtClean="0"/>
              <a:t>4/26/2019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63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278A-7427-42EC-9C9D-EDE173B3F1F0}" type="datetime1">
              <a:rPr lang="en-US" smtClean="0"/>
              <a:t>4/26/2019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37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39669-F08F-40BC-A8F9-522DD1742869}" type="datetime1">
              <a:rPr lang="en-US" smtClean="0"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2F171-A641-4D3E-AA75-363029A1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74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tmp"/><Relationship Id="rId13" Type="http://schemas.openxmlformats.org/officeDocument/2006/relationships/image" Target="../media/image6.png"/><Relationship Id="rId3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5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image" Target="../media/image4.png"/><Relationship Id="rId5" Type="http://schemas.openxmlformats.org/officeDocument/2006/relationships/tags" Target="../tags/tag5.xml"/><Relationship Id="rId10" Type="http://schemas.openxmlformats.org/officeDocument/2006/relationships/image" Target="../media/image3.png"/><Relationship Id="rId4" Type="http://schemas.openxmlformats.org/officeDocument/2006/relationships/tags" Target="../tags/tag4.xml"/><Relationship Id="rId9" Type="http://schemas.openxmlformats.org/officeDocument/2006/relationships/image" Target="../media/image2.png"/><Relationship Id="rId1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tmp"/><Relationship Id="rId2" Type="http://schemas.openxmlformats.org/officeDocument/2006/relationships/image" Target="../media/image32.tmp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tmp"/><Relationship Id="rId2" Type="http://schemas.openxmlformats.org/officeDocument/2006/relationships/image" Target="../media/image32.tmp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tmp"/><Relationship Id="rId2" Type="http://schemas.openxmlformats.org/officeDocument/2006/relationships/image" Target="../media/image35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tm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tmp"/><Relationship Id="rId2" Type="http://schemas.openxmlformats.org/officeDocument/2006/relationships/image" Target="../media/image38.tmp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tmp"/><Relationship Id="rId4" Type="http://schemas.openxmlformats.org/officeDocument/2006/relationships/image" Target="../media/image40.tmp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tmp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tmp"/><Relationship Id="rId2" Type="http://schemas.openxmlformats.org/officeDocument/2006/relationships/image" Target="../media/image42.tmp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tmp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tmp"/><Relationship Id="rId2" Type="http://schemas.openxmlformats.org/officeDocument/2006/relationships/image" Target="../media/image45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6.tmp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tmp"/><Relationship Id="rId2" Type="http://schemas.openxmlformats.org/officeDocument/2006/relationships/image" Target="../media/image47.tmp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tmp"/><Relationship Id="rId2" Type="http://schemas.openxmlformats.org/officeDocument/2006/relationships/image" Target="../media/image49.tm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1.tmp"/><Relationship Id="rId5" Type="http://schemas.openxmlformats.org/officeDocument/2006/relationships/image" Target="../media/image26.tmp"/><Relationship Id="rId4" Type="http://schemas.openxmlformats.org/officeDocument/2006/relationships/image" Target="../media/image48.tm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tm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tmp"/><Relationship Id="rId4" Type="http://schemas.openxmlformats.org/officeDocument/2006/relationships/image" Target="../media/image13.tm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tmp"/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tmp"/><Relationship Id="rId4" Type="http://schemas.openxmlformats.org/officeDocument/2006/relationships/image" Target="../media/image17.tm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tmp"/><Relationship Id="rId3" Type="http://schemas.openxmlformats.org/officeDocument/2006/relationships/image" Target="../media/image20.tmp"/><Relationship Id="rId7" Type="http://schemas.openxmlformats.org/officeDocument/2006/relationships/image" Target="../media/image24.tmp"/><Relationship Id="rId2" Type="http://schemas.openxmlformats.org/officeDocument/2006/relationships/image" Target="../media/image19.tm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tmp"/><Relationship Id="rId5" Type="http://schemas.openxmlformats.org/officeDocument/2006/relationships/image" Target="../media/image22.tmp"/><Relationship Id="rId4" Type="http://schemas.openxmlformats.org/officeDocument/2006/relationships/image" Target="../media/image21.tm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tmp"/><Relationship Id="rId2" Type="http://schemas.openxmlformats.org/officeDocument/2006/relationships/image" Target="../media/image26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tmp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tmp"/><Relationship Id="rId2" Type="http://schemas.openxmlformats.org/officeDocument/2006/relationships/image" Target="../media/image29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tmp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60648"/>
            <a:ext cx="8697539" cy="262926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9435" y="2780193"/>
            <a:ext cx="2733675" cy="5600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701" y="3472432"/>
            <a:ext cx="4493895" cy="5238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191" y="4103763"/>
            <a:ext cx="7177143" cy="52190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5903" y="4691071"/>
            <a:ext cx="5825490" cy="52006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2269" y="5308110"/>
            <a:ext cx="4158615" cy="56197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1370" y="6076315"/>
            <a:ext cx="2154555" cy="56007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3105429" y="6033770"/>
            <a:ext cx="2619262" cy="6451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7417301"/>
      </p:ext>
    </p:extLst>
  </p:cSld>
  <p:clrMapOvr>
    <a:masterClrMapping/>
  </p:clrMapOvr>
  <p:extLst mod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778"/>
          <a:stretch/>
        </p:blipFill>
        <p:spPr>
          <a:xfrm>
            <a:off x="294678" y="328180"/>
            <a:ext cx="8554644" cy="4540980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5301208"/>
            <a:ext cx="3915321" cy="971686"/>
          </a:xfrm>
          <a:prstGeom prst="rect">
            <a:avLst/>
          </a:prstGeom>
          <a:ln>
            <a:solidFill>
              <a:schemeClr val="accent2"/>
            </a:solidFill>
          </a:ln>
        </p:spPr>
      </p:pic>
      <p:cxnSp>
        <p:nvCxnSpPr>
          <p:cNvPr id="6" name="Straight Arrow Connector 5"/>
          <p:cNvCxnSpPr>
            <a:stCxn id="4" idx="3"/>
          </p:cNvCxnSpPr>
          <p:nvPr/>
        </p:nvCxnSpPr>
        <p:spPr>
          <a:xfrm flipV="1">
            <a:off x="4382865" y="4869160"/>
            <a:ext cx="621183" cy="91789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325603"/>
      </p:ext>
    </p:extLst>
  </p:cSld>
  <p:clrMapOvr>
    <a:masterClrMapping/>
  </p:clrMapOvr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89"/>
          <a:stretch/>
        </p:blipFill>
        <p:spPr>
          <a:xfrm>
            <a:off x="294678" y="1412776"/>
            <a:ext cx="8554644" cy="5117044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7249537" cy="704948"/>
          </a:xfrm>
          <a:prstGeom prst="rect">
            <a:avLst/>
          </a:prstGeom>
          <a:ln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3009687925"/>
      </p:ext>
    </p:extLst>
  </p:cSld>
  <p:clrMapOvr>
    <a:masterClrMapping/>
  </p:clrMapOvr>
  <p:extLst mod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2"/>
          <a:stretch/>
        </p:blipFill>
        <p:spPr>
          <a:xfrm>
            <a:off x="1331640" y="260649"/>
            <a:ext cx="6620799" cy="576064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429" y="836713"/>
            <a:ext cx="6697010" cy="1124107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64" y="1844824"/>
            <a:ext cx="8697539" cy="4134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279503"/>
      </p:ext>
    </p:extLst>
  </p:cSld>
  <p:clrMapOvr>
    <a:masterClrMapping/>
  </p:clrMapOvr>
  <p:extLst mod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583" y="332656"/>
            <a:ext cx="6096851" cy="1305107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56"/>
          <a:stretch/>
        </p:blipFill>
        <p:spPr>
          <a:xfrm>
            <a:off x="1835696" y="1844825"/>
            <a:ext cx="4877481" cy="2160240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694864"/>
            <a:ext cx="2772162" cy="971686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97" t="8334" r="37566" b="34917"/>
          <a:stretch/>
        </p:blipFill>
        <p:spPr>
          <a:xfrm>
            <a:off x="4211960" y="4280607"/>
            <a:ext cx="2520280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579541"/>
      </p:ext>
    </p:extLst>
  </p:cSld>
  <p:clrMapOvr>
    <a:masterClrMapping/>
  </p:clrMapOvr>
  <p:extLst mod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8640381" cy="4706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895112"/>
      </p:ext>
    </p:extLst>
  </p:cSld>
  <p:clrMapOvr>
    <a:masterClrMapping/>
  </p:clrMapOvr>
  <p:extLst mod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32656"/>
            <a:ext cx="8468907" cy="2457793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996952"/>
            <a:ext cx="7735380" cy="1819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023450"/>
      </p:ext>
    </p:extLst>
  </p:cSld>
  <p:clrMapOvr>
    <a:masterClrMapping/>
  </p:clrMapOvr>
  <p:extLst mod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67" y="637785"/>
            <a:ext cx="8888065" cy="5582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846732"/>
      </p:ext>
    </p:extLst>
  </p:cSld>
  <p:clrMapOvr>
    <a:masterClrMapping/>
  </p:clrMapOvr>
  <p:extLst mod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8640381" cy="3210373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66" t="13619" r="37565" b="36443"/>
          <a:stretch/>
        </p:blipFill>
        <p:spPr>
          <a:xfrm>
            <a:off x="395536" y="3573016"/>
            <a:ext cx="2592289" cy="1584176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221874"/>
            <a:ext cx="3496163" cy="3496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826355"/>
      </p:ext>
    </p:extLst>
  </p:cSld>
  <p:clrMapOvr>
    <a:masterClrMapping/>
  </p:clrMapOvr>
  <p:extLst mod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404664"/>
            <a:ext cx="3524742" cy="3477110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149080"/>
            <a:ext cx="6735115" cy="140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396229"/>
      </p:ext>
    </p:extLst>
  </p:cSld>
  <p:clrMapOvr>
    <a:masterClrMapping/>
  </p:clrMapOvr>
  <p:extLst mod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47" t="21234" r="40662" b="44751"/>
          <a:stretch/>
        </p:blipFill>
        <p:spPr>
          <a:xfrm>
            <a:off x="1619672" y="1955432"/>
            <a:ext cx="1728193" cy="1296144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415" y="3645024"/>
            <a:ext cx="2305372" cy="990738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8640"/>
            <a:ext cx="6735115" cy="1409897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26"/>
          <a:stretch/>
        </p:blipFill>
        <p:spPr>
          <a:xfrm>
            <a:off x="5292080" y="1700808"/>
            <a:ext cx="2838846" cy="3308452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9003" y="5377809"/>
            <a:ext cx="3867690" cy="914528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920921270"/>
      </p:ext>
    </p:extLst>
  </p:cSld>
  <p:clrMapOvr>
    <a:masterClrMapping/>
  </p:clrMapOvr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8526065" cy="1162212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34" y="1556792"/>
            <a:ext cx="5849166" cy="1305107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738" y="3067839"/>
            <a:ext cx="7649643" cy="2905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201950"/>
      </p:ext>
    </p:extLst>
  </p:cSld>
  <p:clrMapOvr>
    <a:masterClrMapping/>
  </p:clrMapOvr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548680"/>
            <a:ext cx="7287642" cy="628738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484784"/>
            <a:ext cx="2981741" cy="571580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045"/>
          <a:stretch/>
        </p:blipFill>
        <p:spPr>
          <a:xfrm>
            <a:off x="323528" y="2280777"/>
            <a:ext cx="8526065" cy="1292240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75" y="3573017"/>
            <a:ext cx="8383170" cy="96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675304"/>
      </p:ext>
    </p:extLst>
  </p:cSld>
  <p:clrMapOvr>
    <a:masterClrMapping/>
  </p:clrMapOvr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16632"/>
            <a:ext cx="6611273" cy="543001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06" y="836712"/>
            <a:ext cx="8830907" cy="4096322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27" t="9989"/>
          <a:stretch/>
        </p:blipFill>
        <p:spPr>
          <a:xfrm>
            <a:off x="2555776" y="4581128"/>
            <a:ext cx="4711325" cy="866048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518680"/>
            <a:ext cx="6087325" cy="85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680830"/>
      </p:ext>
    </p:extLst>
  </p:cSld>
  <p:clrMapOvr>
    <a:masterClrMapping/>
  </p:clrMapOvr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332656"/>
            <a:ext cx="1886213" cy="619211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119" y="1052736"/>
            <a:ext cx="1971950" cy="943107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1301" y="2096712"/>
            <a:ext cx="3915321" cy="981212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381" y="3045916"/>
            <a:ext cx="3143689" cy="914528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5829" y="3899857"/>
            <a:ext cx="2200582" cy="1009791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7230" y="4767489"/>
            <a:ext cx="3086531" cy="1076475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983" y="5763589"/>
            <a:ext cx="5229955" cy="933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908772"/>
      </p:ext>
    </p:extLst>
  </p:cSld>
  <p:clrMapOvr>
    <a:masterClrMapping/>
  </p:clrMapOvr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26"/>
          <a:stretch/>
        </p:blipFill>
        <p:spPr>
          <a:xfrm>
            <a:off x="2915816" y="2924944"/>
            <a:ext cx="2838846" cy="3308452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50" b="34171"/>
          <a:stretch/>
        </p:blipFill>
        <p:spPr>
          <a:xfrm>
            <a:off x="251520" y="692696"/>
            <a:ext cx="8649907" cy="1728192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172"/>
          <a:stretch/>
        </p:blipFill>
        <p:spPr>
          <a:xfrm>
            <a:off x="251520" y="332656"/>
            <a:ext cx="8649907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721341"/>
      </p:ext>
    </p:extLst>
  </p:cSld>
  <p:clrMapOvr>
    <a:masterClrMapping/>
  </p:clrMapOvr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836" y="394864"/>
            <a:ext cx="8802328" cy="606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953057"/>
      </p:ext>
    </p:extLst>
  </p:cSld>
  <p:clrMapOvr>
    <a:masterClrMapping/>
  </p:clrMapOvr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5515745" cy="552527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68947"/>
            <a:ext cx="8424936" cy="6177680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75" t="82039" r="38547" b="2534"/>
          <a:stretch/>
        </p:blipFill>
        <p:spPr>
          <a:xfrm>
            <a:off x="6228184" y="2636912"/>
            <a:ext cx="2304256" cy="936104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7" name="Straight Arrow Connector 6"/>
          <p:cNvCxnSpPr>
            <a:stCxn id="5" idx="2"/>
          </p:cNvCxnSpPr>
          <p:nvPr/>
        </p:nvCxnSpPr>
        <p:spPr>
          <a:xfrm flipH="1">
            <a:off x="6444208" y="3573016"/>
            <a:ext cx="936104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6626655"/>
      </p:ext>
    </p:extLst>
  </p:cSld>
  <p:clrMapOvr>
    <a:masterClrMapping/>
  </p:clrMapOvr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A2F171-A641-4D3E-AA75-363029A1D4A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467" y="271022"/>
            <a:ext cx="8707065" cy="631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936323"/>
      </p:ext>
    </p:extLst>
  </p:cSld>
  <p:clrMapOvr>
    <a:masterClrMapping/>
  </p:clrMapOvr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\varepsilon = \frac{\pi^2\hbar^2}{2mL^2}(n_1^2+n_2^2+n_3^2)&#10;\end{align*}&#10;\end{document}&#10;"/>
  <p:tag name="IGUANATEXSIZE" val="2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\varphi(\varepsilon)=2\frac{1}{8}\frac{4}{3}\pi r_n^3=&#10;2\frac{1}{8}\frac{4}{3}\pi (\frac{2m}{\pi^2\hbar^2})^{3/2}&#10;L^3\varepsilon^{3/2}&#10;\end{align*}&#10;\end{document}&#10;"/>
  <p:tag name="IGUANATEXSIZE" val="2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n(\varepsilon,\varepsilon+d\varepsilon)d\varepsilon=\frac{1}{L^3}&#10;f_{FD}(\varepsilon)\varphi'(\varepsilon)d\varepsilon=f_{FD}(\varepsilon)&#10;\frac{1}{3}\pi&#10;(\frac{2m}{\pi^2\hbar^2})^{3/2}\frac{3}{2}\varepsilon^{1/2}&#10;d\varepsilon&#10;\end{align*}&#10;\end{document}&#10;"/>
  <p:tag name="IGUANATEXSIZE" val="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n(\varepsilon,\varepsilon+d\varepsilon)d\varepsilon=&#10;f_{FD}(\varepsilon)\frac{1}{2}\pi&#10;(\frac{2m}{\pi^2\hbar^2})^{3/2}(\frac{1}{2}mv^2)^{1/2}&#10;mvdv&#10;\end{align*}&#10;\end{document}&#10;"/>
  <p:tag name="IGUANATEXSIZE" val="2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n(\varepsilon,\varepsilon+d\varepsilon)d\varepsilon=&#10;f_{FD}(\varepsilon)\frac{m^3}{\pi^3\hbar^3}\frac{1}{4}4\pi v^2dv&#10;\end{align*}&#10;\end{document}&#10;"/>
  <p:tag name="IGUANATEXSIZE" val="2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,amssymb}&#10;\pagestyle{empty}&#10;\usepackage[cp1250]{inputenc}&#10;\usepackage[slovak]{babel}&#10;\usepackage[T1]{fontenc}&#10;\usepackage[usenames,dvipsnames,x11names]{xcolor}&#10;\def \vek{\overrightarrow}&#10;\def \rot{\text{rot}\;}&#10;\def \div{\text{div}\;}&#10;\include{units}&#10;\begin{document}&#10;\begin{align*}&#10;%Red1, Green4, Blue3,Yellow1&#10;%\color{YellowOrange}&#10;f_0(\varepsilon)=2\frac{m^3}{h^3}f_{FD}(\varepsilon)&#10;\end{align*}&#10;\end{document}&#10;"/>
  <p:tag name="IGUANATEXSIZE" val="20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81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Lekcia3.pptx" id="{BAF4EDA4-144D-442F-9C15-68DE6A244B22}" vid="{4A395020-DD1E-4526-9B9D-630953422F5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Myblank</Template>
  <TotalTime>3310</TotalTime>
  <Words>19</Words>
  <Application>Microsoft Office PowerPoint</Application>
  <PresentationFormat>On-screen Show (4:3)</PresentationFormat>
  <Paragraphs>19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Cerny</dc:creator>
  <cp:lastModifiedBy>Vladimir Cerny</cp:lastModifiedBy>
  <cp:revision>123</cp:revision>
  <dcterms:created xsi:type="dcterms:W3CDTF">2015-02-12T11:47:42Z</dcterms:created>
  <dcterms:modified xsi:type="dcterms:W3CDTF">2019-04-26T07:20:27Z</dcterms:modified>
</cp:coreProperties>
</file>