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83" d="100"/>
          <a:sy n="83" d="100"/>
        </p:scale>
        <p:origin x="10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3428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578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9278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3298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2028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4571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80536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808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386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6722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65108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F437-1902-4D02-94C8-F52641D1C7B0}" type="datetimeFigureOut">
              <a:rPr lang="sk-SK" smtClean="0"/>
              <a:t>26. 4. 2019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CE0CA2-1A48-4B23-8A77-1A9F640E54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4616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mp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42957EC-C2D4-407F-84BA-A2BC8D4E7A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73" y="261495"/>
            <a:ext cx="8268854" cy="633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719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BE1F627-08B6-4DD2-AA5D-2F9513C475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89" y="251969"/>
            <a:ext cx="8221222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0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8E85A5-A6A6-40E8-9864-7536C963E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18627"/>
            <a:ext cx="8345065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44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0C3C7B-BCA0-48E0-B1FE-A68EFDC57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546" y="199574"/>
            <a:ext cx="8468907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43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E2FE28-2384-4040-BEFF-E6B97C341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1" y="213864"/>
            <a:ext cx="8335538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785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37E8D8-0454-407F-A2EB-52A336B76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228153"/>
            <a:ext cx="8364117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441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CD82CD-5947-4659-AE9A-82AF306A3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237679"/>
            <a:ext cx="8316486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5504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0A7A62-A631-4982-917D-E786F082AA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228153"/>
            <a:ext cx="8316486" cy="640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7910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C426CB8-1124-4279-B00F-907F3322E7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247206"/>
            <a:ext cx="8287907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589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EBEE86-3CD2-41EA-ADE8-C89B1D81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" y="218627"/>
            <a:ext cx="8383170" cy="642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935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8632F92-9F2A-428A-9B4B-7F5DCBF2E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" y="237679"/>
            <a:ext cx="8326012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001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FCBA07-42C3-49FE-8233-FE74257E6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271022"/>
            <a:ext cx="8297433" cy="631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202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75A96-FDEA-4829-979E-FD351DAFC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213864"/>
            <a:ext cx="8364117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2856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79560-1562-4849-AE9C-80504CE3F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" y="232916"/>
            <a:ext cx="8354591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044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95B74FA-CDEF-4CD2-BF85-B632567ED4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04337"/>
            <a:ext cx="8345065" cy="644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425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C0393F-8C4D-4AB1-8765-4E9E622A4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213864"/>
            <a:ext cx="8364117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09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FDE8DD0-D0AC-477C-A6DA-97887B215A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" y="237679"/>
            <a:ext cx="8459381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29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281126-0FB2-46A9-9CAC-AB3DAF15B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04" y="223390"/>
            <a:ext cx="8354591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15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F0B9DC-A196-452A-89B0-C6463FA5E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31" y="237679"/>
            <a:ext cx="8335538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890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215C29-98BC-406F-AA33-1E5D11B5C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47206"/>
            <a:ext cx="8345065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2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BC5A46-986B-43FE-ADAB-207E3B545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09100"/>
            <a:ext cx="834506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334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9EB895-BFEA-4720-A159-529E8AD57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237679"/>
            <a:ext cx="8316486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315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952A42-8E0D-497D-9344-51438CE871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46" y="251969"/>
            <a:ext cx="8287907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4248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EC3FC49-A2FA-46EE-B4B9-0440FCF6D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57" y="199574"/>
            <a:ext cx="8316486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1325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60EA22C-1DCC-4625-897B-DA80955658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09" y="199574"/>
            <a:ext cx="8459381" cy="64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362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CA4C44-5540-458E-B6A6-6A7804D96A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36" y="213864"/>
            <a:ext cx="8440328" cy="6430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70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47EE3AA-5AB4-4AC8-B2E3-27407B096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09100"/>
            <a:ext cx="8345065" cy="643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22674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30214D-E51B-414B-9A96-A34347A3A8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237679"/>
            <a:ext cx="8297433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5358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A20A18-9CD8-4C11-9201-93C194E0D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415" y="223390"/>
            <a:ext cx="8383170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085AC6-4596-4A52-9C40-9A08AED4F1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83" y="251969"/>
            <a:ext cx="8297433" cy="635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38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4F5E2C-1392-435B-BF2B-C3BFD3E564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" y="247206"/>
            <a:ext cx="8326012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0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E0052E-3FF7-4165-BC5D-D6744B79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7" y="247206"/>
            <a:ext cx="8345065" cy="636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9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673839-D2EF-4962-89C7-894E6DFAC2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232916"/>
            <a:ext cx="8364117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26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321899-583F-4333-A7DF-C42E6377E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41" y="232916"/>
            <a:ext cx="8364117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817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559F8D-374C-41D4-A546-B28C2C6E78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94" y="223390"/>
            <a:ext cx="8326012" cy="641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50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blankCalibri.potx" id="{8A0F0F14-46AE-4D77-ADE7-0F718B9836FD}" vid="{B1D029F5-8F85-4FE6-9F53-704A5FA2D1C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MyblankCalibri</Template>
  <TotalTime>21</TotalTime>
  <Words>0</Words>
  <Application>Microsoft Office PowerPoint</Application>
  <PresentationFormat>On-screen Show (4:3)</PresentationFormat>
  <Paragraphs>0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Černý Vladimír</dc:creator>
  <cp:lastModifiedBy>Černý Vladimír</cp:lastModifiedBy>
  <cp:revision>3</cp:revision>
  <dcterms:created xsi:type="dcterms:W3CDTF">2019-04-26T10:53:00Z</dcterms:created>
  <dcterms:modified xsi:type="dcterms:W3CDTF">2019-04-26T11:14:04Z</dcterms:modified>
</cp:coreProperties>
</file>