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77" r:id="rId2"/>
    <p:sldId id="341" r:id="rId3"/>
    <p:sldId id="342" r:id="rId4"/>
    <p:sldId id="345" r:id="rId5"/>
    <p:sldId id="347" r:id="rId6"/>
    <p:sldId id="348" r:id="rId7"/>
    <p:sldId id="349" r:id="rId8"/>
    <p:sldId id="350" r:id="rId9"/>
    <p:sldId id="351" r:id="rId10"/>
    <p:sldId id="352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40" autoAdjust="0"/>
  </p:normalViewPr>
  <p:slideViewPr>
    <p:cSldViewPr showGuides="1">
      <p:cViewPr varScale="1">
        <p:scale>
          <a:sx n="65" d="100"/>
          <a:sy n="65" d="100"/>
        </p:scale>
        <p:origin x="127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09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CAAF-124F-4D58-898C-A684733E69AA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2E091-6BAE-4CAD-B200-AB3370A4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2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F803-1F62-4AF8-AD3A-61CE7B6120F6}" type="datetime1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5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2B7-6C17-4D3E-8EAA-20B4D700CFFB}" type="datetime1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5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2232-A78D-4179-A1EB-253E48A5F29F}" type="datetime1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1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26F8-D3E5-4111-B3D6-7B0A6EE6F231}" type="datetime1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CA4AC-FDFB-4B19-9F76-1D762EFB78E3}" type="datetime1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24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71F3-2935-42FE-B373-D0753E03D8C3}" type="datetime1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1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4988-9151-44E8-BB4E-798D2CF3A0BD}" type="datetime1">
              <a:rPr lang="en-US" smtClean="0"/>
              <a:t>5/14/2019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77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23F0-B34A-444F-902A-74EE98D65E2D}" type="datetime1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1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3CAA-74AD-43AE-AB6A-AB3C8F6E94EB}" type="datetime1">
              <a:rPr lang="en-US" smtClean="0"/>
              <a:t>5/14/2019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6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E2F1-7364-4759-B3C0-3823D65CEF12}" type="datetime1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1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278A-7427-42EC-9C9D-EDE173B3F1F0}" type="datetime1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39669-F08F-40BC-A8F9-522DD1742869}" type="datetime1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7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tmp"/><Relationship Id="rId4" Type="http://schemas.openxmlformats.org/officeDocument/2006/relationships/image" Target="../media/image32.tm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3.xml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0.png"/><Relationship Id="rId5" Type="http://schemas.openxmlformats.org/officeDocument/2006/relationships/tags" Target="../tags/tag5.xml"/><Relationship Id="rId10" Type="http://schemas.openxmlformats.org/officeDocument/2006/relationships/image" Target="../media/image39.png"/><Relationship Id="rId4" Type="http://schemas.openxmlformats.org/officeDocument/2006/relationships/tags" Target="../tags/tag4.xml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tmp"/><Relationship Id="rId4" Type="http://schemas.openxmlformats.org/officeDocument/2006/relationships/image" Target="../media/image5.tm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tmp"/><Relationship Id="rId3" Type="http://schemas.openxmlformats.org/officeDocument/2006/relationships/tags" Target="../tags/tag8.xml"/><Relationship Id="rId7" Type="http://schemas.openxmlformats.org/officeDocument/2006/relationships/image" Target="../media/image44.png"/><Relationship Id="rId12" Type="http://schemas.openxmlformats.org/officeDocument/2006/relationships/image" Target="../media/image35.tmp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3.tmp"/><Relationship Id="rId11" Type="http://schemas.openxmlformats.org/officeDocument/2006/relationships/image" Target="../media/image4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6.png"/><Relationship Id="rId4" Type="http://schemas.openxmlformats.org/officeDocument/2006/relationships/tags" Target="../tags/tag9.xml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8CAC3C-2315-4083-B864-3756E6976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7DCA03-9BF4-47AC-AD57-27227DDA39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8" t="31751" r="22508" b="61756"/>
          <a:stretch/>
        </p:blipFill>
        <p:spPr>
          <a:xfrm flipH="1" flipV="1">
            <a:off x="179512" y="1052736"/>
            <a:ext cx="8784976" cy="113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95476"/>
      </p:ext>
    </p:extLst>
  </p:cSld>
  <p:clrMapOvr>
    <a:masterClrMapping/>
  </p:clrMapOvr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5" y="1542787"/>
            <a:ext cx="8983329" cy="37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21121"/>
      </p:ext>
    </p:extLst>
  </p:cSld>
  <p:clrMapOvr>
    <a:masterClrMapping/>
  </p:clrMapOvr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120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0" y="980728"/>
            <a:ext cx="1200472" cy="36004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3334"/>
            <a:ext cx="9144000" cy="389210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CBAE46A-2F6B-4CD2-9ACC-E6FF3F7C4B7E}"/>
              </a:ext>
            </a:extLst>
          </p:cNvPr>
          <p:cNvSpPr/>
          <p:nvPr/>
        </p:nvSpPr>
        <p:spPr>
          <a:xfrm>
            <a:off x="971600" y="188640"/>
            <a:ext cx="2808312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7700610"/>
      </p:ext>
    </p:extLst>
  </p:cSld>
  <p:clrMapOvr>
    <a:masterClrMapping/>
  </p:clrMapOvr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3970"/>
            <a:ext cx="9144000" cy="435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84653"/>
      </p:ext>
    </p:extLst>
  </p:cSld>
  <p:clrMapOvr>
    <a:masterClrMapping/>
  </p:clrMapOvr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221278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9144000" cy="246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9444"/>
      </p:ext>
    </p:extLst>
  </p:cSld>
  <p:clrMapOvr>
    <a:masterClrMapping/>
  </p:clrMapOvr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6" y="0"/>
            <a:ext cx="8604448" cy="457508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18" y="4575085"/>
            <a:ext cx="8532440" cy="120439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864105"/>
            <a:ext cx="2114845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02558"/>
      </p:ext>
    </p:extLst>
  </p:cSld>
  <p:clrMapOvr>
    <a:masterClrMapping/>
  </p:clrMapOvr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A close up of a person&#10;&#10;Description automatically generated">
            <a:extLst>
              <a:ext uri="{FF2B5EF4-FFF2-40B4-BE49-F238E27FC236}">
                <a16:creationId xmlns:a16="http://schemas.microsoft.com/office/drawing/2014/main" id="{8B4B8F89-0485-4CFD-B175-E632D048A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6767924" cy="2664296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B43DA0B0-9D3B-47B2-BCDD-9F98B452A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88864"/>
            <a:ext cx="6624736" cy="281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46387"/>
      </p:ext>
    </p:extLst>
  </p:cSld>
  <p:clrMapOvr>
    <a:masterClrMapping/>
  </p:clrMapOvr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0648"/>
            <a:ext cx="3772426" cy="49536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8" y="764704"/>
            <a:ext cx="7308304" cy="319531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07"/>
          <a:stretch/>
        </p:blipFill>
        <p:spPr>
          <a:xfrm>
            <a:off x="683568" y="4005064"/>
            <a:ext cx="7370111" cy="5857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83768" y="5293688"/>
            <a:ext cx="6660232" cy="36023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653136"/>
            <a:ext cx="4963218" cy="11812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D8B9AC-CAAF-40F4-A7E1-929B630EE16D}"/>
              </a:ext>
            </a:extLst>
          </p:cNvPr>
          <p:cNvSpPr txBox="1"/>
          <p:nvPr/>
        </p:nvSpPr>
        <p:spPr>
          <a:xfrm>
            <a:off x="683568" y="602128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last two formulas are known as Wiener-</a:t>
            </a:r>
            <a:r>
              <a:rPr lang="en-US" sz="2000" b="1" dirty="0" err="1"/>
              <a:t>Khinchin</a:t>
            </a:r>
            <a:r>
              <a:rPr lang="en-US" sz="2000" b="1" dirty="0"/>
              <a:t> theorem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369187555"/>
      </p:ext>
    </p:extLst>
  </p:cSld>
  <p:clrMapOvr>
    <a:masterClrMapping/>
  </p:clrMapOvr>
  <p:extLst mod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135"/>
            <a:ext cx="9144000" cy="535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56023"/>
      </p:ext>
    </p:extLst>
  </p:cSld>
  <p:clrMapOvr>
    <a:masterClrMapping/>
  </p:clrMapOvr>
  <p:extLst mod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4108"/>
            <a:ext cx="9144000" cy="522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84267"/>
      </p:ext>
    </p:extLst>
  </p:cSld>
  <p:clrMapOvr>
    <a:masterClrMapping/>
  </p:clrMapOvr>
  <p:extLst mod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8875CE-A84D-440A-80FE-967101B878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62068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Indukčnosť v elektrickom obvode</a:t>
            </a:r>
          </a:p>
        </p:txBody>
      </p:sp>
      <p:pic>
        <p:nvPicPr>
          <p:cNvPr id="11266" name="Picture 2" descr="RSA IEC Inductor Symbol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80112" y="1418739"/>
            <a:ext cx="1411136" cy="141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4903292" y="1412017"/>
            <a:ext cx="13536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07904" y="1268001"/>
            <a:ext cx="1195388" cy="2880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354264" y="1412017"/>
            <a:ext cx="13536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325516" y="2829875"/>
            <a:ext cx="39314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79712" y="1908283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23728" y="2052299"/>
            <a:ext cx="39784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64125" y="1412017"/>
            <a:ext cx="0" cy="4962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354264" y="2052299"/>
            <a:ext cx="0" cy="7775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843808" y="1764267"/>
            <a:ext cx="0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699792" y="1412017"/>
            <a:ext cx="576064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707904" y="1764267"/>
            <a:ext cx="119538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012160" y="1588142"/>
            <a:ext cx="0" cy="10723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306" y="2052299"/>
            <a:ext cx="249555" cy="21526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446" y="1876933"/>
            <a:ext cx="308610" cy="21526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016674"/>
            <a:ext cx="285750" cy="21145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891" y="1052736"/>
            <a:ext cx="118110" cy="173355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3903260" y="2186898"/>
            <a:ext cx="662342" cy="567806"/>
          </a:xfrm>
          <a:custGeom>
            <a:avLst/>
            <a:gdLst>
              <a:gd name="connsiteX0" fmla="*/ 0 w 662342"/>
              <a:gd name="connsiteY0" fmla="*/ 192493 h 567806"/>
              <a:gd name="connsiteX1" fmla="*/ 68239 w 662342"/>
              <a:gd name="connsiteY1" fmla="*/ 69663 h 567806"/>
              <a:gd name="connsiteX2" fmla="*/ 204716 w 662342"/>
              <a:gd name="connsiteY2" fmla="*/ 15072 h 567806"/>
              <a:gd name="connsiteX3" fmla="*/ 395785 w 662342"/>
              <a:gd name="connsiteY3" fmla="*/ 1424 h 567806"/>
              <a:gd name="connsiteX4" fmla="*/ 532262 w 662342"/>
              <a:gd name="connsiteY4" fmla="*/ 42367 h 567806"/>
              <a:gd name="connsiteX5" fmla="*/ 627797 w 662342"/>
              <a:gd name="connsiteY5" fmla="*/ 165197 h 567806"/>
              <a:gd name="connsiteX6" fmla="*/ 655092 w 662342"/>
              <a:gd name="connsiteY6" fmla="*/ 369914 h 567806"/>
              <a:gd name="connsiteX7" fmla="*/ 504967 w 662342"/>
              <a:gd name="connsiteY7" fmla="*/ 547335 h 567806"/>
              <a:gd name="connsiteX8" fmla="*/ 313898 w 662342"/>
              <a:gd name="connsiteY8" fmla="*/ 560982 h 567806"/>
              <a:gd name="connsiteX9" fmla="*/ 95534 w 662342"/>
              <a:gd name="connsiteY9" fmla="*/ 520039 h 567806"/>
              <a:gd name="connsiteX10" fmla="*/ 54591 w 662342"/>
              <a:gd name="connsiteY10" fmla="*/ 465448 h 567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2342" h="567806">
                <a:moveTo>
                  <a:pt x="0" y="192493"/>
                </a:moveTo>
                <a:cubicBezTo>
                  <a:pt x="17060" y="145863"/>
                  <a:pt x="34120" y="99233"/>
                  <a:pt x="68239" y="69663"/>
                </a:cubicBezTo>
                <a:cubicBezTo>
                  <a:pt x="102358" y="40093"/>
                  <a:pt x="150125" y="26445"/>
                  <a:pt x="204716" y="15072"/>
                </a:cubicBezTo>
                <a:cubicBezTo>
                  <a:pt x="259307" y="3699"/>
                  <a:pt x="341194" y="-3125"/>
                  <a:pt x="395785" y="1424"/>
                </a:cubicBezTo>
                <a:cubicBezTo>
                  <a:pt x="450376" y="5973"/>
                  <a:pt x="493593" y="15071"/>
                  <a:pt x="532262" y="42367"/>
                </a:cubicBezTo>
                <a:cubicBezTo>
                  <a:pt x="570931" y="69663"/>
                  <a:pt x="607325" y="110606"/>
                  <a:pt x="627797" y="165197"/>
                </a:cubicBezTo>
                <a:cubicBezTo>
                  <a:pt x="648269" y="219788"/>
                  <a:pt x="675564" y="306224"/>
                  <a:pt x="655092" y="369914"/>
                </a:cubicBezTo>
                <a:cubicBezTo>
                  <a:pt x="634620" y="433604"/>
                  <a:pt x="561833" y="515490"/>
                  <a:pt x="504967" y="547335"/>
                </a:cubicBezTo>
                <a:cubicBezTo>
                  <a:pt x="448101" y="579180"/>
                  <a:pt x="382137" y="565531"/>
                  <a:pt x="313898" y="560982"/>
                </a:cubicBezTo>
                <a:cubicBezTo>
                  <a:pt x="245659" y="556433"/>
                  <a:pt x="138752" y="535961"/>
                  <a:pt x="95534" y="520039"/>
                </a:cubicBezTo>
                <a:cubicBezTo>
                  <a:pt x="52316" y="504117"/>
                  <a:pt x="53453" y="484782"/>
                  <a:pt x="54591" y="465448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743" y="3140968"/>
            <a:ext cx="2594229" cy="576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3789040"/>
            <a:ext cx="85689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Skontrolujme ešte, či tento postup dáva správne znamienko „prídavného napätia“ </a:t>
            </a:r>
            <a:r>
              <a:rPr kumimoji="0" lang="sk-SK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samoindukovaného</a:t>
            </a: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cievkou. Ak prúd rastie, prídavné napätie ako sme ho napísali bude kladné a bude mať smer k nemu nakreslenej šípky. Zjavne pôsobí „proti snahám batérie“ a teda bude sa snažiť zmenšovať prúd pretláčaný batériou. To je OK. Ak by prúd klesal, bude nami napísané „prídavné napätie“ záporné. Bude mať smer opačný ako nakreslená šípka a bude teda „pomáhať batérii“ pretláčať prúd, teda snažiť sa ho zväčšovať. To je znovu OK.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897977"/>
      </p:ext>
    </p:extLst>
  </p:cSld>
  <p:clrMapOvr>
    <a:masterClrMapping/>
  </p:clrMapOvr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8640"/>
            <a:ext cx="2324301" cy="76206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8230313" cy="134123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" b="17509"/>
          <a:stretch/>
        </p:blipFill>
        <p:spPr>
          <a:xfrm>
            <a:off x="107504" y="2068634"/>
            <a:ext cx="7635902" cy="392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78163"/>
      </p:ext>
    </p:extLst>
  </p:cSld>
  <p:clrMapOvr>
    <a:masterClrMapping/>
  </p:clrMapOvr>
  <p:extLst mod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2" y="404664"/>
            <a:ext cx="9144000" cy="371821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27" y="4096515"/>
            <a:ext cx="2324301" cy="76206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11"/>
          <a:stretch/>
        </p:blipFill>
        <p:spPr>
          <a:xfrm>
            <a:off x="467544" y="4725144"/>
            <a:ext cx="8443692" cy="86234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228" y="5473526"/>
            <a:ext cx="5182323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59170"/>
      </p:ext>
    </p:extLst>
  </p:cSld>
  <p:clrMapOvr>
    <a:masterClrMapping/>
  </p:clrMapOvr>
  <p:extLst mod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0648"/>
            <a:ext cx="5182323" cy="12479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93E524-FD7D-4B77-8604-30597AAAC1D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4689524" cy="59428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" t="12191" r="4545" b="20754"/>
          <a:stretch/>
        </p:blipFill>
        <p:spPr>
          <a:xfrm>
            <a:off x="395536" y="2060848"/>
            <a:ext cx="4536504" cy="792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09120"/>
            <a:ext cx="2268855" cy="3829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2" y="544522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Nyquist</a:t>
            </a:r>
            <a:r>
              <a:rPr kumimoji="0" lang="sk-S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k-SK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theorem</a:t>
            </a:r>
            <a:endParaRPr kumimoji="0" lang="sk-SK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EC2FCEC-F3CD-4089-A029-DF1D5B73BFD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25000"/>
            <a:ext cx="1789714" cy="304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5A4248D-6B4F-4243-A012-B0A36698E07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17032"/>
            <a:ext cx="2054286" cy="380000"/>
          </a:xfrm>
          <a:prstGeom prst="rect">
            <a:avLst/>
          </a:prstGeom>
        </p:spPr>
      </p:pic>
      <p:pic>
        <p:nvPicPr>
          <p:cNvPr id="20" name="Picture 19" descr="Screen Clipping">
            <a:extLst>
              <a:ext uri="{FF2B5EF4-FFF2-40B4-BE49-F238E27FC236}">
                <a16:creationId xmlns:a16="http://schemas.microsoft.com/office/drawing/2014/main" id="{B0ACCA7E-7D64-43DC-891A-1F05F9D6252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00"/>
          <a:stretch/>
        </p:blipFill>
        <p:spPr>
          <a:xfrm>
            <a:off x="3491880" y="2780929"/>
            <a:ext cx="4697901" cy="219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82708"/>
      </p:ext>
    </p:extLst>
  </p:cSld>
  <p:clrMapOvr>
    <a:masterClrMapping/>
  </p:clrMapOvr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488832" cy="472445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29200"/>
            <a:ext cx="8215072" cy="6934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0FF57B-E216-47CA-95E0-071E67C11B24}"/>
                  </a:ext>
                </a:extLst>
              </p:cNvPr>
              <p:cNvSpPr txBox="1"/>
              <p:nvPr/>
            </p:nvSpPr>
            <p:spPr>
              <a:xfrm>
                <a:off x="179512" y="5877272"/>
                <a:ext cx="842493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Integral runs only through a very short correlation time interval, so to get finite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/>
                  <a:t> the correlation function must be very large 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, it is approximately a delta function.</a:t>
                </a:r>
                <a:endParaRPr lang="sk-SK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0FF57B-E216-47CA-95E0-071E67C11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877272"/>
                <a:ext cx="8424936" cy="1015663"/>
              </a:xfrm>
              <a:prstGeom prst="rect">
                <a:avLst/>
              </a:prstGeom>
              <a:blipFill>
                <a:blip r:embed="rId6"/>
                <a:stretch>
                  <a:fillRect l="-724" t="-2994" r="-72" b="-9581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404426"/>
      </p:ext>
    </p:extLst>
  </p:cSld>
  <p:clrMapOvr>
    <a:masterClrMapping/>
  </p:clrMapOvr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16632"/>
            <a:ext cx="7948241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344"/>
      </p:ext>
    </p:extLst>
  </p:cSld>
  <p:clrMapOvr>
    <a:masterClrMapping/>
  </p:clrMapOvr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" y="116632"/>
            <a:ext cx="8716591" cy="51346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63888" y="4581128"/>
            <a:ext cx="5040560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4279718"/>
      </p:ext>
    </p:extLst>
  </p:cSld>
  <p:clrMapOvr>
    <a:masterClrMapping/>
  </p:clrMapOvr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8926171" cy="104789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" y="1700808"/>
            <a:ext cx="8916644" cy="41058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1700808"/>
            <a:ext cx="2088232" cy="36004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7890116"/>
      </p:ext>
    </p:extLst>
  </p:cSld>
  <p:clrMapOvr>
    <a:masterClrMapping/>
  </p:clrMapOvr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36912"/>
            <a:ext cx="8878539" cy="359142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4664"/>
            <a:ext cx="5896798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79554"/>
      </p:ext>
    </p:extLst>
  </p:cSld>
  <p:clrMapOvr>
    <a:masterClrMapping/>
  </p:clrMapOvr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20688"/>
            <a:ext cx="5087060" cy="237205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2744"/>
            <a:ext cx="8668960" cy="36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69681"/>
      </p:ext>
    </p:extLst>
  </p:cSld>
  <p:clrMapOvr>
    <a:masterClrMapping/>
  </p:clrMapOvr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11"/>
          <a:stretch/>
        </p:blipFill>
        <p:spPr>
          <a:xfrm>
            <a:off x="179512" y="-99391"/>
            <a:ext cx="8726118" cy="230425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35" y="2811190"/>
            <a:ext cx="3629532" cy="228631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35" y="2060848"/>
            <a:ext cx="3762900" cy="87642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46" y="5097509"/>
            <a:ext cx="3686689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91347"/>
      </p:ext>
    </p:extLst>
  </p:cSld>
  <p:clrMapOvr>
    <a:masterClrMapping/>
  </p:clrMapOvr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cp1250]{inputenc}&#10;\usepackage[slovak]{babel}&#10;\usepackage[T1]{fontenc}&#10;\def \vek{\overrightarrow}&#10;\begin{document}&#10;\begin{align*}&#10;U_0&#10;\end{align*}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cp1250]{inputenc}&#10;\usepackage[slovak]{babel}&#10;\usepackage[T1]{fontenc}&#10;\def \vek{\overrightarrow}&#10;\begin{document}&#10;\begin{align*}&#10;U_R&#10;\end{align*}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cp1250]{inputenc}&#10;\usepackage[slovak]{babel}&#10;\usepackage[T1]{fontenc}&#10;\def \vek{\overrightarrow}&#10;\begin{document}&#10;\begin{align*}&#10;U_L&#10;\end{align*}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cp1250]{inputenc}&#10;\usepackage[slovak]{babel}&#10;\usepackage[T1]{fontenc}&#10;\def \vek{\overrightarrow}&#10;\begin{document}&#10;\begin{align*}&#10;I&#10;\end{align*}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cp1250]{inputenc}&#10;\usepackage[slovak]{babel}&#10;\usepackage[T1]{fontenc}&#10;\def \vek{\overrightarrow}&#10;\begin{document}&#10;\begin{align*}&#10;-U_0+I R+L \frac{dI}{dt} =0&#10;\end{align*}&#10;\end{document}"/>
  <p:tag name="IGUANATEXSIZE" val="2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R=\frac{1}{2kT}2\int_0^\infty&lt;V(0)V(s)&gt;\cos(2\pi 0 s)ds&#10;\end{align*}&#10;\end{document}&#10;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G(f)=4RkT&#10;\end{align*}&#10;\end{document}&#10;"/>
  <p:tag name="IGUANATEXSIZE" val="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G(0)=4kTR&#10;\end{align*}&#10;\end{document}&#10;"/>
  <p:tag name="IGUANATEXSIZE" val="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G(f)\approx G(0)&#10;\end{align*}&#10;\end{document}&#10;"/>
  <p:tag name="IGUANATEXSIZE" val="3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kcia3.pptx" id="{BAF4EDA4-144D-442F-9C15-68DE6A244B22}" vid="{4A395020-DD1E-4526-9B9D-630953422F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607</TotalTime>
  <Words>171</Words>
  <Application>Microsoft Office PowerPoint</Application>
  <PresentationFormat>On-screen Show (4:3)</PresentationFormat>
  <Paragraphs>26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Cerny</dc:creator>
  <cp:lastModifiedBy>Vladimir Cerny</cp:lastModifiedBy>
  <cp:revision>52</cp:revision>
  <dcterms:created xsi:type="dcterms:W3CDTF">2015-04-07T17:32:17Z</dcterms:created>
  <dcterms:modified xsi:type="dcterms:W3CDTF">2019-05-14T06:17:59Z</dcterms:modified>
</cp:coreProperties>
</file>