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446" r:id="rId11"/>
    <p:sldId id="266" r:id="rId12"/>
    <p:sldId id="267" r:id="rId13"/>
    <p:sldId id="268" r:id="rId14"/>
    <p:sldId id="451" r:id="rId15"/>
    <p:sldId id="452" r:id="rId16"/>
    <p:sldId id="453" r:id="rId17"/>
    <p:sldId id="269" r:id="rId18"/>
    <p:sldId id="270" r:id="rId19"/>
    <p:sldId id="278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15. 5. 2019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42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15. 5. 2019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15. 5. 2019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278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9F39-03CA-416A-BDC1-6943DB14F678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91A1-080D-4B75-96DD-5F8CFE497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6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BFCC-DCD3-442D-8F2C-9BD2E83F9141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91A1-080D-4B75-96DD-5F8CFE497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09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2384-6DA2-4AC7-BD52-458F356F0AC1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91A1-080D-4B75-96DD-5F8CFE497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40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958E-708E-4D73-8E1B-FF423F173C98}" type="datetime1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91A1-080D-4B75-96DD-5F8CFE497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49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DF6F-60A2-42D0-89E6-4AA81E2040F9}" type="datetime1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91A1-080D-4B75-96DD-5F8CFE497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22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FD41-5049-4C16-8696-0305C1EDFD06}" type="datetime1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91A1-080D-4B75-96DD-5F8CFE497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06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03A-F837-4D56-9586-61E1BF9677DE}" type="datetime1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91A1-080D-4B75-96DD-5F8CFE497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91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EC99-8E4E-420C-B0D8-D129B38F1DD1}" type="datetime1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91A1-080D-4B75-96DD-5F8CFE497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0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15. 5. 2019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98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97FC-1ABF-4970-9873-E3CD708356D4}" type="datetime1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91A1-080D-4B75-96DD-5F8CFE497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43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D55-180E-4227-ABC5-B9FC762570BF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91A1-080D-4B75-96DD-5F8CFE497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13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8A2A-14CA-410E-B18D-33B125DBEB9F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91A1-080D-4B75-96DD-5F8CFE497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4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15. 5. 2019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0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15. 5. 2019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45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15. 5. 2019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05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15. 5. 2019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80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15. 5. 2019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38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15. 5. 2019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67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15. 5. 2019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1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15. 5. 2019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1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225B0-78AA-4F92-B9C4-EFEE0492BF52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191A1-080D-4B75-96DD-5F8CFE497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6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tm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C9C67CDA-2F24-42E1-AC2B-8CEAF8B1E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37" y="1058214"/>
            <a:ext cx="6169218" cy="44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1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ECB715-8520-4A5E-BC2C-5E73FA484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4" y="445590"/>
            <a:ext cx="7884768" cy="592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4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0A29A6-58FA-4451-AA39-092B04290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8" y="743422"/>
            <a:ext cx="7286228" cy="556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61525"/>
      </p:ext>
    </p:extLst>
  </p:cSld>
  <p:clrMapOvr>
    <a:masterClrMapping/>
  </p:clrMapOvr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4AB5168-F21B-49C9-8B34-DF01BDCAE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045" y="1371421"/>
            <a:ext cx="5425910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23562"/>
      </p:ext>
    </p:extLst>
  </p:cSld>
  <p:clrMapOvr>
    <a:masterClrMapping/>
  </p:clrMapOvr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91A1-080D-4B75-96DD-5F8CFE4971FF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7" y="729657"/>
            <a:ext cx="5610225" cy="149542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61" y="2620725"/>
            <a:ext cx="3402487" cy="176695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75" y="5126474"/>
            <a:ext cx="3003658" cy="1156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421" y="4387682"/>
            <a:ext cx="8488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err="1"/>
              <a:t>Prech</a:t>
            </a:r>
            <a:r>
              <a:rPr lang="en-US" sz="2200" dirty="0"/>
              <a:t>o</a:t>
            </a:r>
            <a:r>
              <a:rPr lang="sk-SK" sz="2200" dirty="0"/>
              <a:t>dom do spojitej limity dostaneme odtiaľ okrajovú podmienku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1375" y="5126474"/>
            <a:ext cx="2875526" cy="12879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9229633"/>
      </p:ext>
    </p:extLst>
  </p:cSld>
  <p:clrMapOvr>
    <a:masterClrMapping/>
  </p:clrMapOvr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91A1-080D-4B75-96DD-5F8CFE4971FF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69" y="183668"/>
            <a:ext cx="2708910" cy="59436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50" y="979765"/>
            <a:ext cx="2086348" cy="803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250" y="1166004"/>
            <a:ext cx="37667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/>
              <a:t>pre </a:t>
            </a:r>
            <a:r>
              <a:rPr lang="sk-SK" sz="2200" dirty="0" err="1"/>
              <a:t>x=L</a:t>
            </a:r>
            <a:r>
              <a:rPr lang="sk-SK" sz="2200" dirty="0"/>
              <a:t> (na konci kábla) platí: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433" y="382128"/>
            <a:ext cx="3138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/>
              <a:t>mimo okrajov kábla platí :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" y="2078999"/>
            <a:ext cx="8710116" cy="262946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1" y="4834292"/>
            <a:ext cx="4408227" cy="176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39090"/>
      </p:ext>
    </p:extLst>
  </p:cSld>
  <p:clrMapOvr>
    <a:masterClrMapping/>
  </p:clrMapOvr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91A1-080D-4B75-96DD-5F8CFE4971FF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76" y="453361"/>
            <a:ext cx="4408227" cy="176665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42" y="2628118"/>
            <a:ext cx="2588882" cy="1114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3612" y="2969883"/>
            <a:ext cx="1351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/>
              <a:t>Zvoľme: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1542" y="2628118"/>
            <a:ext cx="2588882" cy="1288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Box 6"/>
          <p:cNvSpPr txBox="1"/>
          <p:nvPr/>
        </p:nvSpPr>
        <p:spPr>
          <a:xfrm>
            <a:off x="395785" y="4339988"/>
            <a:ext cx="85707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/>
              <a:t>Dostaneme g = </a:t>
            </a:r>
            <a:r>
              <a:rPr lang="sk-SK" sz="2200" dirty="0" err="1"/>
              <a:t>const</a:t>
            </a:r>
            <a:r>
              <a:rPr lang="sk-SK" sz="2200" dirty="0"/>
              <a:t>, takže žiadne šírenie zľava doprava</a:t>
            </a:r>
          </a:p>
          <a:p>
            <a:endParaRPr lang="sk-SK" sz="2200" dirty="0"/>
          </a:p>
          <a:p>
            <a:r>
              <a:rPr lang="sk-SK" sz="2200" dirty="0"/>
              <a:t>Po dosadení typických hodnôt pre </a:t>
            </a:r>
            <a:r>
              <a:rPr lang="sk-SK" sz="2200" dirty="0" err="1"/>
              <a:t>ethernetový</a:t>
            </a:r>
            <a:r>
              <a:rPr lang="sk-SK" sz="2200" dirty="0"/>
              <a:t> koaxiálny kábel dostaneme R = 50 </a:t>
            </a:r>
            <a:r>
              <a:rPr lang="el-GR" sz="2200" dirty="0"/>
              <a:t>Ω</a:t>
            </a:r>
            <a:r>
              <a:rPr lang="sk-SK" sz="2200" dirty="0"/>
              <a:t>, televízny koaxiálny kábel dáva R = 70 </a:t>
            </a:r>
            <a:r>
              <a:rPr lang="el-GR" sz="2200" dirty="0"/>
              <a:t>Ω</a:t>
            </a:r>
            <a:r>
              <a:rPr lang="sk-SK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565094"/>
      </p:ext>
    </p:extLst>
  </p:cSld>
  <p:clrMapOvr>
    <a:masterClrMapping/>
  </p:clrMapOvr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649B8E-EB30-49F5-9E01-A13E39776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6" y="640369"/>
            <a:ext cx="7711484" cy="571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25697"/>
      </p:ext>
    </p:extLst>
  </p:cSld>
  <p:clrMapOvr>
    <a:masterClrMapping/>
  </p:clrMapOvr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5FE9DC9-C531-4AC3-A9F2-60728ABF1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87" y="612858"/>
            <a:ext cx="7751907" cy="603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71536"/>
      </p:ext>
    </p:extLst>
  </p:cSld>
  <p:clrMapOvr>
    <a:masterClrMapping/>
  </p:clrMapOvr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75CAC0C-734E-409F-AA9D-69E7D668E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48" y="462019"/>
            <a:ext cx="3984183" cy="61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20862"/>
      </p:ext>
    </p:extLst>
  </p:cSld>
  <p:clrMapOvr>
    <a:masterClrMapping/>
  </p:clrMapOvr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085904-E6A2-4027-8B77-DB6AD0E66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73" y="1026160"/>
            <a:ext cx="7054719" cy="42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8572"/>
      </p:ext>
    </p:extLst>
  </p:cSld>
  <p:clrMapOvr>
    <a:masterClrMapping/>
  </p:clrMapOvr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3D46EB0-5785-4A87-9B53-0E046FC12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6" y="845222"/>
            <a:ext cx="7044655" cy="50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60B5072E-741F-45A6-B37E-A56A85E82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1" y="2694513"/>
            <a:ext cx="7376713" cy="3104121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4A8517-2F20-43DB-9CE0-07AB1616A3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6" b="26262"/>
          <a:stretch/>
        </p:blipFill>
        <p:spPr>
          <a:xfrm>
            <a:off x="1007954" y="1260088"/>
            <a:ext cx="7054719" cy="13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70986"/>
      </p:ext>
    </p:extLst>
  </p:cSld>
  <p:clrMapOvr>
    <a:masterClrMapping/>
  </p:clrMapOvr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CE38F40B-BB46-4E08-A3BC-858CFC068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00" y="131504"/>
            <a:ext cx="6789719" cy="5699876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2A51680-6662-4039-8F18-A0D7CF70B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87" y="5743031"/>
            <a:ext cx="6389393" cy="9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50077"/>
      </p:ext>
    </p:extLst>
  </p:cSld>
  <p:clrMapOvr>
    <a:masterClrMapping/>
  </p:clrMapOvr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ACFEE89-D7CC-4089-8A4A-CDAB4923C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80" y="302031"/>
            <a:ext cx="6201640" cy="790685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B6BAA2-08F5-409C-87C9-1940A385E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08" y="1092716"/>
            <a:ext cx="6201640" cy="3353268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2DCAE9C-44BC-445A-A598-A6CA98CA7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05" y="4593103"/>
            <a:ext cx="4896533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8834"/>
      </p:ext>
    </p:extLst>
  </p:cSld>
  <p:clrMapOvr>
    <a:masterClrMapping/>
  </p:clrMapOvr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646850-F1E9-48DC-B98C-68279228E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3" y="188754"/>
            <a:ext cx="7154273" cy="2152950"/>
          </a:xfrm>
          <a:prstGeom prst="rect">
            <a:avLst/>
          </a:prstGeom>
        </p:spPr>
      </p:pic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8C88876B-DD3D-4AE9-A89D-8E2AF8485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2" y="2341704"/>
            <a:ext cx="3010320" cy="84784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E58DF26-E023-49E5-AA72-A244A79B25B0}"/>
              </a:ext>
            </a:extLst>
          </p:cNvPr>
          <p:cNvGrpSpPr/>
          <p:nvPr/>
        </p:nvGrpSpPr>
        <p:grpSpPr>
          <a:xfrm>
            <a:off x="913888" y="3189547"/>
            <a:ext cx="7316221" cy="3581900"/>
            <a:chOff x="913888" y="3189547"/>
            <a:chExt cx="7316221" cy="3581900"/>
          </a:xfrm>
        </p:grpSpPr>
        <p:pic>
          <p:nvPicPr>
            <p:cNvPr id="7" name="Picture 6" descr="A picture containing text, newspaper, building&#10;&#10;Description automatically generated">
              <a:extLst>
                <a:ext uri="{FF2B5EF4-FFF2-40B4-BE49-F238E27FC236}">
                  <a16:creationId xmlns:a16="http://schemas.microsoft.com/office/drawing/2014/main" id="{7FCCCDE8-8BE1-438B-B5C0-7F246AB28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888" y="3189547"/>
              <a:ext cx="7316221" cy="35819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B18546-0E76-4379-86FE-62312034C8F4}"/>
                </a:ext>
              </a:extLst>
            </p:cNvPr>
            <p:cNvSpPr/>
            <p:nvPr/>
          </p:nvSpPr>
          <p:spPr>
            <a:xfrm>
              <a:off x="5671595" y="6481823"/>
              <a:ext cx="2233914" cy="2896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969146"/>
      </p:ext>
    </p:extLst>
  </p:cSld>
  <p:clrMapOvr>
    <a:masterClrMapping/>
  </p:clrMapOvr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327943"/>
      </p:ext>
    </p:extLst>
  </p:cSld>
  <p:clrMapOvr>
    <a:masterClrMapping/>
  </p:clrMapOvr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17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808F6E2-C18C-437F-915D-A849BCC21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4" y="721960"/>
            <a:ext cx="7313480" cy="553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2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7FE83B-B873-4237-A28A-0A4AD9F0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4" y="394483"/>
            <a:ext cx="7728156" cy="576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8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9B57BD-FF37-40AE-8E69-CDAA0BE15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6" y="725769"/>
            <a:ext cx="7197061" cy="5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9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5C0F7D1-E438-4EFD-B5D6-482B7982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6" y="398574"/>
            <a:ext cx="7991312" cy="60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7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E46CFF5-BCBC-4CBD-8D03-39C7565AA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0" y="877064"/>
            <a:ext cx="8123671" cy="58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6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E02E2BD-F5B4-4A57-A2A1-A42820FDA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9" y="490195"/>
            <a:ext cx="8114671" cy="61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4FBB-8435-4B74-BA93-0B4F20B66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343" y="464457"/>
            <a:ext cx="756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Všimnite si na videu, ako sa vlna na koncoch odráža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Vlnenie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458.086" end="21891"/>
                </p14:media>
              </p:ext>
            </p:extLst>
          </p:nvPr>
        </p:nvPicPr>
        <p:blipFill rotWithShape="1">
          <a:blip r:embed="rId5"/>
          <a:srcRect t="3267" r="3614"/>
          <a:stretch/>
        </p:blipFill>
        <p:spPr>
          <a:xfrm>
            <a:off x="2152650" y="1620981"/>
            <a:ext cx="4663786" cy="4717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3" y="1057101"/>
            <a:ext cx="781431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5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&#10;\begin{document}&#10;\[\frac{\partial^2{u}(t,x)}{\partial t^2}&#10;=c^2\frac{\partial^2u(t,x)}{\partial x^2}, \mbox{~s okrajovou podmienkou~~} u(t,0)=u(t,L)=0&#10;\]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def \vek{\overrightarrow}&#10;\def \rot{\text{rot}\;}&#10;\def \div{\text{div}\;}&#10;\begin{document}&#10;\begin{align*}&#10;\frac{\partial^2I(t,x)}{\partial t^2} =&#10;\frac{1}{\tilde{L}\tilde{C}} &#10;\frac{\partial^2I(t,x)}{\partial x^2}&#10;\end{align*}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blankCalibri.potx" id="{71DB4933-40A2-45A4-9831-135EE38379A9}" vid="{D653884F-F80E-4FA0-9426-C927E08E98C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2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MyblankCalibri18</Template>
  <TotalTime>109</TotalTime>
  <Words>76</Words>
  <Application>Microsoft Office PowerPoint</Application>
  <PresentationFormat>On-screen Show (4:3)</PresentationFormat>
  <Paragraphs>12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Vladimir Cerny</cp:lastModifiedBy>
  <cp:revision>10</cp:revision>
  <dcterms:created xsi:type="dcterms:W3CDTF">2019-05-12T16:33:27Z</dcterms:created>
  <dcterms:modified xsi:type="dcterms:W3CDTF">2019-05-15T10:15:23Z</dcterms:modified>
</cp:coreProperties>
</file>