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8" r:id="rId3"/>
    <p:sldId id="266" r:id="rId4"/>
    <p:sldId id="267" r:id="rId5"/>
    <p:sldId id="268" r:id="rId6"/>
    <p:sldId id="269" r:id="rId7"/>
    <p:sldId id="259" r:id="rId8"/>
    <p:sldId id="260" r:id="rId9"/>
    <p:sldId id="261" r:id="rId10"/>
    <p:sldId id="262" r:id="rId11"/>
    <p:sldId id="263" r:id="rId12"/>
    <p:sldId id="264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20. 5. 2019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342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20. 5. 2019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457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20. 5. 2019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927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20. 5. 2019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298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20. 5. 2019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202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20. 5. 2019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457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20. 5. 2019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053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20. 5. 2019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808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20. 5. 2019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738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20. 5. 2019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672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20. 5. 2019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510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9F437-1902-4D02-94C8-F52641D1C7B0}" type="datetimeFigureOut">
              <a:rPr lang="sk-SK" smtClean="0"/>
              <a:t>20. 5. 2019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616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m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7" Type="http://schemas.openxmlformats.org/officeDocument/2006/relationships/image" Target="../media/image29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tmp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tmp"/><Relationship Id="rId5" Type="http://schemas.openxmlformats.org/officeDocument/2006/relationships/image" Target="../media/image33.tmp"/><Relationship Id="rId4" Type="http://schemas.openxmlformats.org/officeDocument/2006/relationships/image" Target="../media/image32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tmp"/><Relationship Id="rId4" Type="http://schemas.openxmlformats.org/officeDocument/2006/relationships/image" Target="../media/image37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7" Type="http://schemas.openxmlformats.org/officeDocument/2006/relationships/image" Target="../media/image44.tmp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tmp"/><Relationship Id="rId5" Type="http://schemas.openxmlformats.org/officeDocument/2006/relationships/image" Target="../media/image42.tmp"/><Relationship Id="rId4" Type="http://schemas.openxmlformats.org/officeDocument/2006/relationships/image" Target="../media/image41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8F560D-4769-4A1C-9EA0-411B4E5EA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497" y="194811"/>
            <a:ext cx="4163006" cy="646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21662"/>
      </p:ext>
    </p:extLst>
  </p:cSld>
  <p:clrMapOvr>
    <a:masterClrMapping/>
  </p:clrMapOvr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7D6E93-A265-4C13-B4BA-1477C4409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26" y="1947656"/>
            <a:ext cx="7506748" cy="29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10918"/>
      </p:ext>
    </p:extLst>
  </p:cSld>
  <p:clrMapOvr>
    <a:masterClrMapping/>
  </p:clrMapOvr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80BB0D-3146-4115-AE80-C2E3FEC955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94" y="318653"/>
            <a:ext cx="6087325" cy="62206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7BD2D9-6577-432E-8DD0-F231FDAC4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308" y="519853"/>
            <a:ext cx="1752845" cy="6096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E389B5-59F0-479E-A44F-B7236B88F1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71" y="1313084"/>
            <a:ext cx="1427809" cy="4266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76EAF6-EFB9-4091-A9EF-1AE49617850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944" y="2192761"/>
            <a:ext cx="2192762" cy="426667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402F39E-FE20-4FF5-B6FA-042E7CB0E2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95" y="5853186"/>
            <a:ext cx="2466960" cy="51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98087"/>
      </p:ext>
    </p:extLst>
  </p:cSld>
  <p:clrMapOvr>
    <a:masterClrMapping/>
  </p:clrMapOvr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4085AF-6492-4F46-8647-66334F05D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23" y="1247550"/>
            <a:ext cx="6020640" cy="2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79995"/>
      </p:ext>
    </p:extLst>
  </p:cSld>
  <p:clrMapOvr>
    <a:masterClrMapping/>
  </p:clrMapOvr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bird&#10;&#10;Description automatically generated">
            <a:extLst>
              <a:ext uri="{FF2B5EF4-FFF2-40B4-BE49-F238E27FC236}">
                <a16:creationId xmlns:a16="http://schemas.microsoft.com/office/drawing/2014/main" id="{6E3BB03C-1FA2-4036-99CD-8CDADA12F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58" y="456785"/>
            <a:ext cx="3658111" cy="594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68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5F05AB-0144-44BE-8BF1-7C3DB5B85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5" y="0"/>
            <a:ext cx="6878010" cy="2924583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AAD6AD-A6C0-476F-AA43-405EC588E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6" y="2924583"/>
            <a:ext cx="7535327" cy="368668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23152717"/>
      </p:ext>
    </p:extLst>
  </p:cSld>
  <p:clrMapOvr>
    <a:masterClrMapping/>
  </p:clrMapOvr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058E2A-44C4-4B2E-90CA-1FA9BE03C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969" y="423160"/>
            <a:ext cx="4620270" cy="571580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A2EA47-7F7A-431E-AA06-627A55D3D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62" y="994740"/>
            <a:ext cx="6868484" cy="3000794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55179E7-7A97-40C0-B541-28B08C6E2F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8" y="3883589"/>
            <a:ext cx="6392167" cy="981212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467CB5B-2288-49DD-B658-C2FBF541F1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5"/>
          <a:stretch/>
        </p:blipFill>
        <p:spPr>
          <a:xfrm>
            <a:off x="893924" y="4588827"/>
            <a:ext cx="6420746" cy="716469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F0646ADF-4C4C-4D4E-8BBE-9AA32B9D2B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345" y="5224996"/>
            <a:ext cx="6087325" cy="638264"/>
          </a:xfrm>
          <a:prstGeom prst="rect">
            <a:avLst/>
          </a:prstGeom>
        </p:spPr>
      </p:pic>
      <p:pic>
        <p:nvPicPr>
          <p:cNvPr id="19" name="Picture 18" descr="A picture containing object&#10;&#10;Description automatically generated">
            <a:extLst>
              <a:ext uri="{FF2B5EF4-FFF2-40B4-BE49-F238E27FC236}">
                <a16:creationId xmlns:a16="http://schemas.microsoft.com/office/drawing/2014/main" id="{572C6774-F7A1-45DC-98EC-C4F40EEE91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163" y="5866154"/>
            <a:ext cx="2057687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92606"/>
      </p:ext>
    </p:extLst>
  </p:cSld>
  <p:clrMapOvr>
    <a:masterClrMapping/>
  </p:clrMapOvr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D72C12-1029-4A41-999C-C667EDB3E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997" y="705097"/>
            <a:ext cx="3982006" cy="771633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E44DD1A-C01D-42AA-A163-FCF942F6B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58" y="1904003"/>
            <a:ext cx="6687483" cy="457264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5362C39-1196-4EE8-ADCE-B89A712F5B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63" y="2602629"/>
            <a:ext cx="6249272" cy="657317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B98E28E-42A2-4052-B96F-D03A564891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85" y="3429000"/>
            <a:ext cx="4677428" cy="695422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5994D3-1982-4144-B54C-17978E2106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58" y="4293476"/>
            <a:ext cx="7135221" cy="20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42322"/>
      </p:ext>
    </p:extLst>
  </p:cSld>
  <p:clrMapOvr>
    <a:masterClrMapping/>
  </p:clrMapOvr>
  <p:extLst mod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5FD933-C983-4E56-B3A5-B03C0D3C8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496" y="1035236"/>
            <a:ext cx="4887007" cy="504895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08F7C9F-E7F3-4E04-BA01-4FB0066FC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311" y="1887714"/>
            <a:ext cx="5563376" cy="628738"/>
          </a:xfrm>
          <a:prstGeom prst="rect">
            <a:avLst/>
          </a:prstGeom>
        </p:spPr>
      </p:pic>
      <p:pic>
        <p:nvPicPr>
          <p:cNvPr id="7" name="Picture 6" descr="A drawing of a person&#10;&#10;Description automatically generated">
            <a:extLst>
              <a:ext uri="{FF2B5EF4-FFF2-40B4-BE49-F238E27FC236}">
                <a16:creationId xmlns:a16="http://schemas.microsoft.com/office/drawing/2014/main" id="{324376E6-CEF2-4836-AB92-A87251D58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154" y="2864035"/>
            <a:ext cx="3143689" cy="428685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B43FDD2-3CA9-4C47-856F-DA9460881A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40" y="3429000"/>
            <a:ext cx="6735115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69500"/>
      </p:ext>
    </p:extLst>
  </p:cSld>
  <p:clrMapOvr>
    <a:masterClrMapping/>
  </p:clrMapOvr>
  <p:extLst mod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DAB0DD5-406B-49EE-A4AC-B3B9F2C4E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628" y="742536"/>
            <a:ext cx="4248743" cy="743054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360755-F8CF-404B-9B45-EC92F354C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837" y="1769968"/>
            <a:ext cx="5544324" cy="771633"/>
          </a:xfrm>
          <a:prstGeom prst="rect">
            <a:avLst/>
          </a:prstGeom>
        </p:spPr>
      </p:pic>
      <p:pic>
        <p:nvPicPr>
          <p:cNvPr id="7" name="Picture 6" descr="A picture containing furniture&#10;&#10;Description automatically generated">
            <a:extLst>
              <a:ext uri="{FF2B5EF4-FFF2-40B4-BE49-F238E27FC236}">
                <a16:creationId xmlns:a16="http://schemas.microsoft.com/office/drawing/2014/main" id="{0D3B1FCF-AAA7-439C-AA9B-73C92A6A3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749" y="2825979"/>
            <a:ext cx="4887007" cy="4477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DAFE27-022D-438B-9B27-28650C82D4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2" y="3408744"/>
            <a:ext cx="6878010" cy="590632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3C4EFA09-99AA-436E-9750-DEC909BC75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59" y="4248332"/>
            <a:ext cx="4515480" cy="8383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487CCF-82B7-4FE1-85BA-86F48D62DB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41" y="5086649"/>
            <a:ext cx="6735115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29574"/>
      </p:ext>
    </p:extLst>
  </p:cSld>
  <p:clrMapOvr>
    <a:masterClrMapping/>
  </p:clrMapOvr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F6C027-6936-4510-A76C-7D3F5CF88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2" y="343538"/>
            <a:ext cx="8240275" cy="2953162"/>
          </a:xfrm>
          <a:prstGeom prst="rect">
            <a:avLst/>
          </a:prstGeom>
        </p:spPr>
      </p:pic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4F0A0F0E-8BE0-49D9-8B78-3FCE0EE0E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2" y="3296700"/>
            <a:ext cx="8240275" cy="325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19154"/>
      </p:ext>
    </p:extLst>
  </p:cSld>
  <p:clrMapOvr>
    <a:masterClrMapping/>
  </p:clrMapOvr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28DC32-D6B3-4596-AB1D-60C002F09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35" y="612294"/>
            <a:ext cx="8565649" cy="512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29608"/>
      </p:ext>
    </p:extLst>
  </p:cSld>
  <p:clrMapOvr>
    <a:masterClrMapping/>
  </p:clrMapOvr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34A623-49C5-4E7D-9401-31BC1A0B0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52" y="787031"/>
            <a:ext cx="7306695" cy="15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98705"/>
      </p:ext>
    </p:extLst>
  </p:cSld>
  <p:clrMapOvr>
    <a:masterClrMapping/>
  </p:clrMapOvr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647499AF-E710-4E15-B9A4-86576098DA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5"/>
          <a:stretch/>
        </p:blipFill>
        <p:spPr>
          <a:xfrm>
            <a:off x="783754" y="142251"/>
            <a:ext cx="7020905" cy="3700544"/>
          </a:xfrm>
          <a:prstGeom prst="rect">
            <a:avLst/>
          </a:prstGeom>
        </p:spPr>
      </p:pic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80694904-DB2E-4734-87AC-602296910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57" y="3842795"/>
            <a:ext cx="6982799" cy="8192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3A9EF2-A34C-4DBD-B9A8-17B30474F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54" y="4722826"/>
            <a:ext cx="7011378" cy="885949"/>
          </a:xfrm>
          <a:prstGeom prst="rect">
            <a:avLst/>
          </a:prstGeom>
        </p:spPr>
      </p:pic>
      <p:pic>
        <p:nvPicPr>
          <p:cNvPr id="8" name="Picture 7" descr="A picture containing object, indoor&#10;&#10;Description automatically generated">
            <a:extLst>
              <a:ext uri="{FF2B5EF4-FFF2-40B4-BE49-F238E27FC236}">
                <a16:creationId xmlns:a16="http://schemas.microsoft.com/office/drawing/2014/main" id="{A84E245E-2331-44CE-B022-DA6625492A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65"/>
          <a:stretch/>
        </p:blipFill>
        <p:spPr>
          <a:xfrm>
            <a:off x="691156" y="5480122"/>
            <a:ext cx="7103975" cy="72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31014"/>
      </p:ext>
    </p:extLst>
  </p:cSld>
  <p:clrMapOvr>
    <a:masterClrMapping/>
  </p:clrMapOvr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77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C30655-6231-4C37-93DD-3131B7478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8" y="149601"/>
            <a:ext cx="7992590" cy="5563376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8667D8-1378-4E74-B541-C671B2D1A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27" y="5840299"/>
            <a:ext cx="8002321" cy="74569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BB3D8F-EFF8-472A-9263-70B2A2BCBFAF}"/>
              </a:ext>
            </a:extLst>
          </p:cNvPr>
          <p:cNvCxnSpPr/>
          <p:nvPr/>
        </p:nvCxnSpPr>
        <p:spPr>
          <a:xfrm>
            <a:off x="312516" y="5712977"/>
            <a:ext cx="8380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599778"/>
      </p:ext>
    </p:extLst>
  </p:cSld>
  <p:clrMapOvr>
    <a:masterClrMapping/>
  </p:clrMapOvr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3CB44E-0760-40A3-825B-413396D0B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0" y="928338"/>
            <a:ext cx="7525800" cy="50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48221"/>
      </p:ext>
    </p:extLst>
  </p:cSld>
  <p:clrMapOvr>
    <a:masterClrMapping/>
  </p:clrMapOvr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4DD8B4-F8D4-4390-B227-815836C0E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73" y="380574"/>
            <a:ext cx="7725853" cy="60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23480"/>
      </p:ext>
    </p:extLst>
  </p:cSld>
  <p:clrMapOvr>
    <a:masterClrMapping/>
  </p:clrMapOvr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frac{H}{N}=\zeta-T(\frac{\partial\zeta}{\partial T})&#10;\end{align*}&#10;\end{document}&#10;"/>
  <p:tag name="IGUANATEXSIZE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frac{\partial}{\partial T}(\frac{\zeta}{T})=-\frac{1}{T^2}\zeta+&#10;\frac{1}{T}\frac{\partial \zeta}{\partial T}&#10;\end{align*}&#10;\end{document}&#10;"/>
  <p:tag name="IGUANATEXSIZE" val="1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blankCalibri.potx" id="{8A0F0F14-46AE-4D77-ADE7-0F718B9836FD}" vid="{B1D029F5-8F85-4FE6-9F53-704A5FA2D1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MyblankCalibri</Template>
  <TotalTime>226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Černý Vladimír</dc:creator>
  <cp:lastModifiedBy>Vladimir Cerny</cp:lastModifiedBy>
  <cp:revision>14</cp:revision>
  <dcterms:created xsi:type="dcterms:W3CDTF">2019-04-26T10:43:47Z</dcterms:created>
  <dcterms:modified xsi:type="dcterms:W3CDTF">2019-05-20T07:20:32Z</dcterms:modified>
</cp:coreProperties>
</file>