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312" r:id="rId10"/>
    <p:sldId id="277" r:id="rId11"/>
    <p:sldId id="278" r:id="rId12"/>
    <p:sldId id="314" r:id="rId13"/>
    <p:sldId id="280" r:id="rId14"/>
    <p:sldId id="281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21. 2. 2020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00.png"/><Relationship Id="rId3" Type="http://schemas.openxmlformats.org/officeDocument/2006/relationships/tags" Target="../tags/tag3.xml"/><Relationship Id="rId7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8" y="857959"/>
            <a:ext cx="6725589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90" y="273021"/>
            <a:ext cx="4008337" cy="61883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811"/>
            <a:ext cx="9144000" cy="471261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35" y="891851"/>
            <a:ext cx="301984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2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" b="48899"/>
          <a:stretch/>
        </p:blipFill>
        <p:spPr>
          <a:xfrm>
            <a:off x="286327" y="150792"/>
            <a:ext cx="7943273" cy="12161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9" y="1888836"/>
            <a:ext cx="7490691" cy="48837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04" y="1451672"/>
            <a:ext cx="1543265" cy="3524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56" y="1423093"/>
            <a:ext cx="1524213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8" y="3381665"/>
            <a:ext cx="7169143" cy="6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5" y="4417293"/>
            <a:ext cx="5249143" cy="15908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8" y="2627280"/>
            <a:ext cx="2912571" cy="548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8" y="6263778"/>
            <a:ext cx="1952571" cy="31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13211"/>
            <a:ext cx="9144000" cy="12862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00200" y="369167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42063" y="2630924"/>
                <a:ext cx="4073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successes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trials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63" y="2630924"/>
                <a:ext cx="4073237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66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1027025"/>
            <a:ext cx="9144000" cy="21808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668"/>
            <a:ext cx="9144000" cy="77931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35" y="3372669"/>
            <a:ext cx="2724530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3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21" y="283250"/>
            <a:ext cx="3534268" cy="6573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7" y="2047682"/>
            <a:ext cx="7773485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2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" y="875943"/>
            <a:ext cx="779253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2" y="0"/>
            <a:ext cx="8326012" cy="480127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6" y="4437789"/>
            <a:ext cx="7335274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535710"/>
            <a:ext cx="8896304" cy="58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240145"/>
            <a:ext cx="7622534" cy="494145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64" y="5267945"/>
            <a:ext cx="6058746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0" y="132890"/>
            <a:ext cx="8487960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23" y="128262"/>
            <a:ext cx="4143953" cy="5239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118"/>
            <a:ext cx="9144000" cy="22402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8"/>
          <a:stretch/>
        </p:blipFill>
        <p:spPr>
          <a:xfrm>
            <a:off x="0" y="3034355"/>
            <a:ext cx="9144000" cy="8046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8"/>
          <a:stretch/>
        </p:blipFill>
        <p:spPr>
          <a:xfrm>
            <a:off x="0" y="3940567"/>
            <a:ext cx="9144000" cy="15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4"/>
          <a:stretch/>
        </p:blipFill>
        <p:spPr>
          <a:xfrm>
            <a:off x="0" y="457199"/>
            <a:ext cx="9144000" cy="22360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1777"/>
            <a:ext cx="9144000" cy="114839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21" y="4516630"/>
            <a:ext cx="5229780" cy="21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90" y="273021"/>
            <a:ext cx="4008337" cy="61883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90" y="1085778"/>
            <a:ext cx="3820058" cy="10288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73" y="2308549"/>
            <a:ext cx="7544853" cy="10574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3" y="3444944"/>
            <a:ext cx="8106906" cy="1076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50" y="4791687"/>
            <a:ext cx="301984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3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%\include{units}&#10;\newcommand{\sgn}{\operatorname{sgn}}&#10;\begin{document}&#10;\begin{align*}&#10;%Red1, Green4, Blue3,Yellow1&#10;%\color{YellowOrange}&#10;\overline k=\sum_0^n k \binom{n}{k}p^kq^{n-k}=&#10;p\frac{\partial}{\partial p}\sum_1^n\binom{n}{k}p^kq^{n-k}=&#10;p\frac{\partial}{\partial p}((p+q)^n - q^n)=np&#10;\end{align*}&#10;\end{document}&#10;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%\include{units}&#10;\newcommand{\sgn}{\operatorname{sgn}}&#10;\begin{document}&#10;\begin{align*}&#10;%Red1, Green4, Blue3,Yellow1&#10;%\color{YellowOrange}&#10;\overline {k^2}&amp;=\sum_0^n k^2 \binom{n}{k}p^kq^{n-k}=&#10;p\frac{\partial}{\partial p}p\frac{\partial}{\partial p}&#10;\sum_1^n\binom{n}{k}p^kq^{n-k}=\\&#10;&amp;=p\frac{\partial}{\partial p}p\frac{\partial}{\partial p}&#10;((p+q)^n-q^n)=&#10;p\frac{\partial}{\partial p}np(p+q)^{n-1} =\\&#10;&amp;=np+n(n-1)p^2=n p(1-p)+n^2p^2&#10;\end{align*}&#10;\end{document}&#10;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%\include{units}&#10;\newcommand{\sgn}{\operatorname{sgn}}&#10;\begin{document}&#10;\begin{align*}&#10;%Red1, Green4, Blue3,Yellow1&#10;%\color{YellowOrange}&#10;p(k;n,p)=\binom{n}{k}p^k(1-p)^{n-k}&#10;\end{align*}&#10;\end{document}&#10;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%\include{units}&#10;\newcommand{\sgn}{\operatorname{sgn}}&#10;\begin{document}&#10;\begin{align*}&#10;%Red1, Green4, Blue3,Yellow1&#10;%\color{YellowOrange}&#10;\overline{k^2}-{\overline k}^2=np(1-p)&#10;\end{align*}&#10;\end{document}&#10;"/>
  <p:tag name="IGUANATEXSIZE" val="1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542</TotalTime>
  <Words>7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Vladimír Černý</cp:lastModifiedBy>
  <cp:revision>37</cp:revision>
  <dcterms:created xsi:type="dcterms:W3CDTF">2015-02-12T11:47:42Z</dcterms:created>
  <dcterms:modified xsi:type="dcterms:W3CDTF">2020-02-21T14:04:17Z</dcterms:modified>
</cp:coreProperties>
</file>