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90" r:id="rId3"/>
    <p:sldId id="291" r:id="rId4"/>
    <p:sldId id="292" r:id="rId5"/>
    <p:sldId id="313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28. 2. 2020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28. 2. 2020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28. 2. 2020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28. 2. 2020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74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70"/>
            <a:ext cx="9144000" cy="585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5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7" y="391149"/>
            <a:ext cx="8509596" cy="41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9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13" y="255074"/>
            <a:ext cx="6348010" cy="451905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57" y="4774126"/>
            <a:ext cx="7148179" cy="1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9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38" y="617422"/>
            <a:ext cx="2636748" cy="4953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" y="1377756"/>
            <a:ext cx="9032518" cy="666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718" y="1377756"/>
            <a:ext cx="8884023" cy="666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5" y="2308763"/>
            <a:ext cx="7498730" cy="224047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7"/>
          <a:stretch/>
        </p:blipFill>
        <p:spPr>
          <a:xfrm>
            <a:off x="822635" y="4313530"/>
            <a:ext cx="7483488" cy="13611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5741" y="5387788"/>
            <a:ext cx="6985624" cy="37651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8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9" y="266597"/>
            <a:ext cx="7544454" cy="236240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39" y="2692067"/>
            <a:ext cx="2987299" cy="79254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5" y="3547681"/>
            <a:ext cx="7590178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5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4" y="148100"/>
            <a:ext cx="7567316" cy="967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4" y="1282585"/>
            <a:ext cx="7605419" cy="9221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5" y="2371346"/>
            <a:ext cx="7597798" cy="374936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4" y="6131148"/>
            <a:ext cx="3391194" cy="3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1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0" y="312086"/>
            <a:ext cx="7574936" cy="252243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47" y="2959011"/>
            <a:ext cx="3718882" cy="31244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1" y="3395944"/>
            <a:ext cx="7445385" cy="3810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"/>
          <a:stretch/>
        </p:blipFill>
        <p:spPr>
          <a:xfrm>
            <a:off x="586864" y="3693459"/>
            <a:ext cx="7521592" cy="30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5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63" y="376940"/>
            <a:ext cx="3802710" cy="56392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6" y="1043617"/>
            <a:ext cx="7597798" cy="227857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07" y="3496841"/>
            <a:ext cx="7460627" cy="153175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55" y="5330627"/>
            <a:ext cx="6603330" cy="4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9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2" y="226303"/>
            <a:ext cx="7544454" cy="12955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9" y="1589290"/>
            <a:ext cx="7239627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0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6" y="857027"/>
            <a:ext cx="7712108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9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3316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 b="4918"/>
          <a:stretch/>
        </p:blipFill>
        <p:spPr>
          <a:xfrm>
            <a:off x="0" y="4733166"/>
            <a:ext cx="9067800" cy="21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2676"/>
            <a:ext cx="9144000" cy="248816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 b="4918"/>
          <a:stretch/>
        </p:blipFill>
        <p:spPr>
          <a:xfrm>
            <a:off x="0" y="237366"/>
            <a:ext cx="9067800" cy="211531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41" y="4952190"/>
            <a:ext cx="2448267" cy="952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6016175"/>
                <a:ext cx="5962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Expected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value is of the order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sk-SK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16175"/>
                <a:ext cx="596265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818" t="-10000" b="-2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03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8" y="316993"/>
            <a:ext cx="7582557" cy="308636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3" y="3668461"/>
            <a:ext cx="7201524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5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6" y="933101"/>
            <a:ext cx="8649907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5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2" r="33041"/>
          <a:stretch/>
        </p:blipFill>
        <p:spPr>
          <a:xfrm>
            <a:off x="1934775" y="748144"/>
            <a:ext cx="5077225" cy="16494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0" y="2972086"/>
            <a:ext cx="7567316" cy="3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5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73" y="263271"/>
            <a:ext cx="7513971" cy="156223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52" y="1898304"/>
            <a:ext cx="7719729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2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4" y="89025"/>
            <a:ext cx="7605419" cy="400846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9" y="4642438"/>
            <a:ext cx="4831499" cy="153937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200399" y="3980951"/>
            <a:ext cx="0" cy="644837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40" y="4097492"/>
            <a:ext cx="2248095" cy="86875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43" y="6353345"/>
            <a:ext cx="4953429" cy="37341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2"/>
          </p:cNvCxnSpPr>
          <p:nvPr/>
        </p:nvCxnSpPr>
        <p:spPr>
          <a:xfrm flipH="1">
            <a:off x="6481482" y="4966247"/>
            <a:ext cx="735106" cy="12322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14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52" y="318012"/>
            <a:ext cx="3039754" cy="72166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5" y="1356180"/>
            <a:ext cx="7498730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728</TotalTime>
  <Words>10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Vladimír Černý</cp:lastModifiedBy>
  <cp:revision>40</cp:revision>
  <dcterms:created xsi:type="dcterms:W3CDTF">2015-02-12T11:47:42Z</dcterms:created>
  <dcterms:modified xsi:type="dcterms:W3CDTF">2020-02-28T10:30:10Z</dcterms:modified>
</cp:coreProperties>
</file>