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EE06A-4999-4AA6-AECF-F5A69788E66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B7486-E3E0-499B-9F37-9BC778FC8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2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4. 3. 2020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31" y="249648"/>
            <a:ext cx="3878916" cy="44199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4" y="976402"/>
            <a:ext cx="7567316" cy="18213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4" y="2896336"/>
            <a:ext cx="7323455" cy="3718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7176" y="5862918"/>
            <a:ext cx="7117977" cy="815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35153" y="6086146"/>
            <a:ext cx="232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99759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48" y="421291"/>
            <a:ext cx="2143424" cy="4477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85" y="1040015"/>
            <a:ext cx="2238687" cy="6096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58" y="1739493"/>
            <a:ext cx="2429214" cy="12860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76" y="3209112"/>
            <a:ext cx="5792008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" y="278426"/>
            <a:ext cx="9084552" cy="57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35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2" y="401128"/>
            <a:ext cx="7821116" cy="27435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22" y="2367280"/>
            <a:ext cx="7679918" cy="7774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971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76" y="340659"/>
            <a:ext cx="631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argumentation was wrong. Halting theorem!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0" y="1131294"/>
            <a:ext cx="7574936" cy="118882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0" y="2388034"/>
            <a:ext cx="745300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3" y="318220"/>
            <a:ext cx="7437765" cy="6096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3" y="851938"/>
            <a:ext cx="7430144" cy="3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3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0" y="364531"/>
            <a:ext cx="7666384" cy="25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24" y="420513"/>
            <a:ext cx="2143424" cy="4382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6" y="1175575"/>
            <a:ext cx="7535327" cy="590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136" y="1923948"/>
            <a:ext cx="8330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to construct codes for letters such that no sequence of symbols which is a true code for some symbol appears as a prefix in the sequence of some other letter. Then a sequence of symbols without any gaps can be cut into pieces representing individual letters (the gaps can be introduced automatically).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9" y="3282018"/>
            <a:ext cx="8703184" cy="25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" y="142238"/>
            <a:ext cx="9199176" cy="54762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36" y="5691141"/>
            <a:ext cx="127652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" y="205026"/>
            <a:ext cx="9160110" cy="135961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44" y="1564640"/>
            <a:ext cx="5601482" cy="316274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67" y="4524049"/>
            <a:ext cx="2486372" cy="233395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59" y="6260123"/>
            <a:ext cx="1867161" cy="352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21680" y="6136640"/>
            <a:ext cx="206248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95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3" y="279948"/>
            <a:ext cx="7516274" cy="12384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" y="1420424"/>
            <a:ext cx="9085721" cy="120085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5" y="2518125"/>
            <a:ext cx="8021169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8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0" y="2871709"/>
            <a:ext cx="7163800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9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821</TotalTime>
  <Words>68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NimbusRomNo9L-Regu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Vladimír Černý</cp:lastModifiedBy>
  <cp:revision>46</cp:revision>
  <dcterms:created xsi:type="dcterms:W3CDTF">2015-02-12T11:47:42Z</dcterms:created>
  <dcterms:modified xsi:type="dcterms:W3CDTF">2020-03-04T11:38:08Z</dcterms:modified>
</cp:coreProperties>
</file>