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44" r:id="rId2"/>
    <p:sldId id="346" r:id="rId3"/>
    <p:sldId id="345" r:id="rId4"/>
    <p:sldId id="336" r:id="rId5"/>
    <p:sldId id="337" r:id="rId6"/>
    <p:sldId id="338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1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72097-54AF-4148-96BC-C724DF0BEE41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443777-B787-49AB-BEC8-3FC54A9CC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586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9.3.2020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7342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9.3.2020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4578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9.3.2020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927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9.3.2020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2983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9.3.2020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202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9.3.2020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457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9.3.2020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053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9.3.2020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808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9.3.2020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4738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9.3.2020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672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9.3.2020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6510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/>
              <a:t>9.3.2020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616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tmp"/><Relationship Id="rId4" Type="http://schemas.openxmlformats.org/officeDocument/2006/relationships/image" Target="../media/image15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5476" y="446572"/>
            <a:ext cx="3162741" cy="543001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015" y="1325510"/>
            <a:ext cx="1771897" cy="752580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9370" y="2156203"/>
            <a:ext cx="2514951" cy="790685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015" y="3406135"/>
            <a:ext cx="1810003" cy="8954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30764" y="3038764"/>
            <a:ext cx="3676072" cy="36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Blind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 Monte Carlo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97017" y="4368799"/>
            <a:ext cx="42394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>
                <a:latin typeface="Arial" panose="020B0604020202020204" pitchFamily="34" charset="0"/>
                <a:cs typeface="Arial" panose="020B0604020202020204" pitchFamily="34" charset="0"/>
              </a:rPr>
              <a:t>Importance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dirty="0" err="1">
                <a:latin typeface="Arial" panose="020B0604020202020204" pitchFamily="34" charset="0"/>
                <a:cs typeface="Arial" panose="020B0604020202020204" pitchFamily="34" charset="0"/>
              </a:rPr>
              <a:t>sampling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dirty="0" err="1">
                <a:latin typeface="Arial" panose="020B0604020202020204" pitchFamily="34" charset="0"/>
                <a:cs typeface="Arial" panose="020B0604020202020204" pitchFamily="34" charset="0"/>
              </a:rPr>
              <a:t>needed</a:t>
            </a:r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Nature:</a:t>
            </a:r>
          </a:p>
        </p:txBody>
      </p:sp>
      <p:pic>
        <p:nvPicPr>
          <p:cNvPr id="9" name="Picture 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160" y="5538453"/>
            <a:ext cx="1411605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92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70" y="70396"/>
            <a:ext cx="9336293" cy="3448659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60" y="3592945"/>
            <a:ext cx="8797720" cy="1717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786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377" y="362190"/>
            <a:ext cx="7630590" cy="2753109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377" y="3366453"/>
            <a:ext cx="7678222" cy="2896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448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404" y="140927"/>
            <a:ext cx="8441879" cy="5576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879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532" y="269246"/>
            <a:ext cx="7821116" cy="2791215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00" y="3273632"/>
            <a:ext cx="7554379" cy="3229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54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569" y="347778"/>
            <a:ext cx="6344535" cy="2486372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88" y="2940710"/>
            <a:ext cx="7640116" cy="2953162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3737" y="5055137"/>
            <a:ext cx="2038635" cy="571580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251" y="3769501"/>
            <a:ext cx="676369" cy="647790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8723" y="5055137"/>
            <a:ext cx="676369" cy="64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4928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\bar A = \sum_{events} A_i&#10;\end{align*}&#10;\end{document}&#10;"/>
  <p:tag name="IGUANATEXSIZE" val="20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Myblank</Template>
  <TotalTime>624</TotalTime>
  <Words>8</Words>
  <Application>Microsoft Office PowerPoint</Application>
  <PresentationFormat>On-screen Show (4:3)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Cerny</dc:creator>
  <cp:lastModifiedBy>Černý Vladimír</cp:lastModifiedBy>
  <cp:revision>56</cp:revision>
  <dcterms:created xsi:type="dcterms:W3CDTF">2015-02-12T11:47:42Z</dcterms:created>
  <dcterms:modified xsi:type="dcterms:W3CDTF">2020-03-09T14:07:34Z</dcterms:modified>
</cp:coreProperties>
</file>