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9" r:id="rId2"/>
    <p:sldId id="415" r:id="rId3"/>
    <p:sldId id="416" r:id="rId4"/>
    <p:sldId id="414" r:id="rId5"/>
    <p:sldId id="410" r:id="rId6"/>
    <p:sldId id="412" r:id="rId7"/>
    <p:sldId id="413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tmp"/><Relationship Id="rId3" Type="http://schemas.openxmlformats.org/officeDocument/2006/relationships/tags" Target="../tags/tag6.xml"/><Relationship Id="rId7" Type="http://schemas.openxmlformats.org/officeDocument/2006/relationships/image" Target="../media/image22.gif"/><Relationship Id="rId12" Type="http://schemas.openxmlformats.org/officeDocument/2006/relationships/image" Target="../media/image27.tm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tmp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tags" Target="../tags/tag7.xml"/><Relationship Id="rId9" Type="http://schemas.openxmlformats.org/officeDocument/2006/relationships/image" Target="../media/image24.png"/><Relationship Id="rId14" Type="http://schemas.openxmlformats.org/officeDocument/2006/relationships/image" Target="../media/image29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image" Target="../media/image31.tmp"/><Relationship Id="rId7" Type="http://schemas.openxmlformats.org/officeDocument/2006/relationships/image" Target="../media/image35.tmp"/><Relationship Id="rId12" Type="http://schemas.openxmlformats.org/officeDocument/2006/relationships/image" Target="../media/image40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11" Type="http://schemas.openxmlformats.org/officeDocument/2006/relationships/image" Target="../media/image39.tmp"/><Relationship Id="rId5" Type="http://schemas.openxmlformats.org/officeDocument/2006/relationships/image" Target="../media/image33.tmp"/><Relationship Id="rId10" Type="http://schemas.openxmlformats.org/officeDocument/2006/relationships/image" Target="../media/image38.tmp"/><Relationship Id="rId4" Type="http://schemas.openxmlformats.org/officeDocument/2006/relationships/image" Target="../media/image32.tmp"/><Relationship Id="rId9" Type="http://schemas.openxmlformats.org/officeDocument/2006/relationships/image" Target="../media/image3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1" y="515610"/>
            <a:ext cx="1810003" cy="562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1314155"/>
            <a:ext cx="789732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2822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4" y="149000"/>
            <a:ext cx="6668078" cy="8763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0" y="1101424"/>
            <a:ext cx="7430144" cy="2629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35" y="3875741"/>
            <a:ext cx="1339025" cy="23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58" y="4413623"/>
            <a:ext cx="2825496" cy="23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1" y="4951506"/>
            <a:ext cx="2283714" cy="2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6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4" y="304094"/>
            <a:ext cx="7742591" cy="2575783"/>
          </a:xfrm>
          <a:prstGeom prst="rect">
            <a:avLst/>
          </a:prstGeom>
        </p:spPr>
      </p:pic>
      <p:pic>
        <p:nvPicPr>
          <p:cNvPr id="1026" name="Picture 2" descr="http://scienceblogs.com/startswithabang/files/2013/04/1-s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3273788"/>
            <a:ext cx="30575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8622" y="4549966"/>
            <a:ext cx="297455" cy="187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1855" y="3273788"/>
            <a:ext cx="494516" cy="130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1" y="3230476"/>
            <a:ext cx="605028" cy="173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06" y="3541185"/>
            <a:ext cx="605028" cy="173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35" y="4780565"/>
            <a:ext cx="204216" cy="140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3508592"/>
            <a:ext cx="144780" cy="14782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49" y="3246263"/>
            <a:ext cx="2848373" cy="69542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52" y="4160331"/>
            <a:ext cx="1600423" cy="80973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75" y="5310584"/>
            <a:ext cx="192431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67" y="230868"/>
            <a:ext cx="2276793" cy="381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3" y="746461"/>
            <a:ext cx="8651080" cy="29772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1" y="3999318"/>
            <a:ext cx="3591426" cy="1305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73" y="4010335"/>
            <a:ext cx="3372321" cy="159089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83"/>
          <a:stretch/>
        </p:blipFill>
        <p:spPr>
          <a:xfrm>
            <a:off x="440711" y="5856923"/>
            <a:ext cx="341487" cy="4763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6052923"/>
            <a:ext cx="1086002" cy="2476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2"/>
          <a:stretch/>
        </p:blipFill>
        <p:spPr>
          <a:xfrm>
            <a:off x="440711" y="6267976"/>
            <a:ext cx="264369" cy="4572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6267976"/>
            <a:ext cx="1562318" cy="50489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73" y="6078358"/>
            <a:ext cx="247685" cy="26673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74" y="6007367"/>
            <a:ext cx="2667372" cy="48584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67" y="6415507"/>
            <a:ext cx="2095792" cy="3048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533" y="3999318"/>
            <a:ext cx="8004168" cy="1762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92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6" y="520970"/>
            <a:ext cx="7735380" cy="13432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2071498"/>
            <a:ext cx="7954485" cy="2715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877" y="5376231"/>
            <a:ext cx="798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Fázový prechod druhého druhu: nespojité (divergujúce)druhé derivácie termodynamického potenciálu</a:t>
            </a:r>
          </a:p>
        </p:txBody>
      </p:sp>
    </p:spTree>
    <p:extLst>
      <p:ext uri="{BB962C8B-B14F-4D97-AF65-F5344CB8AC3E}">
        <p14:creationId xmlns:p14="http://schemas.microsoft.com/office/powerpoint/2010/main" val="60455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1" y="274062"/>
            <a:ext cx="2400635" cy="5811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" y="1594791"/>
            <a:ext cx="8655255" cy="30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" y="193058"/>
            <a:ext cx="7554379" cy="36295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" y="3771469"/>
            <a:ext cx="7602011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32" y="851119"/>
            <a:ext cx="4134427" cy="704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2" y="2704058"/>
            <a:ext cx="8735320" cy="10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335741" y="1425376"/>
            <a:ext cx="2366683" cy="493071"/>
            <a:chOff x="1335741" y="1425376"/>
            <a:chExt cx="2366683" cy="493071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3935505" y="1443306"/>
            <a:ext cx="2366683" cy="493071"/>
            <a:chOff x="1335741" y="1425376"/>
            <a:chExt cx="2366683" cy="493071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7" y="2092174"/>
            <a:ext cx="7674005" cy="435901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917577" y="788882"/>
            <a:ext cx="2366683" cy="493071"/>
            <a:chOff x="1335741" y="1425376"/>
            <a:chExt cx="2366683" cy="493071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317812" y="788882"/>
            <a:ext cx="2366683" cy="493071"/>
            <a:chOff x="1335741" y="1425376"/>
            <a:chExt cx="2366683" cy="49307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3541056" y="1308845"/>
            <a:ext cx="546847" cy="80682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1326776" y="176604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54307" y="177500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3267" y="240253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26775" y="240253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54941" y="177501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82472" y="178397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91432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54940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47247" y="177501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74778" y="178397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3738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47246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5412" y="178397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02943" y="179293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11903" y="242046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75411" y="242046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35740" y="309282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3271" y="310178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72231" y="372931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35739" y="372931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63905" y="310178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91436" y="311074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0396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563904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56211" y="310178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3742" y="311074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92702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756210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84376" y="311075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11907" y="311971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20867" y="374724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984375" y="374724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362634" y="437477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990165" y="438373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999125" y="501126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62633" y="501126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90799" y="438374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218330" y="439270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227290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590798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83105" y="438374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10636" y="439270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19596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783104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011270" y="439270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638801" y="440166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647761" y="502919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11269" y="502919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2776534" y="1595718"/>
            <a:ext cx="1406664" cy="3953435"/>
          </a:xfrm>
          <a:custGeom>
            <a:avLst/>
            <a:gdLst>
              <a:gd name="connsiteX0" fmla="*/ 603160 w 1406664"/>
              <a:gd name="connsiteY0" fmla="*/ 0 h 3953435"/>
              <a:gd name="connsiteX1" fmla="*/ 594195 w 1406664"/>
              <a:gd name="connsiteY1" fmla="*/ 591670 h 3953435"/>
              <a:gd name="connsiteX2" fmla="*/ 1212760 w 1406664"/>
              <a:gd name="connsiteY2" fmla="*/ 681317 h 3953435"/>
              <a:gd name="connsiteX3" fmla="*/ 1293442 w 1406664"/>
              <a:gd name="connsiteY3" fmla="*/ 1290917 h 3953435"/>
              <a:gd name="connsiteX4" fmla="*/ 217678 w 1406664"/>
              <a:gd name="connsiteY4" fmla="*/ 1344706 h 3953435"/>
              <a:gd name="connsiteX5" fmla="*/ 83207 w 1406664"/>
              <a:gd name="connsiteY5" fmla="*/ 1909482 h 3953435"/>
              <a:gd name="connsiteX6" fmla="*/ 1203795 w 1406664"/>
              <a:gd name="connsiteY6" fmla="*/ 1981200 h 3953435"/>
              <a:gd name="connsiteX7" fmla="*/ 1365160 w 1406664"/>
              <a:gd name="connsiteY7" fmla="*/ 2608729 h 3953435"/>
              <a:gd name="connsiteX8" fmla="*/ 719701 w 1406664"/>
              <a:gd name="connsiteY8" fmla="*/ 2716306 h 3953435"/>
              <a:gd name="connsiteX9" fmla="*/ 692807 w 1406664"/>
              <a:gd name="connsiteY9" fmla="*/ 395343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664" h="3953435">
                <a:moveTo>
                  <a:pt x="603160" y="0"/>
                </a:moveTo>
                <a:cubicBezTo>
                  <a:pt x="547877" y="239058"/>
                  <a:pt x="492595" y="478117"/>
                  <a:pt x="594195" y="591670"/>
                </a:cubicBezTo>
                <a:cubicBezTo>
                  <a:pt x="695795" y="705223"/>
                  <a:pt x="1096219" y="564776"/>
                  <a:pt x="1212760" y="681317"/>
                </a:cubicBezTo>
                <a:cubicBezTo>
                  <a:pt x="1329301" y="797858"/>
                  <a:pt x="1459289" y="1180352"/>
                  <a:pt x="1293442" y="1290917"/>
                </a:cubicBezTo>
                <a:cubicBezTo>
                  <a:pt x="1127595" y="1401482"/>
                  <a:pt x="419384" y="1241612"/>
                  <a:pt x="217678" y="1344706"/>
                </a:cubicBezTo>
                <a:cubicBezTo>
                  <a:pt x="15972" y="1447800"/>
                  <a:pt x="-81146" y="1803400"/>
                  <a:pt x="83207" y="1909482"/>
                </a:cubicBezTo>
                <a:cubicBezTo>
                  <a:pt x="247560" y="2015564"/>
                  <a:pt x="990136" y="1864659"/>
                  <a:pt x="1203795" y="1981200"/>
                </a:cubicBezTo>
                <a:cubicBezTo>
                  <a:pt x="1417454" y="2097741"/>
                  <a:pt x="1445842" y="2486211"/>
                  <a:pt x="1365160" y="2608729"/>
                </a:cubicBezTo>
                <a:cubicBezTo>
                  <a:pt x="1284478" y="2731247"/>
                  <a:pt x="831760" y="2492188"/>
                  <a:pt x="719701" y="2716306"/>
                </a:cubicBezTo>
                <a:cubicBezTo>
                  <a:pt x="607642" y="2940424"/>
                  <a:pt x="650224" y="3446929"/>
                  <a:pt x="692807" y="395343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42212" y="1308847"/>
                <a:ext cx="2985247" cy="428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spins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boundary is like a random walk from top to bottom.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 each step 3 possibilities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Each line typically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dividing lines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difference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Entropy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ln3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^2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ln3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Neither energy nor entropy is a clear winner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transition possible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12" y="1308847"/>
                <a:ext cx="2985247" cy="4285147"/>
              </a:xfrm>
              <a:prstGeom prst="rect">
                <a:avLst/>
              </a:prstGeom>
              <a:blipFill rotWithShape="0">
                <a:blip r:embed="rId2"/>
                <a:stretch>
                  <a:fillRect l="-1633" t="-853" r="-1020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25153" y="2788024"/>
            <a:ext cx="134471" cy="13447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5" y="533582"/>
            <a:ext cx="7491109" cy="967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" y="1378794"/>
            <a:ext cx="7628281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9" y="838012"/>
            <a:ext cx="2648320" cy="619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11" y="2077259"/>
            <a:ext cx="3724795" cy="8192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3" y="2989710"/>
            <a:ext cx="7783011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65786" r="24292"/>
          <a:stretch/>
        </p:blipFill>
        <p:spPr>
          <a:xfrm>
            <a:off x="79348" y="394212"/>
            <a:ext cx="4025246" cy="6355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01041" y="103696"/>
            <a:ext cx="2962951" cy="3170658"/>
            <a:chOff x="4474797" y="143084"/>
            <a:chExt cx="4273279" cy="4724399"/>
          </a:xfrm>
        </p:grpSpPr>
        <p:pic>
          <p:nvPicPr>
            <p:cNvPr id="1028" name="Picture 4" descr="http://www.biomedcentral.com/content/figures/1471-2105-8-S5-S2-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797" y="1029774"/>
              <a:ext cx="4273279" cy="337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5307512" y="143084"/>
              <a:ext cx="3020291" cy="47243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5" y="3402455"/>
            <a:ext cx="8087854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60"/>
            <a:ext cx="9281148" cy="66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405858"/>
            <a:ext cx="5852667" cy="4343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" y="437891"/>
            <a:ext cx="7643522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2" y="290125"/>
            <a:ext cx="7605419" cy="24767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3" y="2680100"/>
            <a:ext cx="6896698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8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{neq}(p,T,M)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_{eq}= \text{argmin }G_{neq}(p,T,M)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{eq}=G_{neq}(p,T,M_{neq})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2&gt;0&#10;\end{align*}&#10;\end{document}&#10;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2&lt;0&#10;\end{align*}&#10;\end{document}&#10;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&#10;\end{align*}&#10;\end{document}&#10;"/>
  <p:tag name="IGUANATEX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&#10;\end{align*}&#10;\end{document}&#10;"/>
  <p:tag name="IGUANATEXSIZE" val="1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1618</TotalTime>
  <Words>68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108</cp:revision>
  <dcterms:created xsi:type="dcterms:W3CDTF">2015-02-12T11:47:42Z</dcterms:created>
  <dcterms:modified xsi:type="dcterms:W3CDTF">2019-03-30T13:02:02Z</dcterms:modified>
</cp:coreProperties>
</file>