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92" r:id="rId2"/>
    <p:sldId id="293" r:id="rId3"/>
    <p:sldId id="294" r:id="rId4"/>
    <p:sldId id="295" r:id="rId5"/>
    <p:sldId id="296" r:id="rId6"/>
    <p:sldId id="297" r:id="rId7"/>
    <p:sldId id="298" r:id="rId8"/>
    <p:sldId id="299" r:id="rId9"/>
    <p:sldId id="300" r:id="rId10"/>
    <p:sldId id="301" r:id="rId11"/>
    <p:sldId id="311" r:id="rId12"/>
    <p:sldId id="312" r:id="rId13"/>
    <p:sldId id="313" r:id="rId14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31" autoAdjust="0"/>
    <p:restoredTop sz="94660"/>
  </p:normalViewPr>
  <p:slideViewPr>
    <p:cSldViewPr snapToGrid="0">
      <p:cViewPr varScale="1">
        <p:scale>
          <a:sx n="65" d="100"/>
          <a:sy n="65" d="100"/>
        </p:scale>
        <p:origin x="102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2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D4662D-95DA-4C14-8898-55B69962E9B9}" type="datetimeFigureOut">
              <a:rPr lang="en-US" smtClean="0"/>
              <a:t>4/6/2019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B3FA43-4D60-4AC8-BF06-7AAAA3F66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388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DF803-1F62-4AF8-AD3A-61CE7B6120F6}" type="datetime1">
              <a:rPr lang="en-US" smtClean="0"/>
              <a:t>4/6/2019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2F171-A641-4D3E-AA75-363029A1D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23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372B7-6C17-4D3E-8EAA-20B4D700CFFB}" type="datetime1">
              <a:rPr lang="en-US" smtClean="0"/>
              <a:t>4/6/2019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2F171-A641-4D3E-AA75-363029A1D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494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22232-A78D-4179-A1EB-253E48A5F29F}" type="datetime1">
              <a:rPr lang="en-US" smtClean="0"/>
              <a:t>4/6/2019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2F171-A641-4D3E-AA75-363029A1D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986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C26F8-D3E5-4111-B3D6-7B0A6EE6F231}" type="datetime1">
              <a:rPr lang="en-US" smtClean="0"/>
              <a:t>4/6/2019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2F171-A641-4D3E-AA75-363029A1D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64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CA4AC-FDFB-4B19-9F76-1D762EFB78E3}" type="datetime1">
              <a:rPr lang="en-US" smtClean="0"/>
              <a:t>4/6/2019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2F171-A641-4D3E-AA75-363029A1D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663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C71F3-2935-42FE-B373-D0753E03D8C3}" type="datetime1">
              <a:rPr lang="en-US" smtClean="0"/>
              <a:t>4/6/2019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2F171-A641-4D3E-AA75-363029A1D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431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64988-9151-44E8-BB4E-798D2CF3A0BD}" type="datetime1">
              <a:rPr lang="en-US" smtClean="0"/>
              <a:t>4/6/2019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2F171-A641-4D3E-AA75-363029A1D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399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523F0-B34A-444F-902A-74EE98D65E2D}" type="datetime1">
              <a:rPr lang="en-US" smtClean="0"/>
              <a:t>4/6/2019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2F171-A641-4D3E-AA75-363029A1D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198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13CAA-74AD-43AE-AB6A-AB3C8F6E94EB}" type="datetime1">
              <a:rPr lang="en-US" smtClean="0"/>
              <a:t>4/6/2019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2F171-A641-4D3E-AA75-363029A1D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2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FE2F1-7364-4759-B3C0-3823D65CEF12}" type="datetime1">
              <a:rPr lang="en-US" smtClean="0"/>
              <a:t>4/6/2019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2F171-A641-4D3E-AA75-363029A1D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163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4278A-7427-42EC-9C9D-EDE173B3F1F0}" type="datetime1">
              <a:rPr lang="en-US" smtClean="0"/>
              <a:t>4/6/2019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2F171-A641-4D3E-AA75-363029A1D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37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839669-F08F-40BC-A8F9-522DD1742869}" type="datetime1">
              <a:rPr lang="en-US" smtClean="0"/>
              <a:t>4/6/2019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A2F171-A641-4D3E-AA75-363029A1D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774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tm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tm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tm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A2F171-A641-4D3E-AA75-363029A1D4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9632" y="476672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Mean time between collisions</a:t>
            </a:r>
            <a:endParaRPr kumimoji="0" lang="sk-SK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18" y="1171357"/>
            <a:ext cx="8145012" cy="522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622975"/>
      </p:ext>
    </p:extLst>
  </p:cSld>
  <p:clrMapOvr>
    <a:masterClrMapping/>
  </p:clrMapOvr>
  <p:extLst mod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A2F171-A641-4D3E-AA75-363029A1D4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57" y="2104840"/>
            <a:ext cx="8316486" cy="264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493241"/>
      </p:ext>
    </p:extLst>
  </p:cSld>
  <p:clrMapOvr>
    <a:masterClrMapping/>
  </p:clrMapOvr>
  <p:extLst mod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A2F171-A641-4D3E-AA75-363029A1D4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19"/>
          <a:stretch/>
        </p:blipFill>
        <p:spPr>
          <a:xfrm>
            <a:off x="179512" y="260648"/>
            <a:ext cx="8649907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297075"/>
      </p:ext>
    </p:extLst>
  </p:cSld>
  <p:clrMapOvr>
    <a:masterClrMapping/>
  </p:clrMapOvr>
  <p:extLst mod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A2F171-A641-4D3E-AA75-363029A1D4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8668960" cy="4429743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008569"/>
            <a:ext cx="6830378" cy="990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572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A2F171-A641-4D3E-AA75-363029A1D4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18" y="332656"/>
            <a:ext cx="8964276" cy="2667372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40" y="2924944"/>
            <a:ext cx="9030960" cy="2943636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76" y="5831565"/>
            <a:ext cx="9144000" cy="1005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403769"/>
      </p:ext>
    </p:extLst>
  </p:cSld>
  <p:clrMapOvr>
    <a:masterClrMapping/>
  </p:clrMapOvr>
  <p:extLst mod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A2F171-A641-4D3E-AA75-363029A1D4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692696"/>
            <a:ext cx="2676899" cy="714475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628800"/>
            <a:ext cx="6630325" cy="2524477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368" y="4414394"/>
            <a:ext cx="7754432" cy="172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769255"/>
      </p:ext>
    </p:extLst>
  </p:cSld>
  <p:clrMapOvr>
    <a:masterClrMapping/>
  </p:clrMapOvr>
  <p:extLst mod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A2F171-A641-4D3E-AA75-363029A1D4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9632" y="764704"/>
            <a:ext cx="68407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Thought experiments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catch a molecule. Ask her to send you the time of the next collision from now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catch a molecule. Ask her to tell you the time of the last collision before now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catch a molecule. Ask her to tell you the time of the last collision and then the time of the next collision. Subtract the two numbers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catch a molecule. Ask her to give you the recordings of the times of collisions. Subtract always the two consecutive times</a:t>
            </a:r>
            <a:endParaRPr kumimoji="0" lang="sk-SK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9423191"/>
      </p:ext>
    </p:extLst>
  </p:cSld>
  <p:clrMapOvr>
    <a:masterClrMapping/>
  </p:clrMapOvr>
  <p:extLst mod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A2F171-A641-4D3E-AA75-363029A1D4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20" y="556811"/>
            <a:ext cx="8125959" cy="5744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358160"/>
      </p:ext>
    </p:extLst>
  </p:cSld>
  <p:clrMapOvr>
    <a:masterClrMapping/>
  </p:clrMapOvr>
  <p:extLst mod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A2F171-A641-4D3E-AA75-363029A1D4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60648"/>
            <a:ext cx="7783011" cy="2667372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451" y="2928020"/>
            <a:ext cx="7821116" cy="3324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999504"/>
      </p:ext>
    </p:extLst>
  </p:cSld>
  <p:clrMapOvr>
    <a:masterClrMapping/>
  </p:clrMapOvr>
  <p:extLst mod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A2F171-A641-4D3E-AA75-363029A1D4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8030696" cy="3553321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564" y="3834529"/>
            <a:ext cx="5296639" cy="828791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04" y="4755888"/>
            <a:ext cx="7582958" cy="924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667179"/>
      </p:ext>
    </p:extLst>
  </p:cSld>
  <p:clrMapOvr>
    <a:masterClrMapping/>
  </p:clrMapOvr>
  <p:extLst mod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A2F171-A641-4D3E-AA75-363029A1D4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42" y="1580892"/>
            <a:ext cx="7821116" cy="369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185652"/>
      </p:ext>
    </p:extLst>
  </p:cSld>
  <p:clrMapOvr>
    <a:masterClrMapping/>
  </p:clrMapOvr>
  <p:extLst mod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A2F171-A641-4D3E-AA75-363029A1D4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04664"/>
            <a:ext cx="7716327" cy="1962424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28" y="2367088"/>
            <a:ext cx="7992590" cy="367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294480"/>
      </p:ext>
    </p:extLst>
  </p:cSld>
  <p:clrMapOvr>
    <a:masterClrMapping/>
  </p:clrMapOvr>
  <p:extLst mod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A2F171-A641-4D3E-AA75-363029A1D4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04664"/>
            <a:ext cx="7773485" cy="2095792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500456"/>
            <a:ext cx="5439534" cy="857370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83" y="3574662"/>
            <a:ext cx="7906853" cy="278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047944"/>
      </p:ext>
    </p:extLst>
  </p:cSld>
  <p:clrMapOvr>
    <a:masterClrMapping/>
  </p:clrMapOvr>
  <p:extLst mod="1"/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8100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Lekcia3.pptx" id="{BAF4EDA4-144D-442F-9C15-68DE6A244B22}" vid="{4A395020-DD1E-4526-9B9D-630953422F5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Myblank</Template>
  <TotalTime>1857</TotalTime>
  <Words>104</Words>
  <Application>Microsoft Office PowerPoint</Application>
  <PresentationFormat>On-screen Show (4:3)</PresentationFormat>
  <Paragraphs>20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Vladimir Cerny</dc:creator>
  <cp:lastModifiedBy>Vladimir Cerny</cp:lastModifiedBy>
  <cp:revision>113</cp:revision>
  <dcterms:created xsi:type="dcterms:W3CDTF">2015-02-12T11:47:42Z</dcterms:created>
  <dcterms:modified xsi:type="dcterms:W3CDTF">2019-04-06T10:36:03Z</dcterms:modified>
</cp:coreProperties>
</file>