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57" r:id="rId2"/>
    <p:sldId id="358" r:id="rId3"/>
    <p:sldId id="274" r:id="rId4"/>
    <p:sldId id="275" r:id="rId5"/>
    <p:sldId id="276" r:id="rId6"/>
    <p:sldId id="278" r:id="rId7"/>
    <p:sldId id="279" r:id="rId8"/>
    <p:sldId id="280" r:id="rId9"/>
    <p:sldId id="281" r:id="rId10"/>
    <p:sldId id="283" r:id="rId11"/>
    <p:sldId id="286" r:id="rId12"/>
    <p:sldId id="284" r:id="rId13"/>
    <p:sldId id="285" r:id="rId14"/>
    <p:sldId id="291" r:id="rId15"/>
    <p:sldId id="282" r:id="rId16"/>
    <p:sldId id="292" r:id="rId17"/>
    <p:sldId id="293" r:id="rId18"/>
    <p:sldId id="294" r:id="rId19"/>
    <p:sldId id="289" r:id="rId20"/>
    <p:sldId id="290" r:id="rId21"/>
    <p:sldId id="295" r:id="rId22"/>
    <p:sldId id="296" r:id="rId23"/>
    <p:sldId id="297" r:id="rId24"/>
    <p:sldId id="305" r:id="rId25"/>
    <p:sldId id="299" r:id="rId26"/>
    <p:sldId id="336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662D-95DA-4C14-8898-55B69962E9B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FA43-4D60-4AC8-BF06-7AAAA3F6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F803-1F62-4AF8-AD3A-61CE7B6120F6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2B7-6C17-4D3E-8EAA-20B4D700CFFB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2232-A78D-4179-A1EB-253E48A5F29F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26F8-D3E5-4111-B3D6-7B0A6EE6F231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4AC-FDFB-4B19-9F76-1D762EFB78E3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6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71F3-2935-42FE-B373-D0753E03D8C3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988-9151-44E8-BB4E-798D2CF3A0BD}" type="datetime1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3F0-B34A-444F-902A-74EE98D65E2D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9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CAA-74AD-43AE-AB6A-AB3C8F6E94EB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E2F1-7364-4759-B3C0-3823D65CEF12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278A-7427-42EC-9C9D-EDE173B3F1F0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3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9669-F08F-40BC-A8F9-522DD1742869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7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57.tmp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tmp"/><Relationship Id="rId4" Type="http://schemas.openxmlformats.org/officeDocument/2006/relationships/image" Target="../media/image67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tmp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image" Target="../media/image7.tmp"/><Relationship Id="rId19" Type="http://schemas.openxmlformats.org/officeDocument/2006/relationships/image" Target="../media/image16.tmp"/><Relationship Id="rId4" Type="http://schemas.openxmlformats.org/officeDocument/2006/relationships/tags" Target="../tags/tag4.xml"/><Relationship Id="rId9" Type="http://schemas.openxmlformats.org/officeDocument/2006/relationships/image" Target="../media/image6.tm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13954F-CDAE-4FF6-B36A-BD4DE9B8E091}"/>
              </a:ext>
            </a:extLst>
          </p:cNvPr>
          <p:cNvSpPr txBox="1"/>
          <p:nvPr/>
        </p:nvSpPr>
        <p:spPr>
          <a:xfrm>
            <a:off x="753626" y="85411"/>
            <a:ext cx="763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Decoherence and quantum kinetics: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master equation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CF350-D0D4-4324-AF05-7BE73CF38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128"/>
          <a:stretch/>
        </p:blipFill>
        <p:spPr>
          <a:xfrm>
            <a:off x="115438" y="1487960"/>
            <a:ext cx="8913124" cy="5284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2CE2E6-0E85-4EC0-9CEB-818380701A42}"/>
              </a:ext>
            </a:extLst>
          </p:cNvPr>
          <p:cNvSpPr txBox="1"/>
          <p:nvPr/>
        </p:nvSpPr>
        <p:spPr>
          <a:xfrm>
            <a:off x="281354" y="1099170"/>
            <a:ext cx="827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following is a snippet 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Fundamentals of statistical and thermal physics</a:t>
            </a:r>
          </a:p>
        </p:txBody>
      </p:sp>
    </p:spTree>
    <p:extLst>
      <p:ext uri="{BB962C8B-B14F-4D97-AF65-F5344CB8AC3E}">
        <p14:creationId xmlns:p14="http://schemas.microsoft.com/office/powerpoint/2010/main" val="353346968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45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52036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R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908050"/>
            <a:ext cx="40894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27456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260648"/>
            <a:ext cx="9144000" cy="24460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1988840"/>
            <a:ext cx="9144000" cy="24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7548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837"/>
            <a:ext cx="9144000" cy="53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5083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474375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8224"/>
            <a:ext cx="9144000" cy="13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5380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4664"/>
            <a:ext cx="9144000" cy="31692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7344"/>
            <a:ext cx="9144000" cy="3747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743"/>
            <a:ext cx="9144000" cy="15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3273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R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62013"/>
            <a:ext cx="658971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164388" y="3789363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k-SK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=B</a:t>
            </a:r>
          </a:p>
        </p:txBody>
      </p:sp>
    </p:spTree>
    <p:extLst>
      <p:ext uri="{BB962C8B-B14F-4D97-AF65-F5344CB8AC3E}">
        <p14:creationId xmlns:p14="http://schemas.microsoft.com/office/powerpoint/2010/main" val="3613522948"/>
      </p:ext>
    </p:extLst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MR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76300"/>
            <a:ext cx="64801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7380288" y="3429000"/>
            <a:ext cx="136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k-SK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=B</a:t>
            </a:r>
          </a:p>
        </p:txBody>
      </p:sp>
    </p:spTree>
    <p:extLst>
      <p:ext uri="{BB962C8B-B14F-4D97-AF65-F5344CB8AC3E}">
        <p14:creationId xmlns:p14="http://schemas.microsoft.com/office/powerpoint/2010/main" val="375546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4895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302075"/>
      </p:ext>
    </p:extLst>
  </p:cSld>
  <p:clrMapOvr>
    <a:masterClrMapping/>
  </p:clrMapOvr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665"/>
            <a:ext cx="7144747" cy="57158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 b="6988"/>
          <a:stretch/>
        </p:blipFill>
        <p:spPr>
          <a:xfrm>
            <a:off x="43981" y="476672"/>
            <a:ext cx="9144000" cy="186423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" y="2340908"/>
            <a:ext cx="9144000" cy="44781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7544" y="3068960"/>
            <a:ext cx="208823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23928" y="5301208"/>
            <a:ext cx="4896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981" y="5589240"/>
            <a:ext cx="87764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551" y="5877272"/>
            <a:ext cx="755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878422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1D86FD50-34BE-454C-94F1-3237EE4EF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0"/>
          <a:stretch/>
        </p:blipFill>
        <p:spPr>
          <a:xfrm>
            <a:off x="2696230" y="2506615"/>
            <a:ext cx="3222250" cy="784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19A611-5E97-42FA-8612-07A2AF882DAF}"/>
              </a:ext>
            </a:extLst>
          </p:cNvPr>
          <p:cNvSpPr txBox="1"/>
          <p:nvPr/>
        </p:nvSpPr>
        <p:spPr>
          <a:xfrm>
            <a:off x="753626" y="275718"/>
            <a:ext cx="763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Decoherence and quantum kinetics: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master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8222E-F38A-45AB-AB85-8965A748CCD0}"/>
                  </a:ext>
                </a:extLst>
              </p:cNvPr>
              <p:cNvSpPr txBox="1"/>
              <p:nvPr/>
            </p:nvSpPr>
            <p:spPr>
              <a:xfrm>
                <a:off x="351692" y="1306286"/>
                <a:ext cx="853105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Reif stresses the fact of time irreversibility of the master equation used to describe the kinetics of a quantum object.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For me, reading the book, a more important question is this: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where are the superposition states?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The master equation deals only with probabilities, not with amplitudes! How this can be justified for a quantum object?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The answer may be this: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Consider the time steps in the differential master equation as not infinitesimally small. So net derivatives in a strict mathematical sense. Just small time denominators (Newton had no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𝜀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𝛿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, just fractions of small quantities). If the small time increments are larger than decoherence time due to continuous interaction with environment, we get it!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In this way an exponential decay is acceptable, which otherwise can hardly be justified in “orthodox” quantum mechanics.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8222E-F38A-45AB-AB85-8965A748C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" y="1306286"/>
                <a:ext cx="8531051" cy="5078313"/>
              </a:xfrm>
              <a:prstGeom prst="rect">
                <a:avLst/>
              </a:prstGeom>
              <a:blipFill>
                <a:blip r:embed="rId3"/>
                <a:stretch>
                  <a:fillRect l="-643" t="-600" r="-1072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9923FB4-E940-4D4C-A098-291BAE185865}"/>
              </a:ext>
            </a:extLst>
          </p:cNvPr>
          <p:cNvSpPr/>
          <p:nvPr/>
        </p:nvSpPr>
        <p:spPr>
          <a:xfrm>
            <a:off x="351692" y="4582048"/>
            <a:ext cx="8440616" cy="1879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03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40473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" y="4595438"/>
            <a:ext cx="9144000" cy="15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7537"/>
      </p:ext>
    </p:extLst>
  </p:cSld>
  <p:clrMapOvr>
    <a:masterClrMapping/>
  </p:clrMapOvr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332656"/>
            <a:ext cx="9144000" cy="311014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7504" y="3140968"/>
            <a:ext cx="8712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7504" y="3442803"/>
            <a:ext cx="66247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" y="3765105"/>
            <a:ext cx="9144000" cy="22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4207"/>
      </p:ext>
    </p:extLst>
  </p:cSld>
  <p:clrMapOvr>
    <a:masterClrMapping/>
  </p:clrMapOvr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00309"/>
            <a:ext cx="2600688" cy="83831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3" y="756932"/>
            <a:ext cx="6963747" cy="619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detailed balance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9144000" cy="1960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9832" y="3861048"/>
            <a:ext cx="33843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877733"/>
      </p:ext>
    </p:extLst>
  </p:cSld>
  <p:clrMapOvr>
    <a:masterClrMapping/>
  </p:clrMapOvr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268060" cy="7906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16469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95943"/>
      </p:ext>
    </p:extLst>
  </p:cSld>
  <p:clrMapOvr>
    <a:masterClrMapping/>
  </p:clrMapOvr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260648"/>
            <a:ext cx="2924583" cy="63826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020376" cy="293410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1" y="3986845"/>
            <a:ext cx="7659169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58082"/>
      </p:ext>
    </p:extLst>
  </p:cSld>
  <p:clrMapOvr>
    <a:masterClrMapping/>
  </p:clrMapOvr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1843902"/>
            <a:ext cx="8650974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68313"/>
      </p:ext>
    </p:extLst>
  </p:cSld>
  <p:clrMapOvr>
    <a:masterClrMapping/>
  </p:clrMapOvr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6777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Vsuvka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2" y="594846"/>
            <a:ext cx="8802328" cy="18385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55327" y="1405324"/>
            <a:ext cx="108012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82" y="1380475"/>
            <a:ext cx="130683" cy="25069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6" y="2691876"/>
            <a:ext cx="7325747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962"/>
      </p:ext>
    </p:extLst>
  </p:cSld>
  <p:clrMapOvr>
    <a:masterClrMapping/>
  </p:clrMapOvr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" y="332656"/>
            <a:ext cx="902002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4551"/>
      </p:ext>
    </p:extLst>
  </p:cSld>
  <p:clrMapOvr>
    <a:masterClrMapping/>
  </p:clrMapOvr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294837"/>
            <a:ext cx="8087854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38975"/>
      </p:ext>
    </p:extLst>
  </p:cSld>
  <p:clrMapOvr>
    <a:masterClrMapping/>
  </p:clrMapOvr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8"/>
            <a:ext cx="4720913" cy="259228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78"/>
          <a:stretch/>
        </p:blipFill>
        <p:spPr>
          <a:xfrm>
            <a:off x="2699792" y="908720"/>
            <a:ext cx="365579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2988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5288738" cy="60203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779001" cy="28577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7"/>
          <a:stretch/>
        </p:blipFill>
        <p:spPr>
          <a:xfrm>
            <a:off x="107504" y="3933056"/>
            <a:ext cx="8702794" cy="24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89765"/>
      </p:ext>
    </p:extLst>
  </p:cSld>
  <p:clrMapOvr>
    <a:masterClrMapping/>
  </p:clrMapOvr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r="8952"/>
          <a:stretch/>
        </p:blipFill>
        <p:spPr>
          <a:xfrm>
            <a:off x="107504" y="404664"/>
            <a:ext cx="9001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0689"/>
      </p:ext>
    </p:extLst>
  </p:cSld>
  <p:clrMapOvr>
    <a:masterClrMapping/>
  </p:clrMapOvr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/>
          <a:stretch/>
        </p:blipFill>
        <p:spPr>
          <a:xfrm>
            <a:off x="251520" y="404664"/>
            <a:ext cx="879107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21775"/>
      </p:ext>
    </p:extLst>
  </p:cSld>
  <p:clrMapOvr>
    <a:masterClrMapping/>
  </p:clrMapOvr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173061" cy="94310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3755"/>
            <a:ext cx="8726118" cy="454405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"/>
          <a:stretch/>
        </p:blipFill>
        <p:spPr>
          <a:xfrm>
            <a:off x="251521" y="5747814"/>
            <a:ext cx="7920880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6401"/>
      </p:ext>
    </p:extLst>
  </p:cSld>
  <p:clrMapOvr>
    <a:masterClrMapping/>
  </p:clrMapOvr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"/>
          <a:stretch/>
        </p:blipFill>
        <p:spPr>
          <a:xfrm>
            <a:off x="251520" y="116632"/>
            <a:ext cx="7920880" cy="81926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0" y="1196752"/>
            <a:ext cx="8802328" cy="183858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4" y="3140968"/>
            <a:ext cx="6782747" cy="87642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44350"/>
            <a:ext cx="8678486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5419"/>
      </p:ext>
    </p:extLst>
  </p:cSld>
  <p:clrMapOvr>
    <a:masterClrMapping/>
  </p:clrMapOvr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26065" cy="11622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4" y="1349696"/>
            <a:ext cx="8897592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31132"/>
      </p:ext>
    </p:extLst>
  </p:cSld>
  <p:clrMapOvr>
    <a:masterClrMapping/>
  </p:clrMapOvr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6630325" cy="243874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" y="2492896"/>
            <a:ext cx="6496957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7413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3856054" cy="457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745825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detailed balance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48" y="1203065"/>
            <a:ext cx="4785775" cy="40389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9"/>
          <a:stretch/>
        </p:blipFill>
        <p:spPr>
          <a:xfrm>
            <a:off x="3899659" y="1664090"/>
            <a:ext cx="1044552" cy="708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57" y="2360614"/>
            <a:ext cx="1762125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42" y="3091317"/>
            <a:ext cx="3017520" cy="255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82" y="3474327"/>
            <a:ext cx="3901440" cy="255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57168"/>
            <a:ext cx="2693670" cy="2552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59" y="4234283"/>
            <a:ext cx="4503420" cy="2647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61" y="4662732"/>
            <a:ext cx="1720215" cy="60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73" y="5420640"/>
            <a:ext cx="2228850" cy="255270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96" y="5833743"/>
            <a:ext cx="3077004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15651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226286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7501"/>
            <a:ext cx="4601217" cy="8954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118"/>
            <a:ext cx="9144000" cy="23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0956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36712"/>
            <a:ext cx="3677163" cy="1009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307" y="1846503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detailed balance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46613"/>
            <a:ext cx="2505425" cy="60968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0" y="3068960"/>
            <a:ext cx="3077004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20440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34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51378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3067478" cy="57158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" y="1052736"/>
            <a:ext cx="9144000" cy="31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2102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706"/>
            <a:ext cx="9144000" cy="54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78152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f(E_r)}{f(E_s)}=\frac{f(E_{s'})}{f(E_{r'})}&#10;\end{align*}&#10;\end{document}&#10;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(E_r)f(E_{r'})=f(E_s)f(E_{s'})&#10;\end{align*}&#10;\end{document}&#10;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(E_r)f(E-E_{r})=f(E_s)f(E-E_{s})&#10;\end{align*}&#10;\end{document}&#10;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(E_r)f(E-E_{r})=\text{const}&#10;\end{align*}&#10;\end{document}&#10;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'(E_r)f(E-E_{r})-f(E_r)f'(E-E_{r})=0&#10;\end{align*}&#10;\end{document}&#10;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f'(E_r)}{f(E_r)}=\text{comst}&#10;\end{align*}&#10;\end{document}&#10;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f(E)=C\exp(-\beta E)&#10;\end{align*}&#10;\end{document}&#10;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\color{Red1}&#10;?&#10;\end{align*}&#10;\end{document}&#10;"/>
  <p:tag name="IGUANATEXSIZE" val="2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kcia3.pptx" id="{BAF4EDA4-144D-442F-9C15-68DE6A244B22}" vid="{4A395020-DD1E-4526-9B9D-630953422F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3256</TotalTime>
  <Words>225</Words>
  <Application>Microsoft Office PowerPoint</Application>
  <PresentationFormat>On-screen Show (4:3)</PresentationFormat>
  <Paragraphs>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Černý Vladimír</cp:lastModifiedBy>
  <cp:revision>123</cp:revision>
  <dcterms:created xsi:type="dcterms:W3CDTF">2015-02-12T11:47:42Z</dcterms:created>
  <dcterms:modified xsi:type="dcterms:W3CDTF">2019-05-21T06:43:37Z</dcterms:modified>
</cp:coreProperties>
</file>