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39" r:id="rId2"/>
    <p:sldId id="340" r:id="rId3"/>
    <p:sldId id="337" r:id="rId4"/>
    <p:sldId id="290" r:id="rId5"/>
    <p:sldId id="378" r:id="rId6"/>
    <p:sldId id="381" r:id="rId7"/>
    <p:sldId id="382" r:id="rId8"/>
    <p:sldId id="383" r:id="rId9"/>
    <p:sldId id="390" r:id="rId10"/>
    <p:sldId id="391" r:id="rId11"/>
    <p:sldId id="400" r:id="rId12"/>
    <p:sldId id="411" r:id="rId13"/>
    <p:sldId id="415" r:id="rId14"/>
    <p:sldId id="418" r:id="rId15"/>
    <p:sldId id="419" r:id="rId16"/>
    <p:sldId id="420" r:id="rId17"/>
    <p:sldId id="421" r:id="rId18"/>
    <p:sldId id="422" r:id="rId19"/>
    <p:sldId id="423" r:id="rId20"/>
    <p:sldId id="424" r:id="rId21"/>
    <p:sldId id="425" r:id="rId22"/>
    <p:sldId id="426" r:id="rId23"/>
    <p:sldId id="428" r:id="rId24"/>
    <p:sldId id="429" r:id="rId25"/>
    <p:sldId id="475" r:id="rId26"/>
    <p:sldId id="814" r:id="rId27"/>
    <p:sldId id="481" r:id="rId28"/>
    <p:sldId id="482" r:id="rId29"/>
    <p:sldId id="483" r:id="rId30"/>
    <p:sldId id="529" r:id="rId31"/>
    <p:sldId id="554" r:id="rId32"/>
    <p:sldId id="558" r:id="rId33"/>
    <p:sldId id="564" r:id="rId34"/>
    <p:sldId id="568" r:id="rId35"/>
    <p:sldId id="566" r:id="rId36"/>
    <p:sldId id="571" r:id="rId37"/>
    <p:sldId id="605" r:id="rId38"/>
    <p:sldId id="606" r:id="rId39"/>
    <p:sldId id="607" r:id="rId40"/>
    <p:sldId id="611" r:id="rId41"/>
    <p:sldId id="612" r:id="rId42"/>
    <p:sldId id="615" r:id="rId43"/>
    <p:sldId id="617" r:id="rId44"/>
    <p:sldId id="625" r:id="rId45"/>
    <p:sldId id="626" r:id="rId46"/>
    <p:sldId id="627" r:id="rId47"/>
    <p:sldId id="632" r:id="rId48"/>
    <p:sldId id="634" r:id="rId49"/>
    <p:sldId id="635" r:id="rId50"/>
    <p:sldId id="641" r:id="rId51"/>
    <p:sldId id="642" r:id="rId52"/>
    <p:sldId id="643" r:id="rId53"/>
    <p:sldId id="644" r:id="rId54"/>
    <p:sldId id="646" r:id="rId55"/>
    <p:sldId id="647" r:id="rId56"/>
    <p:sldId id="676" r:id="rId57"/>
    <p:sldId id="677" r:id="rId58"/>
    <p:sldId id="678" r:id="rId59"/>
    <p:sldId id="679" r:id="rId60"/>
    <p:sldId id="681" r:id="rId61"/>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1" autoAdjust="0"/>
    <p:restoredTop sz="94660"/>
  </p:normalViewPr>
  <p:slideViewPr>
    <p:cSldViewPr snapToGrid="0">
      <p:cViewPr varScale="1">
        <p:scale>
          <a:sx n="67" d="100"/>
          <a:sy n="67" d="100"/>
        </p:scale>
        <p:origin x="1186" y="6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09E590-0BEA-425F-B3A6-3E0CDCFB4019}" type="datetimeFigureOut">
              <a:rPr lang="sk-SK" smtClean="0"/>
              <a:t>18.2.2019</a:t>
            </a:fld>
            <a:endParaRPr lang="sk-S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audio:1_3</a:t>
            </a:r>
          </a:p>
        </p:txBody>
      </p:sp>
      <p:sp>
        <p:nvSpPr>
          <p:cNvPr id="4" name="Slide Number Placeholder 3"/>
          <p:cNvSpPr>
            <a:spLocks noGrp="1"/>
          </p:cNvSpPr>
          <p:nvPr>
            <p:ph type="sldNum" sz="quarter" idx="10"/>
          </p:nvPr>
        </p:nvSpPr>
        <p:spPr/>
        <p:txBody>
          <a:bodyPr/>
          <a:lstStyle/>
          <a:p>
            <a:fld id="{A0EC6314-A18E-43BF-918F-A892A330C77A}" type="slidenum">
              <a:rPr lang="sk-SK" smtClean="0"/>
              <a:t>4</a:t>
            </a:fld>
            <a:endParaRPr lang="sk-SK"/>
          </a:p>
        </p:txBody>
      </p:sp>
    </p:spTree>
    <p:extLst>
      <p:ext uri="{BB962C8B-B14F-4D97-AF65-F5344CB8AC3E}">
        <p14:creationId xmlns:p14="http://schemas.microsoft.com/office/powerpoint/2010/main" val="12986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E90C718E-3A79-445D-BE29-22AEB4823C1F}" type="slidenum">
              <a:rPr lang="sk-SK" smtClean="0"/>
              <a:t>36</a:t>
            </a:fld>
            <a:endParaRPr lang="sk-SK"/>
          </a:p>
        </p:txBody>
      </p:sp>
    </p:spTree>
    <p:extLst>
      <p:ext uri="{BB962C8B-B14F-4D97-AF65-F5344CB8AC3E}">
        <p14:creationId xmlns:p14="http://schemas.microsoft.com/office/powerpoint/2010/main" val="26520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CBBBE612-7176-44C6-BDFA-CE5AA6B1BF56}" type="slidenum">
              <a:rPr lang="sk-SK" smtClean="0"/>
              <a:t>37</a:t>
            </a:fld>
            <a:endParaRPr lang="sk-SK"/>
          </a:p>
        </p:txBody>
      </p:sp>
    </p:spTree>
    <p:extLst>
      <p:ext uri="{BB962C8B-B14F-4D97-AF65-F5344CB8AC3E}">
        <p14:creationId xmlns:p14="http://schemas.microsoft.com/office/powerpoint/2010/main" val="276342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9E9C5-83FE-417F-8ABD-36107F7E6D21}" type="slidenum">
              <a:rPr lang="en-US" smtClean="0"/>
              <a:t>45</a:t>
            </a:fld>
            <a:endParaRPr lang="en-US"/>
          </a:p>
        </p:txBody>
      </p:sp>
    </p:spTree>
    <p:extLst>
      <p:ext uri="{BB962C8B-B14F-4D97-AF65-F5344CB8AC3E}">
        <p14:creationId xmlns:p14="http://schemas.microsoft.com/office/powerpoint/2010/main" val="119960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12E5B-725A-431B-AE41-5AC360A67A10}" type="datetime1">
              <a:rPr lang="sk-SK" smtClean="0"/>
              <a:t>18.2.2019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C8355-652D-45B6-AD12-845FC47DF1A2}" type="datetime1">
              <a:rPr lang="sk-SK" smtClean="0"/>
              <a:t>18.2.2019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A554-1027-4534-A8C1-A9FCB7ABACEC}" type="datetime1">
              <a:rPr lang="sk-SK" smtClean="0"/>
              <a:t>18.2.2019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33A9F8-ECD2-4CE0-A6BC-EB00BBD03E7E}" type="datetime1">
              <a:rPr lang="sk-SK" smtClean="0"/>
              <a:t>18.2.2019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D2479-EEC6-4327-8134-D19D77CEA1E6}" type="datetime1">
              <a:rPr lang="sk-SK" smtClean="0"/>
              <a:t>18.2.2019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27D1-D550-4AA9-AA61-96F14B325C11}" type="datetime1">
              <a:rPr lang="sk-SK" smtClean="0"/>
              <a:t>18.2.2019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4EBC3-49A9-45BF-9B7F-2C1BEB3B7F3E}" type="datetime1">
              <a:rPr lang="sk-SK" smtClean="0"/>
              <a:t>18.2.2019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53DD07-CB89-4909-9432-B86E84A34DF1}" type="datetime1">
              <a:rPr lang="sk-SK" smtClean="0"/>
              <a:t>18.2.2019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09C5-5006-4FC0-8EBC-1AEBFA209412}" type="datetime1">
              <a:rPr lang="sk-SK" smtClean="0"/>
              <a:t>18.2.2019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89E96-2E03-4DF0-8C81-BCA54499EABC}" type="datetime1">
              <a:rPr lang="sk-SK" smtClean="0"/>
              <a:t>18.2.2019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4DC1F-55E9-4C5E-8471-4336A515EDF6}" type="datetime1">
              <a:rPr lang="sk-SK" smtClean="0"/>
              <a:t>18.2.2019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7DAD-1A2C-4278-A8D9-95A1D8978BBF}" type="datetime1">
              <a:rPr lang="sk-SK" smtClean="0"/>
              <a:t>18.2.2019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7.xml"/><Relationship Id="rId7" Type="http://schemas.openxmlformats.org/officeDocument/2006/relationships/image" Target="../media/image2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18.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http://davinci.fmph.uniba.sk/~cerny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1.xml"/><Relationship Id="rId7" Type="http://schemas.openxmlformats.org/officeDocument/2006/relationships/image" Target="../media/image2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22.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5.xml"/><Relationship Id="rId7"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slideLayout" Target="../slideLayouts/slideLayout7.xml"/><Relationship Id="rId4" Type="http://schemas.openxmlformats.org/officeDocument/2006/relationships/tags" Target="../tags/tag26.xml"/><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7.xml"/><Relationship Id="rId18" Type="http://schemas.openxmlformats.org/officeDocument/2006/relationships/image" Target="../media/image32.png"/><Relationship Id="rId3" Type="http://schemas.openxmlformats.org/officeDocument/2006/relationships/tags" Target="../tags/tag29.xml"/><Relationship Id="rId21" Type="http://schemas.openxmlformats.org/officeDocument/2006/relationships/image" Target="../media/image35.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31.png"/><Relationship Id="rId2" Type="http://schemas.openxmlformats.org/officeDocument/2006/relationships/tags" Target="../tags/tag28.xml"/><Relationship Id="rId16" Type="http://schemas.openxmlformats.org/officeDocument/2006/relationships/image" Target="../media/image30.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27.png"/><Relationship Id="rId23" Type="http://schemas.openxmlformats.org/officeDocument/2006/relationships/image" Target="../media/image29.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26.png"/><Relationship Id="rId22"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slideLayout" Target="../slideLayouts/slideLayout7.xml"/><Relationship Id="rId18" Type="http://schemas.openxmlformats.org/officeDocument/2006/relationships/image" Target="../media/image39.png"/><Relationship Id="rId3" Type="http://schemas.openxmlformats.org/officeDocument/2006/relationships/tags" Target="../tags/tag42.xml"/><Relationship Id="rId21" Type="http://schemas.openxmlformats.org/officeDocument/2006/relationships/image" Target="../media/image42.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image" Target="../media/image38.png"/><Relationship Id="rId2" Type="http://schemas.openxmlformats.org/officeDocument/2006/relationships/tags" Target="../tags/tag4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tags" Target="../tags/tag49.xml"/><Relationship Id="rId19" Type="http://schemas.openxmlformats.org/officeDocument/2006/relationships/image" Target="../media/image40.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4.png"/><Relationship Id="rId22"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40.png"/><Relationship Id="rId18" Type="http://schemas.openxmlformats.org/officeDocument/2006/relationships/image" Target="../media/image46.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7.png"/><Relationship Id="rId17" Type="http://schemas.openxmlformats.org/officeDocument/2006/relationships/image" Target="../media/image45.png"/><Relationship Id="rId2" Type="http://schemas.openxmlformats.org/officeDocument/2006/relationships/tags" Target="../tags/tag53.xml"/><Relationship Id="rId16" Type="http://schemas.openxmlformats.org/officeDocument/2006/relationships/image" Target="../media/image44.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39.png"/><Relationship Id="rId5" Type="http://schemas.openxmlformats.org/officeDocument/2006/relationships/tags" Target="../tags/tag56.xml"/><Relationship Id="rId15" Type="http://schemas.openxmlformats.org/officeDocument/2006/relationships/image" Target="../media/image42.png"/><Relationship Id="rId10" Type="http://schemas.openxmlformats.org/officeDocument/2006/relationships/slideLayout" Target="../slideLayouts/slideLayout7.xml"/><Relationship Id="rId19" Type="http://schemas.openxmlformats.org/officeDocument/2006/relationships/image" Target="../media/image47.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63.xml"/><Relationship Id="rId7" Type="http://schemas.openxmlformats.org/officeDocument/2006/relationships/image" Target="../media/image710.png"/><Relationship Id="rId2" Type="http://schemas.openxmlformats.org/officeDocument/2006/relationships/tags" Target="../tags/tag62.xml"/><Relationship Id="rId1" Type="http://schemas.openxmlformats.org/officeDocument/2006/relationships/tags" Target="../tags/tag61.xml"/><Relationship Id="rId11" Type="http://schemas.openxmlformats.org/officeDocument/2006/relationships/image" Target="../media/image51.png"/><Relationship Id="rId10" Type="http://schemas.openxmlformats.org/officeDocument/2006/relationships/image" Target="../media/image50.png"/><Relationship Id="rId4" Type="http://schemas.openxmlformats.org/officeDocument/2006/relationships/slideLayout" Target="../slideLayouts/slideLayout7.xm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tags" Target="../tags/tag66.xml"/><Relationship Id="rId21" Type="http://schemas.openxmlformats.org/officeDocument/2006/relationships/image" Target="../media/image60.png"/><Relationship Id="rId7" Type="http://schemas.openxmlformats.org/officeDocument/2006/relationships/tags" Target="../tags/tag70.xml"/><Relationship Id="rId12" Type="http://schemas.openxmlformats.org/officeDocument/2006/relationships/slideLayout" Target="../slideLayouts/slideLayout7.xml"/><Relationship Id="rId17" Type="http://schemas.openxmlformats.org/officeDocument/2006/relationships/image" Target="../media/image56.png"/><Relationship Id="rId2" Type="http://schemas.openxmlformats.org/officeDocument/2006/relationships/tags" Target="../tags/tag65.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image" Target="../media/image63.png"/><Relationship Id="rId5" Type="http://schemas.openxmlformats.org/officeDocument/2006/relationships/tags" Target="../tags/tag68.xml"/><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tags" Target="../tags/tag73.xml"/><Relationship Id="rId19" Type="http://schemas.openxmlformats.org/officeDocument/2006/relationships/image" Target="../media/image58.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53.png"/><Relationship Id="rId22"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8.png"/><Relationship Id="rId3" Type="http://schemas.openxmlformats.org/officeDocument/2006/relationships/tags" Target="../tags/tag77.xml"/><Relationship Id="rId7" Type="http://schemas.openxmlformats.org/officeDocument/2006/relationships/image" Target="../media/image65.png"/><Relationship Id="rId12" Type="http://schemas.openxmlformats.org/officeDocument/2006/relationships/image" Target="../media/image1470.png"/><Relationship Id="rId2" Type="http://schemas.openxmlformats.org/officeDocument/2006/relationships/tags" Target="../tags/tag76.xml"/><Relationship Id="rId16" Type="http://schemas.openxmlformats.org/officeDocument/2006/relationships/image" Target="../media/image71.png"/><Relationship Id="rId1" Type="http://schemas.openxmlformats.org/officeDocument/2006/relationships/tags" Target="../tags/tag75.xml"/><Relationship Id="rId6" Type="http://schemas.openxmlformats.org/officeDocument/2006/relationships/image" Target="../media/image64.png"/><Relationship Id="rId5" Type="http://schemas.openxmlformats.org/officeDocument/2006/relationships/slideLayout" Target="../slideLayouts/slideLayout7.xml"/><Relationship Id="rId15" Type="http://schemas.openxmlformats.org/officeDocument/2006/relationships/image" Target="../media/image70.png"/><Relationship Id="rId4" Type="http://schemas.openxmlformats.org/officeDocument/2006/relationships/tags" Target="../tags/tag78.xml"/><Relationship Id="rId9" Type="http://schemas.openxmlformats.org/officeDocument/2006/relationships/image" Target="../media/image67.png"/><Relationship Id="rId14"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55.png"/><Relationship Id="rId26" Type="http://schemas.openxmlformats.org/officeDocument/2006/relationships/image" Target="../media/image79.png"/><Relationship Id="rId3" Type="http://schemas.openxmlformats.org/officeDocument/2006/relationships/tags" Target="../tags/tag81.xml"/><Relationship Id="rId21" Type="http://schemas.openxmlformats.org/officeDocument/2006/relationships/image" Target="../media/image74.png"/><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54.png"/><Relationship Id="rId25" Type="http://schemas.openxmlformats.org/officeDocument/2006/relationships/image" Target="../media/image78.png"/><Relationship Id="rId2" Type="http://schemas.openxmlformats.org/officeDocument/2006/relationships/tags" Target="../tags/tag80.xml"/><Relationship Id="rId16" Type="http://schemas.openxmlformats.org/officeDocument/2006/relationships/image" Target="../media/image53.png"/><Relationship Id="rId20" Type="http://schemas.openxmlformats.org/officeDocument/2006/relationships/image" Target="../media/image73.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image" Target="../media/image77.png"/><Relationship Id="rId5" Type="http://schemas.openxmlformats.org/officeDocument/2006/relationships/tags" Target="../tags/tag83.xml"/><Relationship Id="rId15" Type="http://schemas.openxmlformats.org/officeDocument/2006/relationships/slideLayout" Target="../slideLayouts/slideLayout7.xml"/><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tags" Target="../tags/tag88.xml"/><Relationship Id="rId19" Type="http://schemas.openxmlformats.org/officeDocument/2006/relationships/image" Target="../media/image72.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image" Target="../media/image75.png"/><Relationship Id="rId27"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image" Target="../media/image53.png"/><Relationship Id="rId26" Type="http://schemas.openxmlformats.org/officeDocument/2006/relationships/image" Target="../media/image76.png"/><Relationship Id="rId3" Type="http://schemas.openxmlformats.org/officeDocument/2006/relationships/tags" Target="../tags/tag95.xml"/><Relationship Id="rId21" Type="http://schemas.openxmlformats.org/officeDocument/2006/relationships/image" Target="../media/image72.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slideLayout" Target="../slideLayouts/slideLayout7.xml"/><Relationship Id="rId25" Type="http://schemas.openxmlformats.org/officeDocument/2006/relationships/image" Target="../media/image83.pn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55.png"/><Relationship Id="rId29" Type="http://schemas.openxmlformats.org/officeDocument/2006/relationships/image" Target="../media/image86.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75.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image" Target="../media/image74.png"/><Relationship Id="rId28" Type="http://schemas.openxmlformats.org/officeDocument/2006/relationships/image" Target="../media/image85.png"/><Relationship Id="rId10" Type="http://schemas.openxmlformats.org/officeDocument/2006/relationships/tags" Target="../tags/tag102.xml"/><Relationship Id="rId19" Type="http://schemas.openxmlformats.org/officeDocument/2006/relationships/image" Target="../media/image54.png"/><Relationship Id="rId31" Type="http://schemas.openxmlformats.org/officeDocument/2006/relationships/image" Target="../media/image87.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73.png"/><Relationship Id="rId27" Type="http://schemas.openxmlformats.org/officeDocument/2006/relationships/image" Target="../media/image84.png"/><Relationship Id="rId30"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89.png"/><Relationship Id="rId3" Type="http://schemas.openxmlformats.org/officeDocument/2006/relationships/tags" Target="../tags/tag111.xml"/><Relationship Id="rId21" Type="http://schemas.openxmlformats.org/officeDocument/2006/relationships/image" Target="../media/image94.png"/><Relationship Id="rId7" Type="http://schemas.openxmlformats.org/officeDocument/2006/relationships/tags" Target="../tags/tag115.xml"/><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tags" Target="../tags/tag110.xml"/><Relationship Id="rId16" Type="http://schemas.openxmlformats.org/officeDocument/2006/relationships/image" Target="../media/image92.png"/><Relationship Id="rId20" Type="http://schemas.openxmlformats.org/officeDocument/2006/relationships/image" Target="../media/image711.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3.xml"/><Relationship Id="rId24" Type="http://schemas.openxmlformats.org/officeDocument/2006/relationships/image" Target="../media/image96.png"/><Relationship Id="rId5" Type="http://schemas.openxmlformats.org/officeDocument/2006/relationships/tags" Target="../tags/tag113.xml"/><Relationship Id="rId15" Type="http://schemas.openxmlformats.org/officeDocument/2006/relationships/image" Target="../media/image91.png"/><Relationship Id="rId23" Type="http://schemas.openxmlformats.org/officeDocument/2006/relationships/image" Target="../media/image1010.png"/><Relationship Id="rId10" Type="http://schemas.openxmlformats.org/officeDocument/2006/relationships/slideLayout" Target="../slideLayouts/slideLayout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90.png"/><Relationship Id="rId22"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90.png"/><Relationship Id="rId3" Type="http://schemas.openxmlformats.org/officeDocument/2006/relationships/tags" Target="../tags/tag120.xml"/><Relationship Id="rId21" Type="http://schemas.openxmlformats.org/officeDocument/2006/relationships/image" Target="../media/image95.png"/><Relationship Id="rId7" Type="http://schemas.openxmlformats.org/officeDocument/2006/relationships/tags" Target="../tags/tag124.xml"/><Relationship Id="rId12" Type="http://schemas.openxmlformats.org/officeDocument/2006/relationships/image" Target="../media/image89.png"/><Relationship Id="rId2" Type="http://schemas.openxmlformats.org/officeDocument/2006/relationships/tags" Target="../tags/tag119.xml"/><Relationship Id="rId16" Type="http://schemas.openxmlformats.org/officeDocument/2006/relationships/image" Target="../media/image93.png"/><Relationship Id="rId20" Type="http://schemas.openxmlformats.org/officeDocument/2006/relationships/image" Target="../media/image94.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88.png"/><Relationship Id="rId5" Type="http://schemas.openxmlformats.org/officeDocument/2006/relationships/tags" Target="../tags/tag122.xml"/><Relationship Id="rId15" Type="http://schemas.openxmlformats.org/officeDocument/2006/relationships/image" Target="../media/image92.png"/><Relationship Id="rId23" Type="http://schemas.openxmlformats.org/officeDocument/2006/relationships/image" Target="../media/image98.png"/><Relationship Id="rId10" Type="http://schemas.openxmlformats.org/officeDocument/2006/relationships/slideLayout" Target="../slideLayouts/slideLayout7.xml"/><Relationship Id="rId19" Type="http://schemas.openxmlformats.org/officeDocument/2006/relationships/image" Target="../media/image711.pn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97.png"/><Relationship Id="rId22" Type="http://schemas.openxmlformats.org/officeDocument/2006/relationships/image" Target="../media/image1010.png"/></Relationships>
</file>

<file path=ppt/slides/_rels/slide3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101.png"/><Relationship Id="rId26" Type="http://schemas.openxmlformats.org/officeDocument/2006/relationships/image" Target="../media/image106.png"/><Relationship Id="rId3" Type="http://schemas.openxmlformats.org/officeDocument/2006/relationships/tags" Target="../tags/tag129.xml"/><Relationship Id="rId21" Type="http://schemas.openxmlformats.org/officeDocument/2006/relationships/image" Target="../media/image104.png"/><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92.png"/><Relationship Id="rId25" Type="http://schemas.openxmlformats.org/officeDocument/2006/relationships/image" Target="../media/image105.png"/><Relationship Id="rId2" Type="http://schemas.openxmlformats.org/officeDocument/2006/relationships/tags" Target="../tags/tag128.xml"/><Relationship Id="rId16" Type="http://schemas.openxmlformats.org/officeDocument/2006/relationships/image" Target="../media/image100.png"/><Relationship Id="rId20" Type="http://schemas.openxmlformats.org/officeDocument/2006/relationships/image" Target="../media/image103.png"/><Relationship Id="rId29" Type="http://schemas.openxmlformats.org/officeDocument/2006/relationships/image" Target="../media/image109.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image" Target="../media/image1910.png"/><Relationship Id="rId5" Type="http://schemas.openxmlformats.org/officeDocument/2006/relationships/tags" Target="../tags/tag131.xml"/><Relationship Id="rId15" Type="http://schemas.openxmlformats.org/officeDocument/2006/relationships/image" Target="../media/image99.png"/><Relationship Id="rId28" Type="http://schemas.openxmlformats.org/officeDocument/2006/relationships/image" Target="../media/image108.png"/><Relationship Id="rId10" Type="http://schemas.openxmlformats.org/officeDocument/2006/relationships/tags" Target="../tags/tag136.xml"/><Relationship Id="rId19" Type="http://schemas.openxmlformats.org/officeDocument/2006/relationships/image" Target="../media/image102.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slideLayout" Target="../slideLayouts/slideLayout7.xml"/><Relationship Id="rId27" Type="http://schemas.openxmlformats.org/officeDocument/2006/relationships/image" Target="../media/image10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7.xml"/><Relationship Id="rId18" Type="http://schemas.openxmlformats.org/officeDocument/2006/relationships/image" Target="../media/image113.png"/><Relationship Id="rId3" Type="http://schemas.openxmlformats.org/officeDocument/2006/relationships/tags" Target="../tags/tag142.xml"/><Relationship Id="rId7" Type="http://schemas.openxmlformats.org/officeDocument/2006/relationships/tags" Target="../tags/tag146.xml"/><Relationship Id="rId17" Type="http://schemas.openxmlformats.org/officeDocument/2006/relationships/image" Target="../media/image440.png"/><Relationship Id="rId2" Type="http://schemas.openxmlformats.org/officeDocument/2006/relationships/tags" Target="../tags/tag141.xml"/><Relationship Id="rId16" Type="http://schemas.openxmlformats.org/officeDocument/2006/relationships/image" Target="../media/image112.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10.png"/><Relationship Id="rId5" Type="http://schemas.openxmlformats.org/officeDocument/2006/relationships/tags" Target="../tags/tag144.xml"/><Relationship Id="rId15" Type="http://schemas.openxmlformats.org/officeDocument/2006/relationships/image" Target="../media/image111.png"/><Relationship Id="rId10" Type="http://schemas.microsoft.com/office/2007/relationships/hdphoto" Target="../media/hdphoto1.wdp"/><Relationship Id="rId19" Type="http://schemas.openxmlformats.org/officeDocument/2006/relationships/image" Target="../media/image114.png"/><Relationship Id="rId4" Type="http://schemas.openxmlformats.org/officeDocument/2006/relationships/tags" Target="../tags/tag143.xml"/><Relationship Id="rId9" Type="http://schemas.openxmlformats.org/officeDocument/2006/relationships/image" Target="../media/image11.png"/><Relationship Id="rId14" Type="http://schemas.openxmlformats.org/officeDocument/2006/relationships/image" Target="../media/image4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Layout" Target="../slideLayouts/slideLayout7.xml"/><Relationship Id="rId7" Type="http://schemas.openxmlformats.org/officeDocument/2006/relationships/image" Target="../media/image551.png"/><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13" Type="http://schemas.openxmlformats.org/officeDocument/2006/relationships/image" Target="../media/image122.jpeg"/><Relationship Id="rId3" Type="http://schemas.openxmlformats.org/officeDocument/2006/relationships/tags" Target="../tags/tag152.xml"/><Relationship Id="rId7" Type="http://schemas.openxmlformats.org/officeDocument/2006/relationships/image" Target="../media/image119.png"/><Relationship Id="rId12" Type="http://schemas.openxmlformats.org/officeDocument/2006/relationships/image" Target="../media/image121.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18.png"/><Relationship Id="rId11" Type="http://schemas.openxmlformats.org/officeDocument/2006/relationships/image" Target="../media/image120.png"/><Relationship Id="rId5" Type="http://schemas.openxmlformats.org/officeDocument/2006/relationships/slideLayout" Target="../slideLayouts/slideLayout7.xml"/><Relationship Id="rId10" Type="http://schemas.openxmlformats.org/officeDocument/2006/relationships/image" Target="../media/image600.png"/><Relationship Id="rId4" Type="http://schemas.openxmlformats.org/officeDocument/2006/relationships/tags" Target="../tags/tag153.xml"/></Relationships>
</file>

<file path=ppt/slides/_rels/slide4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tags" Target="../tags/tag156.xml"/><Relationship Id="rId7" Type="http://schemas.openxmlformats.org/officeDocument/2006/relationships/image" Target="../media/image1310.png"/><Relationship Id="rId2" Type="http://schemas.openxmlformats.org/officeDocument/2006/relationships/tags" Target="../tags/tag155.xml"/><Relationship Id="rId1" Type="http://schemas.openxmlformats.org/officeDocument/2006/relationships/tags" Target="../tags/tag154.xml"/><Relationship Id="rId10" Type="http://schemas.openxmlformats.org/officeDocument/2006/relationships/image" Target="../media/image125.png"/><Relationship Id="rId4" Type="http://schemas.openxmlformats.org/officeDocument/2006/relationships/slideLayout" Target="../slideLayouts/slideLayout7.xml"/><Relationship Id="rId9" Type="http://schemas.openxmlformats.org/officeDocument/2006/relationships/image" Target="../media/image124.png"/></Relationships>
</file>

<file path=ppt/slides/_rels/slide45.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slideLayout" Target="../slideLayouts/slideLayout7.xml"/><Relationship Id="rId26" Type="http://schemas.openxmlformats.org/officeDocument/2006/relationships/image" Target="../media/image132.png"/><Relationship Id="rId3" Type="http://schemas.openxmlformats.org/officeDocument/2006/relationships/tags" Target="../tags/tag159.xml"/><Relationship Id="rId21" Type="http://schemas.openxmlformats.org/officeDocument/2006/relationships/image" Target="../media/image127.png"/><Relationship Id="rId34" Type="http://schemas.openxmlformats.org/officeDocument/2006/relationships/image" Target="../media/image137.png"/><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image" Target="../media/image131.png"/><Relationship Id="rId33" Type="http://schemas.openxmlformats.org/officeDocument/2006/relationships/image" Target="../media/image136.png"/><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image" Target="../media/image126.png"/><Relationship Id="rId29" Type="http://schemas.openxmlformats.org/officeDocument/2006/relationships/image" Target="../media/image240.pn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image" Target="../media/image130.png"/><Relationship Id="rId32" Type="http://schemas.openxmlformats.org/officeDocument/2006/relationships/image" Target="../media/image135.png"/><Relationship Id="rId37" Type="http://schemas.openxmlformats.org/officeDocument/2006/relationships/image" Target="../media/image140.png"/><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image" Target="../media/image129.png"/><Relationship Id="rId36" Type="http://schemas.openxmlformats.org/officeDocument/2006/relationships/image" Target="../media/image139.png"/><Relationship Id="rId10" Type="http://schemas.openxmlformats.org/officeDocument/2006/relationships/tags" Target="../tags/tag166.xml"/><Relationship Id="rId19" Type="http://schemas.openxmlformats.org/officeDocument/2006/relationships/notesSlide" Target="../notesSlides/notesSlide4.xml"/><Relationship Id="rId31" Type="http://schemas.openxmlformats.org/officeDocument/2006/relationships/image" Target="../media/image134.png"/><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image" Target="../media/image128.png"/><Relationship Id="rId30" Type="http://schemas.openxmlformats.org/officeDocument/2006/relationships/image" Target="../media/image133.png"/><Relationship Id="rId35" Type="http://schemas.openxmlformats.org/officeDocument/2006/relationships/image" Target="../media/image138.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340.png"/></Relationships>
</file>

<file path=ppt/slides/_rels/slide47.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tags" Target="../tags/tag178.xml"/><Relationship Id="rId7" Type="http://schemas.openxmlformats.org/officeDocument/2006/relationships/image" Target="../media/image140.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39.png"/><Relationship Id="rId5" Type="http://schemas.openxmlformats.org/officeDocument/2006/relationships/slideLayout" Target="../slideLayouts/slideLayout7.xml"/><Relationship Id="rId10" Type="http://schemas.openxmlformats.org/officeDocument/2006/relationships/image" Target="../media/image144.png"/><Relationship Id="rId4" Type="http://schemas.openxmlformats.org/officeDocument/2006/relationships/tags" Target="../tags/tag179.xml"/><Relationship Id="rId9" Type="http://schemas.openxmlformats.org/officeDocument/2006/relationships/image" Target="../media/image143.png"/></Relationships>
</file>

<file path=ppt/slides/_rels/slide48.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slideLayout" Target="../slideLayouts/slideLayout7.xml"/><Relationship Id="rId18" Type="http://schemas.openxmlformats.org/officeDocument/2006/relationships/image" Target="../media/image140.png"/><Relationship Id="rId26" Type="http://schemas.openxmlformats.org/officeDocument/2006/relationships/image" Target="../media/image150.png"/><Relationship Id="rId3" Type="http://schemas.openxmlformats.org/officeDocument/2006/relationships/tags" Target="../tags/tag182.xml"/><Relationship Id="rId21" Type="http://schemas.openxmlformats.org/officeDocument/2006/relationships/image" Target="../media/image146.png"/><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image" Target="../media/image139.png"/><Relationship Id="rId25" Type="http://schemas.openxmlformats.org/officeDocument/2006/relationships/image" Target="../media/image149.png"/><Relationship Id="rId2" Type="http://schemas.openxmlformats.org/officeDocument/2006/relationships/tags" Target="../tags/tag181.xml"/><Relationship Id="rId16" Type="http://schemas.openxmlformats.org/officeDocument/2006/relationships/image" Target="../media/image470.png"/><Relationship Id="rId20" Type="http://schemas.openxmlformats.org/officeDocument/2006/relationships/image" Target="../media/image145.png"/><Relationship Id="rId29" Type="http://schemas.openxmlformats.org/officeDocument/2006/relationships/image" Target="../media/image152.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image" Target="../media/image148.png"/><Relationship Id="rId5" Type="http://schemas.openxmlformats.org/officeDocument/2006/relationships/tags" Target="../tags/tag184.xml"/><Relationship Id="rId23" Type="http://schemas.openxmlformats.org/officeDocument/2006/relationships/image" Target="../media/image143.png"/><Relationship Id="rId28" Type="http://schemas.openxmlformats.org/officeDocument/2006/relationships/image" Target="../media/image550.png"/><Relationship Id="rId10" Type="http://schemas.openxmlformats.org/officeDocument/2006/relationships/tags" Target="../tags/tag189.xml"/><Relationship Id="rId19" Type="http://schemas.openxmlformats.org/officeDocument/2006/relationships/image" Target="../media/image142.png"/><Relationship Id="rId4" Type="http://schemas.openxmlformats.org/officeDocument/2006/relationships/tags" Target="../tags/tag183.xml"/><Relationship Id="rId9" Type="http://schemas.openxmlformats.org/officeDocument/2006/relationships/tags" Target="../tags/tag188.xml"/><Relationship Id="rId22" Type="http://schemas.openxmlformats.org/officeDocument/2006/relationships/image" Target="../media/image147.png"/><Relationship Id="rId27" Type="http://schemas.openxmlformats.org/officeDocument/2006/relationships/image" Target="../media/image151.png"/></Relationships>
</file>

<file path=ppt/slides/_rels/slide4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54.png"/><Relationship Id="rId3" Type="http://schemas.openxmlformats.org/officeDocument/2006/relationships/tags" Target="../tags/tag194.xml"/><Relationship Id="rId7" Type="http://schemas.openxmlformats.org/officeDocument/2006/relationships/image" Target="../media/image66.png"/><Relationship Id="rId12" Type="http://schemas.openxmlformats.org/officeDocument/2006/relationships/image" Target="../media/image620.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slideLayout" Target="../slideLayouts/slideLayout7.xml"/><Relationship Id="rId9" Type="http://schemas.openxmlformats.org/officeDocument/2006/relationships/image" Target="../media/image153.png"/><Relationship Id="rId14" Type="http://schemas.openxmlformats.org/officeDocument/2006/relationships/image" Target="../media/image152.pn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155.png"/><Relationship Id="rId2" Type="http://schemas.openxmlformats.org/officeDocument/2006/relationships/slideLayout" Target="../slideLayouts/slideLayout7.xml"/><Relationship Id="rId1" Type="http://schemas.openxmlformats.org/officeDocument/2006/relationships/tags" Target="../tags/tag195.xml"/><Relationship Id="rId5" Type="http://schemas.openxmlformats.org/officeDocument/2006/relationships/image" Target="../media/image157.gif"/><Relationship Id="rId4" Type="http://schemas.openxmlformats.org/officeDocument/2006/relationships/image" Target="../media/image156.png"/></Relationships>
</file>

<file path=ppt/slides/_rels/slide51.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3" Type="http://schemas.openxmlformats.org/officeDocument/2006/relationships/tags" Target="../tags/tag198.xml"/><Relationship Id="rId7" Type="http://schemas.openxmlformats.org/officeDocument/2006/relationships/slideLayout" Target="../slideLayouts/slideLayout7.xml"/><Relationship Id="rId12" Type="http://schemas.openxmlformats.org/officeDocument/2006/relationships/image" Target="../media/image162.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61.png"/><Relationship Id="rId5" Type="http://schemas.openxmlformats.org/officeDocument/2006/relationships/tags" Target="../tags/tag200.xml"/><Relationship Id="rId15" Type="http://schemas.openxmlformats.org/officeDocument/2006/relationships/image" Target="../media/image165.jpeg"/><Relationship Id="rId10" Type="http://schemas.openxmlformats.org/officeDocument/2006/relationships/image" Target="../media/image160.png"/><Relationship Id="rId4" Type="http://schemas.openxmlformats.org/officeDocument/2006/relationships/tags" Target="../tags/tag199.xml"/><Relationship Id="rId9" Type="http://schemas.openxmlformats.org/officeDocument/2006/relationships/image" Target="../media/image159.png"/><Relationship Id="rId14" Type="http://schemas.openxmlformats.org/officeDocument/2006/relationships/image" Target="../media/image164.pn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70.png"/><Relationship Id="rId18" Type="http://schemas.openxmlformats.org/officeDocument/2006/relationships/image" Target="../media/image980.pn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169.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168.png"/><Relationship Id="rId5" Type="http://schemas.openxmlformats.org/officeDocument/2006/relationships/tags" Target="../tags/tag206.xml"/><Relationship Id="rId15" Type="http://schemas.openxmlformats.org/officeDocument/2006/relationships/image" Target="../media/image172.png"/><Relationship Id="rId10" Type="http://schemas.openxmlformats.org/officeDocument/2006/relationships/image" Target="../media/image167.png"/><Relationship Id="rId4" Type="http://schemas.openxmlformats.org/officeDocument/2006/relationships/tags" Target="../tags/tag205.xml"/><Relationship Id="rId9" Type="http://schemas.openxmlformats.org/officeDocument/2006/relationships/image" Target="../media/image166.png"/><Relationship Id="rId14" Type="http://schemas.openxmlformats.org/officeDocument/2006/relationships/image" Target="../media/image171.png"/></Relationships>
</file>

<file path=ppt/slides/_rels/slide53.xml.rels><?xml version="1.0" encoding="UTF-8" standalone="yes"?>
<Relationships xmlns="http://schemas.openxmlformats.org/package/2006/relationships"><Relationship Id="rId13" Type="http://schemas.openxmlformats.org/officeDocument/2006/relationships/image" Target="../media/image173.png"/><Relationship Id="rId18" Type="http://schemas.openxmlformats.org/officeDocument/2006/relationships/image" Target="../media/image176.png"/><Relationship Id="rId3" Type="http://schemas.openxmlformats.org/officeDocument/2006/relationships/tags" Target="../tags/tag211.xml"/><Relationship Id="rId12" Type="http://schemas.openxmlformats.org/officeDocument/2006/relationships/image" Target="../media/image133.png"/><Relationship Id="rId17" Type="http://schemas.openxmlformats.org/officeDocument/2006/relationships/image" Target="../media/image175.png"/><Relationship Id="rId2" Type="http://schemas.openxmlformats.org/officeDocument/2006/relationships/tags" Target="../tags/tag210.xml"/><Relationship Id="rId16" Type="http://schemas.openxmlformats.org/officeDocument/2006/relationships/image" Target="../media/image10600.png"/><Relationship Id="rId1" Type="http://schemas.openxmlformats.org/officeDocument/2006/relationships/tags" Target="../tags/tag209.xml"/><Relationship Id="rId6" Type="http://schemas.openxmlformats.org/officeDocument/2006/relationships/slideLayout" Target="../slideLayouts/slideLayout7.xml"/><Relationship Id="rId11" Type="http://schemas.openxmlformats.org/officeDocument/2006/relationships/image" Target="../media/image1030.png"/><Relationship Id="rId5" Type="http://schemas.openxmlformats.org/officeDocument/2006/relationships/tags" Target="../tags/tag213.xml"/><Relationship Id="rId15" Type="http://schemas.openxmlformats.org/officeDocument/2006/relationships/image" Target="../media/image174.png"/><Relationship Id="rId10" Type="http://schemas.openxmlformats.org/officeDocument/2006/relationships/image" Target="../media/image95.png"/><Relationship Id="rId4" Type="http://schemas.openxmlformats.org/officeDocument/2006/relationships/tags" Target="../tags/tag212.xml"/><Relationship Id="rId9" Type="http://schemas.openxmlformats.org/officeDocument/2006/relationships/image" Target="../media/image10100.png"/><Relationship Id="rId14" Type="http://schemas.openxmlformats.org/officeDocument/2006/relationships/image" Target="../media/image1050.png"/></Relationships>
</file>

<file path=ppt/slides/_rels/slide54.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image" Target="../media/image177.png"/><Relationship Id="rId26" Type="http://schemas.openxmlformats.org/officeDocument/2006/relationships/image" Target="../media/image185.png"/><Relationship Id="rId3" Type="http://schemas.openxmlformats.org/officeDocument/2006/relationships/tags" Target="../tags/tag216.xml"/><Relationship Id="rId21" Type="http://schemas.openxmlformats.org/officeDocument/2006/relationships/image" Target="../media/image180.png"/><Relationship Id="rId34" Type="http://schemas.openxmlformats.org/officeDocument/2006/relationships/image" Target="../media/image192.png"/><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slideLayout" Target="../slideLayouts/slideLayout7.xml"/><Relationship Id="rId25" Type="http://schemas.openxmlformats.org/officeDocument/2006/relationships/image" Target="../media/image184.png"/><Relationship Id="rId33" Type="http://schemas.openxmlformats.org/officeDocument/2006/relationships/image" Target="../media/image191.png"/><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image" Target="../media/image179.png"/><Relationship Id="rId29" Type="http://schemas.openxmlformats.org/officeDocument/2006/relationships/image" Target="../media/image187.png"/><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image" Target="../media/image183.png"/><Relationship Id="rId32" Type="http://schemas.openxmlformats.org/officeDocument/2006/relationships/image" Target="../media/image190.png"/><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image" Target="../media/image182.png"/><Relationship Id="rId28" Type="http://schemas.openxmlformats.org/officeDocument/2006/relationships/image" Target="../media/image186.png"/><Relationship Id="rId10" Type="http://schemas.openxmlformats.org/officeDocument/2006/relationships/tags" Target="../tags/tag223.xml"/><Relationship Id="rId19" Type="http://schemas.openxmlformats.org/officeDocument/2006/relationships/image" Target="../media/image178.png"/><Relationship Id="rId31" Type="http://schemas.openxmlformats.org/officeDocument/2006/relationships/image" Target="../media/image189.png"/><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image" Target="../media/image181.png"/><Relationship Id="rId27" Type="http://schemas.openxmlformats.org/officeDocument/2006/relationships/image" Target="../media/image142.png"/><Relationship Id="rId30" Type="http://schemas.openxmlformats.org/officeDocument/2006/relationships/image" Target="../media/image188.png"/></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94.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175.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193.png"/><Relationship Id="rId5" Type="http://schemas.openxmlformats.org/officeDocument/2006/relationships/tags" Target="../tags/tag234.xml"/><Relationship Id="rId10" Type="http://schemas.openxmlformats.org/officeDocument/2006/relationships/image" Target="../media/image187.png"/><Relationship Id="rId4" Type="http://schemas.openxmlformats.org/officeDocument/2006/relationships/tags" Target="../tags/tag233.xml"/><Relationship Id="rId9" Type="http://schemas.openxmlformats.org/officeDocument/2006/relationships/image" Target="../media/image192.png"/></Relationships>
</file>

<file path=ppt/slides/_rels/slide56.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198.png"/><Relationship Id="rId3" Type="http://schemas.openxmlformats.org/officeDocument/2006/relationships/tags" Target="../tags/tag239.xml"/><Relationship Id="rId7" Type="http://schemas.openxmlformats.org/officeDocument/2006/relationships/image" Target="../media/image195.png"/><Relationship Id="rId12" Type="http://schemas.openxmlformats.org/officeDocument/2006/relationships/image" Target="../media/image3500.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7.xml"/><Relationship Id="rId5" Type="http://schemas.openxmlformats.org/officeDocument/2006/relationships/tags" Target="../tags/tag241.xml"/><Relationship Id="rId15" Type="http://schemas.openxmlformats.org/officeDocument/2006/relationships/image" Target="../media/image380.png"/><Relationship Id="rId4" Type="http://schemas.openxmlformats.org/officeDocument/2006/relationships/tags" Target="../tags/tag240.xml"/><Relationship Id="rId9" Type="http://schemas.openxmlformats.org/officeDocument/2006/relationships/image" Target="../media/image197.png"/><Relationship Id="rId14" Type="http://schemas.openxmlformats.org/officeDocument/2006/relationships/image" Target="../media/image199.png"/></Relationships>
</file>

<file path=ppt/slides/_rels/slide57.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201.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200.png"/><Relationship Id="rId5" Type="http://schemas.openxmlformats.org/officeDocument/2006/relationships/image" Target="../media/image196.png"/><Relationship Id="rId4"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203.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202.png"/><Relationship Id="rId5" Type="http://schemas.openxmlformats.org/officeDocument/2006/relationships/image" Target="../media/image196.png"/><Relationship Id="rId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4.png"/><Relationship Id="rId7" Type="http://schemas.openxmlformats.org/officeDocument/2006/relationships/image" Target="../media/image480.png"/><Relationship Id="rId2" Type="http://schemas.openxmlformats.org/officeDocument/2006/relationships/slideLayout" Target="../slideLayouts/slideLayout7.xml"/><Relationship Id="rId1" Type="http://schemas.openxmlformats.org/officeDocument/2006/relationships/tags" Target="../tags/tag248.xml"/><Relationship Id="rId4" Type="http://schemas.openxmlformats.org/officeDocument/2006/relationships/image" Target="../media/image205.pn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06.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202.png"/><Relationship Id="rId5" Type="http://schemas.openxmlformats.org/officeDocument/2006/relationships/image" Target="../media/image196.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a:t>
            </a:fld>
            <a:endParaRPr lang="en-US"/>
          </a:p>
        </p:txBody>
      </p:sp>
      <p:sp>
        <p:nvSpPr>
          <p:cNvPr id="3" name="TextBox 2"/>
          <p:cNvSpPr txBox="1"/>
          <p:nvPr/>
        </p:nvSpPr>
        <p:spPr>
          <a:xfrm>
            <a:off x="971600" y="404664"/>
            <a:ext cx="6984776" cy="461665"/>
          </a:xfrm>
          <a:prstGeom prst="rect">
            <a:avLst/>
          </a:prstGeom>
          <a:noFill/>
        </p:spPr>
        <p:txBody>
          <a:bodyPr wrap="square" rtlCol="0">
            <a:spAutoFit/>
          </a:bodyPr>
          <a:lstStyle/>
          <a:p>
            <a:pPr algn="ctr"/>
            <a:r>
              <a:rPr lang="sk-SK" sz="2400" b="1" dirty="0"/>
              <a:t>Pravidlá</a:t>
            </a:r>
            <a:endParaRPr lang="en-US" sz="2400" b="1" dirty="0"/>
          </a:p>
        </p:txBody>
      </p:sp>
      <p:sp>
        <p:nvSpPr>
          <p:cNvPr id="4" name="TextBox 3"/>
          <p:cNvSpPr txBox="1"/>
          <p:nvPr/>
        </p:nvSpPr>
        <p:spPr>
          <a:xfrm>
            <a:off x="368104" y="1020728"/>
            <a:ext cx="8352928" cy="4401205"/>
          </a:xfrm>
          <a:prstGeom prst="rect">
            <a:avLst/>
          </a:prstGeom>
          <a:noFill/>
        </p:spPr>
        <p:txBody>
          <a:bodyPr wrap="square" rtlCol="0">
            <a:spAutoFit/>
          </a:bodyPr>
          <a:lstStyle/>
          <a:p>
            <a:r>
              <a:rPr lang="sk-SK" sz="2000" dirty="0"/>
              <a:t>Maximálny počet bodov za semester 40, za skúšku 60 (písomka 35, ústna 25)</a:t>
            </a:r>
          </a:p>
          <a:p>
            <a:r>
              <a:rPr lang="sk-SK" sz="2000" dirty="0"/>
              <a:t>Hodnotenie: </a:t>
            </a:r>
            <a:r>
              <a:rPr lang="en-US" sz="2000" dirty="0"/>
              <a:t>&gt;</a:t>
            </a:r>
            <a:r>
              <a:rPr lang="sk-SK" sz="2000" dirty="0"/>
              <a:t>85</a:t>
            </a:r>
            <a:r>
              <a:rPr lang="en-US" sz="2000" dirty="0"/>
              <a:t> A, &gt;</a:t>
            </a:r>
            <a:r>
              <a:rPr lang="sk-SK" sz="2000" dirty="0"/>
              <a:t>75</a:t>
            </a:r>
            <a:r>
              <a:rPr lang="en-US" sz="2000" dirty="0"/>
              <a:t> B, &gt;</a:t>
            </a:r>
            <a:r>
              <a:rPr lang="sk-SK" sz="2000" dirty="0"/>
              <a:t>65 </a:t>
            </a:r>
            <a:r>
              <a:rPr lang="en-US" sz="2000" dirty="0"/>
              <a:t>C, &gt;</a:t>
            </a:r>
            <a:r>
              <a:rPr lang="sk-SK" sz="2000" dirty="0"/>
              <a:t>55</a:t>
            </a:r>
            <a:r>
              <a:rPr lang="en-US" sz="2000" dirty="0"/>
              <a:t> D, &gt;</a:t>
            </a:r>
            <a:r>
              <a:rPr lang="sk-SK" sz="2000" dirty="0"/>
              <a:t>45</a:t>
            </a:r>
            <a:r>
              <a:rPr lang="en-US" sz="2000" dirty="0"/>
              <a:t> E, </a:t>
            </a:r>
            <a:r>
              <a:rPr lang="en-US" sz="2000" dirty="0" err="1"/>
              <a:t>inak</a:t>
            </a:r>
            <a:r>
              <a:rPr lang="en-US" sz="2000" dirty="0"/>
              <a:t> </a:t>
            </a:r>
            <a:r>
              <a:rPr lang="en-US" sz="2000" dirty="0" err="1"/>
              <a:t>Fx</a:t>
            </a:r>
            <a:endParaRPr lang="en-US" sz="2000" dirty="0"/>
          </a:p>
          <a:p>
            <a:r>
              <a:rPr lang="sk-SK" sz="2000" dirty="0"/>
              <a:t>Súčet bodov za semester plus skúšková písomka musí byť</a:t>
            </a:r>
            <a:r>
              <a:rPr lang="en-US" sz="2000" dirty="0"/>
              <a:t> &gt; 45</a:t>
            </a:r>
            <a:r>
              <a:rPr lang="sk-SK" sz="2000" dirty="0"/>
              <a:t> pre pripustenie k ústnej skúške. </a:t>
            </a:r>
            <a:r>
              <a:rPr lang="sk-SK" sz="2000" b="1" dirty="0">
                <a:solidFill>
                  <a:srgbClr val="FF0000"/>
                </a:solidFill>
              </a:rPr>
              <a:t>To </a:t>
            </a:r>
            <a:r>
              <a:rPr lang="en-US" sz="2000" b="1" dirty="0" err="1">
                <a:solidFill>
                  <a:srgbClr val="FF0000"/>
                </a:solidFill>
              </a:rPr>
              <a:t>znamen</a:t>
            </a:r>
            <a:r>
              <a:rPr lang="sk-SK" sz="2000" b="1" dirty="0">
                <a:solidFill>
                  <a:srgbClr val="FF0000"/>
                </a:solidFill>
              </a:rPr>
              <a:t>á, že za semester treba získať </a:t>
            </a:r>
            <a:r>
              <a:rPr lang="en-US" sz="2000" b="1" dirty="0">
                <a:solidFill>
                  <a:srgbClr val="FF0000"/>
                </a:solidFill>
              </a:rPr>
              <a:t>&gt;</a:t>
            </a:r>
            <a:r>
              <a:rPr lang="sk-SK" sz="2000" b="1" dirty="0">
                <a:solidFill>
                  <a:srgbClr val="FF0000"/>
                </a:solidFill>
              </a:rPr>
              <a:t>10 bodov !!! </a:t>
            </a:r>
            <a:r>
              <a:rPr lang="sk-SK" sz="2000" dirty="0"/>
              <a:t>pre pripustenie ku skúške.</a:t>
            </a:r>
          </a:p>
          <a:p>
            <a:endParaRPr lang="sk-SK" sz="2000" dirty="0"/>
          </a:p>
          <a:p>
            <a:r>
              <a:rPr lang="sk-SK" sz="2000" dirty="0"/>
              <a:t>Na každom cvičení krátka písomka</a:t>
            </a:r>
            <a:r>
              <a:rPr lang="en-US" sz="2000" dirty="0"/>
              <a:t>,</a:t>
            </a:r>
            <a:r>
              <a:rPr lang="sk-SK" sz="2000" dirty="0"/>
              <a:t> spolu </a:t>
            </a:r>
            <a:r>
              <a:rPr lang="en-US" sz="2000" dirty="0"/>
              <a:t>20 </a:t>
            </a:r>
            <a:r>
              <a:rPr lang="en-US" sz="2000" dirty="0" err="1"/>
              <a:t>bodov</a:t>
            </a:r>
            <a:r>
              <a:rPr lang="en-US" sz="2000" dirty="0"/>
              <a:t>/semester</a:t>
            </a:r>
            <a:endParaRPr lang="sk-SK" sz="2000" dirty="0"/>
          </a:p>
          <a:p>
            <a:r>
              <a:rPr lang="sk-SK" sz="2000" dirty="0"/>
              <a:t>Z každého cvičenia domáca úloha</a:t>
            </a:r>
            <a:r>
              <a:rPr lang="en-US" sz="2000" dirty="0"/>
              <a:t>, </a:t>
            </a:r>
            <a:r>
              <a:rPr lang="sk-SK" sz="2000" dirty="0"/>
              <a:t>nezapočítava sa, ale nepodceňujte to !!!! </a:t>
            </a:r>
          </a:p>
          <a:p>
            <a:r>
              <a:rPr lang="sk-SK" sz="2000" dirty="0"/>
              <a:t>Krátke písomky spravidla budú súvisieť s úlohami zadanými na predchádzajúcom cvičení.</a:t>
            </a:r>
          </a:p>
          <a:p>
            <a:r>
              <a:rPr lang="sk-SK" sz="2000" dirty="0" err="1"/>
              <a:t>Midterm</a:t>
            </a:r>
            <a:r>
              <a:rPr lang="sk-SK" sz="2000" dirty="0"/>
              <a:t> písomka </a:t>
            </a:r>
            <a:r>
              <a:rPr lang="en-US" sz="2000" dirty="0"/>
              <a:t>10</a:t>
            </a:r>
            <a:r>
              <a:rPr lang="sk-SK" sz="2000" dirty="0"/>
              <a:t> bodov</a:t>
            </a:r>
          </a:p>
          <a:p>
            <a:r>
              <a:rPr lang="sk-SK" sz="2000" dirty="0" err="1"/>
              <a:t>Endterm</a:t>
            </a:r>
            <a:r>
              <a:rPr lang="sk-SK" sz="2000" dirty="0"/>
              <a:t> písomka </a:t>
            </a:r>
            <a:r>
              <a:rPr lang="en-US" sz="2000" dirty="0"/>
              <a:t>10</a:t>
            </a:r>
            <a:r>
              <a:rPr lang="sk-SK" sz="2000" dirty="0"/>
              <a:t> bodov</a:t>
            </a:r>
          </a:p>
          <a:p>
            <a:r>
              <a:rPr lang="sk-SK" sz="2000" b="1" dirty="0">
                <a:solidFill>
                  <a:srgbClr val="FF0000"/>
                </a:solidFill>
              </a:rPr>
              <a:t>Sú aj dobrovoľné výberové cvičenia ako samostatný predmet.</a:t>
            </a:r>
          </a:p>
          <a:p>
            <a:endParaRPr lang="sk-SK" sz="2000" dirty="0"/>
          </a:p>
        </p:txBody>
      </p:sp>
    </p:spTree>
    <p:extLst>
      <p:ext uri="{BB962C8B-B14F-4D97-AF65-F5344CB8AC3E}">
        <p14:creationId xmlns:p14="http://schemas.microsoft.com/office/powerpoint/2010/main" val="178383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10</a:t>
            </a:fld>
            <a:endParaRPr lang="en-US"/>
          </a:p>
        </p:txBody>
      </p:sp>
      <p:sp>
        <p:nvSpPr>
          <p:cNvPr id="3" name="TextBox 2"/>
          <p:cNvSpPr txBox="1"/>
          <p:nvPr/>
        </p:nvSpPr>
        <p:spPr>
          <a:xfrm>
            <a:off x="827584" y="620688"/>
            <a:ext cx="7632848" cy="1569660"/>
          </a:xfrm>
          <a:prstGeom prst="rect">
            <a:avLst/>
          </a:prstGeom>
          <a:noFill/>
        </p:spPr>
        <p:txBody>
          <a:bodyPr wrap="square" rtlCol="0">
            <a:spAutoFit/>
          </a:bodyPr>
          <a:lstStyle/>
          <a:p>
            <a:r>
              <a:rPr lang="sk-SK" sz="2800" b="1" dirty="0"/>
              <a:t>Záver tejto dlhej diskusie:</a:t>
            </a:r>
          </a:p>
          <a:p>
            <a:endParaRPr lang="sk-SK" sz="2000" dirty="0"/>
          </a:p>
          <a:p>
            <a:r>
              <a:rPr lang="sk-SK" sz="2400" dirty="0"/>
              <a:t>Poloha častice je „jednookamihová záležitosť“, v každom okamihu častica „niekde je“.</a:t>
            </a:r>
          </a:p>
        </p:txBody>
      </p:sp>
      <p:sp>
        <p:nvSpPr>
          <p:cNvPr id="4" name="TextBox 3"/>
          <p:cNvSpPr txBox="1"/>
          <p:nvPr/>
        </p:nvSpPr>
        <p:spPr>
          <a:xfrm>
            <a:off x="827584" y="2221412"/>
            <a:ext cx="8064896" cy="830997"/>
          </a:xfrm>
          <a:prstGeom prst="rect">
            <a:avLst/>
          </a:prstGeom>
          <a:noFill/>
        </p:spPr>
        <p:txBody>
          <a:bodyPr wrap="square" rtlCol="0">
            <a:spAutoFit/>
          </a:bodyPr>
          <a:lstStyle/>
          <a:p>
            <a:r>
              <a:rPr lang="sk-SK" sz="2400" dirty="0"/>
              <a:t>Okamžitá rýchlosť častice je „dvojbodová“ (dvojokamihová) záležitosť, ale </a:t>
            </a:r>
            <a:r>
              <a:rPr lang="sk-SK" sz="2400" b="1" dirty="0">
                <a:solidFill>
                  <a:srgbClr val="FF0000"/>
                </a:solidFill>
              </a:rPr>
              <a:t>prakticky </a:t>
            </a:r>
            <a:r>
              <a:rPr lang="sk-SK" sz="2400" b="1" dirty="0" err="1">
                <a:solidFill>
                  <a:srgbClr val="FF0000"/>
                </a:solidFill>
              </a:rPr>
              <a:t>pripísateľná</a:t>
            </a:r>
            <a:r>
              <a:rPr lang="sk-SK" sz="2400" b="1" dirty="0">
                <a:solidFill>
                  <a:srgbClr val="FF0000"/>
                </a:solidFill>
              </a:rPr>
              <a:t> k jednému okamihu</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97994" y="3212976"/>
            <a:ext cx="1062038" cy="661988"/>
          </a:xfrm>
          <a:prstGeom prst="rect">
            <a:avLst/>
          </a:prstGeom>
        </p:spPr>
      </p:pic>
    </p:spTree>
    <p:extLst>
      <p:ext uri="{BB962C8B-B14F-4D97-AF65-F5344CB8AC3E}">
        <p14:creationId xmlns:p14="http://schemas.microsoft.com/office/powerpoint/2010/main" val="162299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692696"/>
            <a:ext cx="6264696" cy="830997"/>
          </a:xfrm>
          <a:prstGeom prst="rect">
            <a:avLst/>
          </a:prstGeom>
          <a:noFill/>
        </p:spPr>
        <p:txBody>
          <a:bodyPr wrap="square" rtlCol="0">
            <a:spAutoFit/>
          </a:bodyPr>
          <a:lstStyle/>
          <a:p>
            <a:pPr algn="ctr"/>
            <a:r>
              <a:rPr lang="sk-SK" sz="2400" b="1" dirty="0"/>
              <a:t>Zovšeobecnenie pojmu rýchlosť</a:t>
            </a:r>
          </a:p>
          <a:p>
            <a:pPr algn="ctr"/>
            <a:r>
              <a:rPr lang="sk-SK" sz="2400" b="1" dirty="0">
                <a:solidFill>
                  <a:srgbClr val="FF0000"/>
                </a:solidFill>
              </a:rPr>
              <a:t>Rýchlosť narastania hocijakej veličiny</a:t>
            </a:r>
            <a:endParaRPr lang="en-US" sz="2400" b="1" dirty="0">
              <a:solidFill>
                <a:srgbClr val="FF0000"/>
              </a:solidFill>
            </a:endParaRPr>
          </a:p>
        </p:txBody>
      </p:sp>
      <p:sp>
        <p:nvSpPr>
          <p:cNvPr id="3" name="TextBox 2"/>
          <p:cNvSpPr txBox="1"/>
          <p:nvPr/>
        </p:nvSpPr>
        <p:spPr>
          <a:xfrm>
            <a:off x="539552" y="1997839"/>
            <a:ext cx="8064896" cy="2862322"/>
          </a:xfrm>
          <a:prstGeom prst="rect">
            <a:avLst/>
          </a:prstGeom>
          <a:noFill/>
        </p:spPr>
        <p:txBody>
          <a:bodyPr wrap="square" rtlCol="0">
            <a:spAutoFit/>
          </a:bodyPr>
          <a:lstStyle/>
          <a:p>
            <a:r>
              <a:rPr lang="sk-SK" sz="2000" b="1" dirty="0"/>
              <a:t>Newton: ako definovať pojem </a:t>
            </a:r>
          </a:p>
          <a:p>
            <a:pPr algn="ctr"/>
            <a:r>
              <a:rPr lang="sk-SK" sz="2000" b="1" dirty="0">
                <a:solidFill>
                  <a:srgbClr val="FF0000"/>
                </a:solidFill>
              </a:rPr>
              <a:t>okamžitá rýchlosť zmeny nejakej veličiny</a:t>
            </a:r>
          </a:p>
          <a:p>
            <a:r>
              <a:rPr lang="sk-SK" sz="2000" b="1" dirty="0"/>
              <a:t>V okolí želaného okamihu zvolím tak malé </a:t>
            </a:r>
            <a:r>
              <a:rPr lang="el-GR" sz="2000" b="1" dirty="0"/>
              <a:t>Δ</a:t>
            </a:r>
            <a:r>
              <a:rPr lang="sk-SK" sz="2000" b="1" dirty="0"/>
              <a:t>t ako je rozumné a urobím podiel</a:t>
            </a:r>
          </a:p>
          <a:p>
            <a:endParaRPr lang="sk-SK" sz="2000" b="1" dirty="0"/>
          </a:p>
          <a:p>
            <a:endParaRPr lang="sk-SK" sz="2000" b="1" dirty="0"/>
          </a:p>
          <a:p>
            <a:endParaRPr lang="sk-SK" sz="2000" b="1" dirty="0"/>
          </a:p>
          <a:p>
            <a:r>
              <a:rPr lang="sk-SK" sz="2000" b="1" dirty="0"/>
              <a:t>potom I sa nazýva okamžitá rýchlosť zmeny veličiny Q, matematická definícia znie</a:t>
            </a:r>
            <a:endParaRPr lang="sk-SK" sz="2400" b="1"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68432" y="3140968"/>
            <a:ext cx="1354455" cy="794385"/>
          </a:xfrm>
          <a:prstGeom prst="rect">
            <a:avLst/>
          </a:prstGeom>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97558" y="4797152"/>
            <a:ext cx="2234565" cy="794385"/>
          </a:xfrm>
          <a:prstGeom prst="rect">
            <a:avLst/>
          </a:prstGeom>
        </p:spPr>
      </p:pic>
      <p:sp>
        <p:nvSpPr>
          <p:cNvPr id="6" name="TextBox 5"/>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9" name="Slide Number Placeholder 8"/>
          <p:cNvSpPr>
            <a:spLocks noGrp="1"/>
          </p:cNvSpPr>
          <p:nvPr>
            <p:ph type="sldNum" sz="quarter" idx="12"/>
          </p:nvPr>
        </p:nvSpPr>
        <p:spPr/>
        <p:txBody>
          <a:bodyPr/>
          <a:lstStyle/>
          <a:p>
            <a:fld id="{53A2F171-A641-4D3E-AA75-363029A1D4AF}" type="slidenum">
              <a:rPr lang="en-US" smtClean="0"/>
              <a:t>11</a:t>
            </a:fld>
            <a:endParaRPr lang="en-US"/>
          </a:p>
        </p:txBody>
      </p:sp>
    </p:spTree>
    <p:extLst>
      <p:ext uri="{BB962C8B-B14F-4D97-AF65-F5344CB8AC3E}">
        <p14:creationId xmlns:p14="http://schemas.microsoft.com/office/powerpoint/2010/main" val="1448074720"/>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69933" y="2051470"/>
            <a:ext cx="1121390" cy="437787"/>
          </a:xfrm>
          <a:prstGeom prst="rect">
            <a:avLst/>
          </a:prstGeom>
        </p:spPr>
      </p:pic>
      <p:sp>
        <p:nvSpPr>
          <p:cNvPr id="3" name="TextBox 2"/>
          <p:cNvSpPr txBox="1"/>
          <p:nvPr/>
        </p:nvSpPr>
        <p:spPr>
          <a:xfrm>
            <a:off x="5240170" y="1947197"/>
            <a:ext cx="3672408" cy="646331"/>
          </a:xfrm>
          <a:prstGeom prst="rect">
            <a:avLst/>
          </a:prstGeom>
          <a:noFill/>
        </p:spPr>
        <p:txBody>
          <a:bodyPr wrap="square" rtlCol="0">
            <a:spAutoFit/>
          </a:bodyPr>
          <a:lstStyle/>
          <a:p>
            <a:r>
              <a:rPr lang="sk-SK" b="1" dirty="0">
                <a:solidFill>
                  <a:srgbClr val="FF0000"/>
                </a:solidFill>
              </a:rPr>
              <a:t>zrýchlenie: </a:t>
            </a:r>
          </a:p>
          <a:p>
            <a:r>
              <a:rPr lang="sk-SK" b="1" dirty="0">
                <a:solidFill>
                  <a:srgbClr val="FF0000"/>
                </a:solidFill>
              </a:rPr>
              <a:t>rýchlosť s akou sa mení rýchlosť</a:t>
            </a:r>
            <a:endParaRPr lang="en-US" b="1" dirty="0">
              <a:solidFill>
                <a:srgbClr val="FF0000"/>
              </a:solidFill>
            </a:endParaRPr>
          </a:p>
        </p:txBody>
      </p:sp>
      <p:sp>
        <p:nvSpPr>
          <p:cNvPr id="4" name="Rectangle 3"/>
          <p:cNvSpPr/>
          <p:nvPr/>
        </p:nvSpPr>
        <p:spPr>
          <a:xfrm>
            <a:off x="951188" y="3663822"/>
            <a:ext cx="744689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97573" y="3869507"/>
            <a:ext cx="6354128" cy="596741"/>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742012" y="1171653"/>
            <a:ext cx="1177233" cy="585840"/>
          </a:xfrm>
          <a:prstGeom prst="rect">
            <a:avLst/>
          </a:prstGeom>
        </p:spPr>
      </p:pic>
      <p:sp>
        <p:nvSpPr>
          <p:cNvPr id="7" name="TextBox 6"/>
          <p:cNvSpPr txBox="1"/>
          <p:nvPr/>
        </p:nvSpPr>
        <p:spPr>
          <a:xfrm>
            <a:off x="2210638" y="462224"/>
            <a:ext cx="4360984"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Zrýchlenie</a:t>
            </a:r>
          </a:p>
        </p:txBody>
      </p:sp>
    </p:spTree>
    <p:extLst>
      <p:ext uri="{BB962C8B-B14F-4D97-AF65-F5344CB8AC3E}">
        <p14:creationId xmlns:p14="http://schemas.microsoft.com/office/powerpoint/2010/main" val="218567281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a:grpSpLocks noChangeAspect="1"/>
          </p:cNvGrpSpPr>
          <p:nvPr/>
        </p:nvGrpSpPr>
        <p:grpSpPr>
          <a:xfrm>
            <a:off x="1863650" y="1283253"/>
            <a:ext cx="4977752" cy="4980964"/>
            <a:chOff x="1187624" y="126420"/>
            <a:chExt cx="5945633" cy="5949467"/>
          </a:xfrm>
        </p:grpSpPr>
        <p:grpSp>
          <p:nvGrpSpPr>
            <p:cNvPr id="27" name="Group 26"/>
            <p:cNvGrpSpPr/>
            <p:nvPr/>
          </p:nvGrpSpPr>
          <p:grpSpPr>
            <a:xfrm>
              <a:off x="2915816" y="1844824"/>
              <a:ext cx="2457700" cy="2448272"/>
              <a:chOff x="3266428" y="2564904"/>
              <a:chExt cx="2457700" cy="2448272"/>
            </a:xfrm>
          </p:grpSpPr>
          <p:sp>
            <p:nvSpPr>
              <p:cNvPr id="2" name="Oval 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Arc 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9" name="Group 48"/>
            <p:cNvGrpSpPr>
              <a:grpSpLocks noChangeAspect="1"/>
            </p:cNvGrpSpPr>
            <p:nvPr/>
          </p:nvGrpSpPr>
          <p:grpSpPr>
            <a:xfrm>
              <a:off x="3896632" y="3645024"/>
              <a:ext cx="505496" cy="505496"/>
              <a:chOff x="1061610" y="476672"/>
              <a:chExt cx="4680520" cy="4680520"/>
            </a:xfrm>
          </p:grpSpPr>
          <p:grpSp>
            <p:nvGrpSpPr>
              <p:cNvPr id="20" name="Group 19"/>
              <p:cNvGrpSpPr/>
              <p:nvPr/>
            </p:nvGrpSpPr>
            <p:grpSpPr>
              <a:xfrm>
                <a:off x="1061610" y="476672"/>
                <a:ext cx="4680520" cy="4680520"/>
                <a:chOff x="827584" y="2132856"/>
                <a:chExt cx="1440160" cy="1440160"/>
              </a:xfrm>
            </p:grpSpPr>
            <p:sp>
              <p:nvSpPr>
                <p:cNvPr id="7" name="Oval 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 name="Straight Connector 8"/>
                <p:cNvCxnSpPr>
                  <a:stCxn id="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Oval 5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Rounded Rectangle 5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 name="Freeform 5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 name="Freeform 5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 name="Freeform 5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Freeform 6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3" name="Freeform 6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 name="Oval 6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 name="Oval 6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Freeform 6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01" name="TextBox 100"/>
          <p:cNvSpPr txBox="1"/>
          <p:nvPr/>
        </p:nvSpPr>
        <p:spPr>
          <a:xfrm>
            <a:off x="1046996" y="336699"/>
            <a:ext cx="7128792" cy="523220"/>
          </a:xfrm>
          <a:prstGeom prst="rect">
            <a:avLst/>
          </a:prstGeom>
          <a:noFill/>
        </p:spPr>
        <p:txBody>
          <a:bodyPr wrap="square" rtlCol="0">
            <a:spAutoFit/>
          </a:bodyPr>
          <a:lstStyle/>
          <a:p>
            <a:pPr algn="ctr"/>
            <a:r>
              <a:rPr lang="sk-SK" sz="2800" b="1" dirty="0"/>
              <a:t>Súradnicový trpaslík (má 6 rúk a hodinky)</a:t>
            </a:r>
          </a:p>
        </p:txBody>
      </p:sp>
      <p:sp>
        <p:nvSpPr>
          <p:cNvPr id="5" name="Slide Number Placeholder 4"/>
          <p:cNvSpPr>
            <a:spLocks noGrp="1"/>
          </p:cNvSpPr>
          <p:nvPr>
            <p:ph type="sldNum" sz="quarter" idx="12"/>
          </p:nvPr>
        </p:nvSpPr>
        <p:spPr/>
        <p:txBody>
          <a:bodyPr/>
          <a:lstStyle/>
          <a:p>
            <a:fld id="{53A2F171-A641-4D3E-AA75-363029A1D4AF}" type="slidenum">
              <a:rPr lang="en-US" smtClean="0"/>
              <a:t>13</a:t>
            </a:fld>
            <a:endParaRPr lang="en-US"/>
          </a:p>
        </p:txBody>
      </p:sp>
    </p:spTree>
    <p:extLst>
      <p:ext uri="{BB962C8B-B14F-4D97-AF65-F5344CB8AC3E}">
        <p14:creationId xmlns:p14="http://schemas.microsoft.com/office/powerpoint/2010/main" val="896358005"/>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 name="Group 1197"/>
          <p:cNvGrpSpPr>
            <a:grpSpLocks noChangeAspect="1"/>
          </p:cNvGrpSpPr>
          <p:nvPr/>
        </p:nvGrpSpPr>
        <p:grpSpPr>
          <a:xfrm>
            <a:off x="3001783" y="4251584"/>
            <a:ext cx="2983949" cy="1962550"/>
            <a:chOff x="1271813" y="1616894"/>
            <a:chExt cx="6640831" cy="4367686"/>
          </a:xfrm>
        </p:grpSpPr>
        <p:grpSp>
          <p:nvGrpSpPr>
            <p:cNvPr id="365" name="Group 364"/>
            <p:cNvGrpSpPr/>
            <p:nvPr/>
          </p:nvGrpSpPr>
          <p:grpSpPr>
            <a:xfrm>
              <a:off x="1271813" y="4676530"/>
              <a:ext cx="6030982" cy="1308050"/>
              <a:chOff x="1242313" y="3679267"/>
              <a:chExt cx="6030982" cy="1308050"/>
            </a:xfrm>
          </p:grpSpPr>
          <p:grpSp>
            <p:nvGrpSpPr>
              <p:cNvPr id="2" name="Group 1"/>
              <p:cNvGrpSpPr>
                <a:grpSpLocks noChangeAspect="1"/>
              </p:cNvGrpSpPr>
              <p:nvPr/>
            </p:nvGrpSpPr>
            <p:grpSpPr>
              <a:xfrm>
                <a:off x="2446769" y="3789040"/>
                <a:ext cx="1189127" cy="1189893"/>
                <a:chOff x="1187624" y="126420"/>
                <a:chExt cx="5945633" cy="5949467"/>
              </a:xfrm>
            </p:grpSpPr>
            <p:grpSp>
              <p:nvGrpSpPr>
                <p:cNvPr id="3" name="Group 2"/>
                <p:cNvGrpSpPr/>
                <p:nvPr/>
              </p:nvGrpSpPr>
              <p:grpSpPr>
                <a:xfrm>
                  <a:off x="2915816" y="1844824"/>
                  <a:ext cx="2457700" cy="2448272"/>
                  <a:chOff x="3266428" y="2564904"/>
                  <a:chExt cx="2457700" cy="2448272"/>
                </a:xfrm>
              </p:grpSpPr>
              <p:sp>
                <p:nvSpPr>
                  <p:cNvPr id="33" name="Oval 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Arc 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 name="Group 3"/>
                <p:cNvGrpSpPr>
                  <a:grpSpLocks noChangeAspect="1"/>
                </p:cNvGrpSpPr>
                <p:nvPr/>
              </p:nvGrpSpPr>
              <p:grpSpPr>
                <a:xfrm>
                  <a:off x="3896632" y="3645024"/>
                  <a:ext cx="505496" cy="505496"/>
                  <a:chOff x="1061610" y="476672"/>
                  <a:chExt cx="4680520" cy="4680520"/>
                </a:xfrm>
              </p:grpSpPr>
              <p:grpSp>
                <p:nvGrpSpPr>
                  <p:cNvPr id="17" name="Group 16"/>
                  <p:cNvGrpSpPr/>
                  <p:nvPr/>
                </p:nvGrpSpPr>
                <p:grpSpPr>
                  <a:xfrm>
                    <a:off x="1061610" y="476672"/>
                    <a:ext cx="4680520" cy="4680520"/>
                    <a:chOff x="827584" y="2132856"/>
                    <a:chExt cx="1440160" cy="1440160"/>
                  </a:xfrm>
                </p:grpSpPr>
                <p:sp>
                  <p:nvSpPr>
                    <p:cNvPr id="28" name="Oval 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Straight Connector 28"/>
                    <p:cNvCxnSpPr>
                      <a:stCxn id="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ounded Rectangle 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Freeform 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Freeform 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Freeform 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al 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al 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Freeform 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5" name="Group 34"/>
              <p:cNvGrpSpPr>
                <a:grpSpLocks noChangeAspect="1"/>
              </p:cNvGrpSpPr>
              <p:nvPr/>
            </p:nvGrpSpPr>
            <p:grpSpPr>
              <a:xfrm>
                <a:off x="1242313" y="3797424"/>
                <a:ext cx="1189127" cy="1189893"/>
                <a:chOff x="1187624" y="126420"/>
                <a:chExt cx="5945633" cy="5949467"/>
              </a:xfrm>
            </p:grpSpPr>
            <p:grpSp>
              <p:nvGrpSpPr>
                <p:cNvPr id="36" name="Group 35"/>
                <p:cNvGrpSpPr/>
                <p:nvPr/>
              </p:nvGrpSpPr>
              <p:grpSpPr>
                <a:xfrm>
                  <a:off x="2915816" y="1844824"/>
                  <a:ext cx="2457700" cy="2448272"/>
                  <a:chOff x="3266428" y="2564904"/>
                  <a:chExt cx="2457700" cy="2448272"/>
                </a:xfrm>
              </p:grpSpPr>
              <p:sp>
                <p:nvSpPr>
                  <p:cNvPr id="66" name="Oval 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 name="Arc 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 name="Group 36"/>
                <p:cNvGrpSpPr>
                  <a:grpSpLocks noChangeAspect="1"/>
                </p:cNvGrpSpPr>
                <p:nvPr/>
              </p:nvGrpSpPr>
              <p:grpSpPr>
                <a:xfrm>
                  <a:off x="3896632" y="3645024"/>
                  <a:ext cx="505496" cy="505496"/>
                  <a:chOff x="1061610" y="476672"/>
                  <a:chExt cx="4680520" cy="4680520"/>
                </a:xfrm>
              </p:grpSpPr>
              <p:grpSp>
                <p:nvGrpSpPr>
                  <p:cNvPr id="50" name="Group 49"/>
                  <p:cNvGrpSpPr/>
                  <p:nvPr/>
                </p:nvGrpSpPr>
                <p:grpSpPr>
                  <a:xfrm>
                    <a:off x="1061610" y="476672"/>
                    <a:ext cx="4680520" cy="4680520"/>
                    <a:chOff x="827584" y="2132856"/>
                    <a:chExt cx="1440160" cy="1440160"/>
                  </a:xfrm>
                </p:grpSpPr>
                <p:sp>
                  <p:nvSpPr>
                    <p:cNvPr id="61" name="Oval 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 name="Straight Connector 61"/>
                    <p:cNvCxnSpPr>
                      <a:stCxn id="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Oval 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Rounded Rectangle 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Freeform 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Freeform 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Freeform 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6" name="Freeform 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Oval 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 name="Oval 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Freeform 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8" name="Group 67"/>
              <p:cNvGrpSpPr>
                <a:grpSpLocks noChangeAspect="1"/>
              </p:cNvGrpSpPr>
              <p:nvPr/>
            </p:nvGrpSpPr>
            <p:grpSpPr>
              <a:xfrm>
                <a:off x="3635896" y="3751275"/>
                <a:ext cx="1189127" cy="1189893"/>
                <a:chOff x="1187624" y="126420"/>
                <a:chExt cx="5945633" cy="5949467"/>
              </a:xfrm>
            </p:grpSpPr>
            <p:grpSp>
              <p:nvGrpSpPr>
                <p:cNvPr id="69" name="Group 68"/>
                <p:cNvGrpSpPr/>
                <p:nvPr/>
              </p:nvGrpSpPr>
              <p:grpSpPr>
                <a:xfrm>
                  <a:off x="2915816" y="1844824"/>
                  <a:ext cx="2457700" cy="2448272"/>
                  <a:chOff x="3266428" y="2564904"/>
                  <a:chExt cx="2457700" cy="2448272"/>
                </a:xfrm>
              </p:grpSpPr>
              <p:sp>
                <p:nvSpPr>
                  <p:cNvPr id="99" name="Oval 9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Arc 9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 name="Group 69"/>
                <p:cNvGrpSpPr>
                  <a:grpSpLocks noChangeAspect="1"/>
                </p:cNvGrpSpPr>
                <p:nvPr/>
              </p:nvGrpSpPr>
              <p:grpSpPr>
                <a:xfrm>
                  <a:off x="3896632" y="3645024"/>
                  <a:ext cx="505496" cy="505496"/>
                  <a:chOff x="1061610" y="476672"/>
                  <a:chExt cx="4680520" cy="4680520"/>
                </a:xfrm>
              </p:grpSpPr>
              <p:grpSp>
                <p:nvGrpSpPr>
                  <p:cNvPr id="83" name="Group 82"/>
                  <p:cNvGrpSpPr/>
                  <p:nvPr/>
                </p:nvGrpSpPr>
                <p:grpSpPr>
                  <a:xfrm>
                    <a:off x="1061610" y="476672"/>
                    <a:ext cx="4680520" cy="4680520"/>
                    <a:chOff x="827584" y="2132856"/>
                    <a:chExt cx="1440160" cy="1440160"/>
                  </a:xfrm>
                </p:grpSpPr>
                <p:sp>
                  <p:nvSpPr>
                    <p:cNvPr id="94" name="Oval 9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5" name="Straight Connector 94"/>
                    <p:cNvCxnSpPr>
                      <a:stCxn id="9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2" name="Oval 7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 name="Rounded Rectangle 7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 name="Freeform 7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 name="Freeform 7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6" name="Freeform 7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Freeform 7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 name="Freeform 7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9" name="Freeform 7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 name="Oval 7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Freeform 8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1" name="Group 100"/>
              <p:cNvGrpSpPr>
                <a:grpSpLocks noChangeAspect="1"/>
              </p:cNvGrpSpPr>
              <p:nvPr/>
            </p:nvGrpSpPr>
            <p:grpSpPr>
              <a:xfrm>
                <a:off x="4860032" y="3717032"/>
                <a:ext cx="1189127" cy="1189893"/>
                <a:chOff x="1187624" y="126420"/>
                <a:chExt cx="5945633" cy="5949467"/>
              </a:xfrm>
            </p:grpSpPr>
            <p:grpSp>
              <p:nvGrpSpPr>
                <p:cNvPr id="102" name="Group 101"/>
                <p:cNvGrpSpPr/>
                <p:nvPr/>
              </p:nvGrpSpPr>
              <p:grpSpPr>
                <a:xfrm>
                  <a:off x="2915816" y="1844824"/>
                  <a:ext cx="2457700" cy="2448272"/>
                  <a:chOff x="3266428" y="2564904"/>
                  <a:chExt cx="2457700" cy="2448272"/>
                </a:xfrm>
              </p:grpSpPr>
              <p:sp>
                <p:nvSpPr>
                  <p:cNvPr id="132" name="Oval 1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3" name="Arc 1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 name="Group 102"/>
                <p:cNvGrpSpPr>
                  <a:grpSpLocks noChangeAspect="1"/>
                </p:cNvGrpSpPr>
                <p:nvPr/>
              </p:nvGrpSpPr>
              <p:grpSpPr>
                <a:xfrm>
                  <a:off x="3896632" y="3645024"/>
                  <a:ext cx="505496" cy="505496"/>
                  <a:chOff x="1061610" y="476672"/>
                  <a:chExt cx="4680520" cy="4680520"/>
                </a:xfrm>
              </p:grpSpPr>
              <p:grpSp>
                <p:nvGrpSpPr>
                  <p:cNvPr id="116" name="Group 115"/>
                  <p:cNvGrpSpPr/>
                  <p:nvPr/>
                </p:nvGrpSpPr>
                <p:grpSpPr>
                  <a:xfrm>
                    <a:off x="1061610" y="476672"/>
                    <a:ext cx="4680520" cy="4680520"/>
                    <a:chOff x="827584" y="2132856"/>
                    <a:chExt cx="1440160" cy="1440160"/>
                  </a:xfrm>
                </p:grpSpPr>
                <p:sp>
                  <p:nvSpPr>
                    <p:cNvPr id="127" name="Oval 1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8" name="Straight Connector 127"/>
                    <p:cNvCxnSpPr>
                      <a:stCxn id="1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5" name="Oval 1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 name="Rounded Rectangle 1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 name="Freeform 1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 name="Freeform 1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9" name="Freeform 1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 name="Freeform 1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 name="Freeform 1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2" name="Freeform 1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 name="Oval 1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Oval 1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4" name="Group 133"/>
              <p:cNvGrpSpPr>
                <a:grpSpLocks noChangeAspect="1"/>
              </p:cNvGrpSpPr>
              <p:nvPr/>
            </p:nvGrpSpPr>
            <p:grpSpPr>
              <a:xfrm>
                <a:off x="6084168" y="3679267"/>
                <a:ext cx="1189127" cy="1189893"/>
                <a:chOff x="1187624" y="126420"/>
                <a:chExt cx="5945633" cy="5949467"/>
              </a:xfrm>
            </p:grpSpPr>
            <p:grpSp>
              <p:nvGrpSpPr>
                <p:cNvPr id="135" name="Group 134"/>
                <p:cNvGrpSpPr/>
                <p:nvPr/>
              </p:nvGrpSpPr>
              <p:grpSpPr>
                <a:xfrm>
                  <a:off x="2915816" y="1844824"/>
                  <a:ext cx="2457700" cy="2448272"/>
                  <a:chOff x="3266428" y="2564904"/>
                  <a:chExt cx="2457700" cy="2448272"/>
                </a:xfrm>
              </p:grpSpPr>
              <p:sp>
                <p:nvSpPr>
                  <p:cNvPr id="165" name="Oval 1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6" name="Arc 1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36" name="Group 135"/>
                <p:cNvGrpSpPr>
                  <a:grpSpLocks noChangeAspect="1"/>
                </p:cNvGrpSpPr>
                <p:nvPr/>
              </p:nvGrpSpPr>
              <p:grpSpPr>
                <a:xfrm>
                  <a:off x="3896632" y="3645024"/>
                  <a:ext cx="505496" cy="505496"/>
                  <a:chOff x="1061610" y="476672"/>
                  <a:chExt cx="4680520" cy="4680520"/>
                </a:xfrm>
              </p:grpSpPr>
              <p:grpSp>
                <p:nvGrpSpPr>
                  <p:cNvPr id="149" name="Group 148"/>
                  <p:cNvGrpSpPr/>
                  <p:nvPr/>
                </p:nvGrpSpPr>
                <p:grpSpPr>
                  <a:xfrm>
                    <a:off x="1061610" y="476672"/>
                    <a:ext cx="4680520" cy="4680520"/>
                    <a:chOff x="827584" y="2132856"/>
                    <a:chExt cx="1440160" cy="1440160"/>
                  </a:xfrm>
                </p:grpSpPr>
                <p:sp>
                  <p:nvSpPr>
                    <p:cNvPr id="160" name="Oval 1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1" name="Straight Connector 160"/>
                    <p:cNvCxnSpPr>
                      <a:stCxn id="1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Oval 1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al 1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Rounded Rectangle 1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Freeform 1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Freeform 1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2" name="Freeform 1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Freeform 1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Freeform 1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5" name="Freeform 1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6" name="Oval 1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al 1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366" name="Group 365"/>
            <p:cNvGrpSpPr/>
            <p:nvPr/>
          </p:nvGrpSpPr>
          <p:grpSpPr>
            <a:xfrm>
              <a:off x="1286196" y="3454440"/>
              <a:ext cx="6030982" cy="1308050"/>
              <a:chOff x="1242313" y="3679267"/>
              <a:chExt cx="6030982" cy="1308050"/>
            </a:xfrm>
          </p:grpSpPr>
          <p:grpSp>
            <p:nvGrpSpPr>
              <p:cNvPr id="367" name="Group 366"/>
              <p:cNvGrpSpPr>
                <a:grpSpLocks noChangeAspect="1"/>
              </p:cNvGrpSpPr>
              <p:nvPr/>
            </p:nvGrpSpPr>
            <p:grpSpPr>
              <a:xfrm>
                <a:off x="2446769" y="3789040"/>
                <a:ext cx="1189127" cy="1189893"/>
                <a:chOff x="1187624" y="126420"/>
                <a:chExt cx="5945633" cy="5949467"/>
              </a:xfrm>
            </p:grpSpPr>
            <p:grpSp>
              <p:nvGrpSpPr>
                <p:cNvPr id="500" name="Group 499"/>
                <p:cNvGrpSpPr/>
                <p:nvPr/>
              </p:nvGrpSpPr>
              <p:grpSpPr>
                <a:xfrm>
                  <a:off x="2915816" y="1844824"/>
                  <a:ext cx="2457700" cy="2448272"/>
                  <a:chOff x="3266428" y="2564904"/>
                  <a:chExt cx="2457700" cy="2448272"/>
                </a:xfrm>
              </p:grpSpPr>
              <p:sp>
                <p:nvSpPr>
                  <p:cNvPr id="530" name="Oval 5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1" name="Arc 5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01" name="Group 500"/>
                <p:cNvGrpSpPr>
                  <a:grpSpLocks noChangeAspect="1"/>
                </p:cNvGrpSpPr>
                <p:nvPr/>
              </p:nvGrpSpPr>
              <p:grpSpPr>
                <a:xfrm>
                  <a:off x="3896632" y="3645024"/>
                  <a:ext cx="505496" cy="505496"/>
                  <a:chOff x="1061610" y="476672"/>
                  <a:chExt cx="4680520" cy="4680520"/>
                </a:xfrm>
              </p:grpSpPr>
              <p:grpSp>
                <p:nvGrpSpPr>
                  <p:cNvPr id="514" name="Group 513"/>
                  <p:cNvGrpSpPr/>
                  <p:nvPr/>
                </p:nvGrpSpPr>
                <p:grpSpPr>
                  <a:xfrm>
                    <a:off x="1061610" y="476672"/>
                    <a:ext cx="4680520" cy="4680520"/>
                    <a:chOff x="827584" y="2132856"/>
                    <a:chExt cx="1440160" cy="1440160"/>
                  </a:xfrm>
                </p:grpSpPr>
                <p:sp>
                  <p:nvSpPr>
                    <p:cNvPr id="525" name="Oval 5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26" name="Straight Connector 525"/>
                    <p:cNvCxnSpPr>
                      <a:stCxn id="5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endCxn id="5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endCxn id="5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Straight Connector 5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2" name="Oval 5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Oval 5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4" name="Rounded Rectangle 5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5" name="Freeform 5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6" name="Freeform 5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07" name="Freeform 5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8" name="Freeform 5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9" name="Freeform 5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0" name="Freeform 5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1" name="Oval 5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Freeform 5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8" name="Group 367"/>
              <p:cNvGrpSpPr>
                <a:grpSpLocks noChangeAspect="1"/>
              </p:cNvGrpSpPr>
              <p:nvPr/>
            </p:nvGrpSpPr>
            <p:grpSpPr>
              <a:xfrm>
                <a:off x="1242313" y="3797424"/>
                <a:ext cx="1189127" cy="1189893"/>
                <a:chOff x="1187624" y="126420"/>
                <a:chExt cx="5945633" cy="5949467"/>
              </a:xfrm>
            </p:grpSpPr>
            <p:grpSp>
              <p:nvGrpSpPr>
                <p:cNvPr id="468" name="Group 467"/>
                <p:cNvGrpSpPr/>
                <p:nvPr/>
              </p:nvGrpSpPr>
              <p:grpSpPr>
                <a:xfrm>
                  <a:off x="2915816" y="1844824"/>
                  <a:ext cx="2457700" cy="2448272"/>
                  <a:chOff x="3266428" y="2564904"/>
                  <a:chExt cx="2457700" cy="2448272"/>
                </a:xfrm>
              </p:grpSpPr>
              <p:sp>
                <p:nvSpPr>
                  <p:cNvPr id="498" name="Oval 4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9" name="Arc 4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69" name="Group 468"/>
                <p:cNvGrpSpPr>
                  <a:grpSpLocks noChangeAspect="1"/>
                </p:cNvGrpSpPr>
                <p:nvPr/>
              </p:nvGrpSpPr>
              <p:grpSpPr>
                <a:xfrm>
                  <a:off x="3896632" y="3645024"/>
                  <a:ext cx="505496" cy="505496"/>
                  <a:chOff x="1061610" y="476672"/>
                  <a:chExt cx="4680520" cy="4680520"/>
                </a:xfrm>
              </p:grpSpPr>
              <p:grpSp>
                <p:nvGrpSpPr>
                  <p:cNvPr id="482" name="Group 481"/>
                  <p:cNvGrpSpPr/>
                  <p:nvPr/>
                </p:nvGrpSpPr>
                <p:grpSpPr>
                  <a:xfrm>
                    <a:off x="1061610" y="476672"/>
                    <a:ext cx="4680520" cy="4680520"/>
                    <a:chOff x="827584" y="2132856"/>
                    <a:chExt cx="1440160" cy="1440160"/>
                  </a:xfrm>
                </p:grpSpPr>
                <p:sp>
                  <p:nvSpPr>
                    <p:cNvPr id="493" name="Oval 4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4" name="Straight Connector 493"/>
                    <p:cNvCxnSpPr>
                      <a:stCxn id="4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endCxn id="4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3" name="Straight Connector 4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0" name="Oval 4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Oval 4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2" name="Rounded Rectangle 4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3" name="Freeform 4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4" name="Freeform 4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5" name="Freeform 4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Freeform 4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8" name="Freeform 4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Oval 4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Oval 4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9" name="Group 368"/>
              <p:cNvGrpSpPr>
                <a:grpSpLocks noChangeAspect="1"/>
              </p:cNvGrpSpPr>
              <p:nvPr/>
            </p:nvGrpSpPr>
            <p:grpSpPr>
              <a:xfrm>
                <a:off x="3635896" y="3751275"/>
                <a:ext cx="1189127" cy="1189893"/>
                <a:chOff x="1187624" y="126420"/>
                <a:chExt cx="5945633" cy="5949467"/>
              </a:xfrm>
            </p:grpSpPr>
            <p:grpSp>
              <p:nvGrpSpPr>
                <p:cNvPr id="436" name="Group 435"/>
                <p:cNvGrpSpPr/>
                <p:nvPr/>
              </p:nvGrpSpPr>
              <p:grpSpPr>
                <a:xfrm>
                  <a:off x="2915816" y="1844824"/>
                  <a:ext cx="2457700" cy="2448272"/>
                  <a:chOff x="3266428" y="2564904"/>
                  <a:chExt cx="2457700" cy="2448272"/>
                </a:xfrm>
              </p:grpSpPr>
              <p:sp>
                <p:nvSpPr>
                  <p:cNvPr id="466" name="Oval 4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7" name="Arc 4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7" name="Group 436"/>
                <p:cNvGrpSpPr>
                  <a:grpSpLocks noChangeAspect="1"/>
                </p:cNvGrpSpPr>
                <p:nvPr/>
              </p:nvGrpSpPr>
              <p:grpSpPr>
                <a:xfrm>
                  <a:off x="3896632" y="3645024"/>
                  <a:ext cx="505496" cy="505496"/>
                  <a:chOff x="1061610" y="476672"/>
                  <a:chExt cx="4680520" cy="4680520"/>
                </a:xfrm>
              </p:grpSpPr>
              <p:grpSp>
                <p:nvGrpSpPr>
                  <p:cNvPr id="450" name="Group 449"/>
                  <p:cNvGrpSpPr/>
                  <p:nvPr/>
                </p:nvGrpSpPr>
                <p:grpSpPr>
                  <a:xfrm>
                    <a:off x="1061610" y="476672"/>
                    <a:ext cx="4680520" cy="4680520"/>
                    <a:chOff x="827584" y="2132856"/>
                    <a:chExt cx="1440160" cy="1440160"/>
                  </a:xfrm>
                </p:grpSpPr>
                <p:sp>
                  <p:nvSpPr>
                    <p:cNvPr id="461" name="Oval 4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2" name="Straight Connector 461"/>
                    <p:cNvCxnSpPr>
                      <a:stCxn id="4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endCxn id="4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endCxn id="4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8" name="Oval 4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Oval 4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0" name="Rounded Rectangle 4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1" name="Freeform 4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2" name="Freeform 4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3" name="Freeform 4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Freeform 4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6" name="Freeform 4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Oval 4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Oval 4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0" name="Group 369"/>
              <p:cNvGrpSpPr>
                <a:grpSpLocks noChangeAspect="1"/>
              </p:cNvGrpSpPr>
              <p:nvPr/>
            </p:nvGrpSpPr>
            <p:grpSpPr>
              <a:xfrm>
                <a:off x="4860032" y="3717032"/>
                <a:ext cx="1189127" cy="1189893"/>
                <a:chOff x="1187624" y="126420"/>
                <a:chExt cx="5945633" cy="5949467"/>
              </a:xfrm>
            </p:grpSpPr>
            <p:grpSp>
              <p:nvGrpSpPr>
                <p:cNvPr id="404" name="Group 403"/>
                <p:cNvGrpSpPr/>
                <p:nvPr/>
              </p:nvGrpSpPr>
              <p:grpSpPr>
                <a:xfrm>
                  <a:off x="2915816" y="1844824"/>
                  <a:ext cx="2457700" cy="2448272"/>
                  <a:chOff x="3266428" y="2564904"/>
                  <a:chExt cx="2457700" cy="2448272"/>
                </a:xfrm>
              </p:grpSpPr>
              <p:sp>
                <p:nvSpPr>
                  <p:cNvPr id="434" name="Oval 4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5" name="Arc 4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5" name="Group 404"/>
                <p:cNvGrpSpPr>
                  <a:grpSpLocks noChangeAspect="1"/>
                </p:cNvGrpSpPr>
                <p:nvPr/>
              </p:nvGrpSpPr>
              <p:grpSpPr>
                <a:xfrm>
                  <a:off x="3896632" y="3645024"/>
                  <a:ext cx="505496" cy="505496"/>
                  <a:chOff x="1061610" y="476672"/>
                  <a:chExt cx="4680520" cy="4680520"/>
                </a:xfrm>
              </p:grpSpPr>
              <p:grpSp>
                <p:nvGrpSpPr>
                  <p:cNvPr id="418" name="Group 417"/>
                  <p:cNvGrpSpPr/>
                  <p:nvPr/>
                </p:nvGrpSpPr>
                <p:grpSpPr>
                  <a:xfrm>
                    <a:off x="1061610" y="476672"/>
                    <a:ext cx="4680520" cy="4680520"/>
                    <a:chOff x="827584" y="2132856"/>
                    <a:chExt cx="1440160" cy="1440160"/>
                  </a:xfrm>
                </p:grpSpPr>
                <p:sp>
                  <p:nvSpPr>
                    <p:cNvPr id="429" name="Oval 4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0" name="Straight Connector 429"/>
                    <p:cNvCxnSpPr>
                      <a:stCxn id="4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endCxn id="4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endCxn id="4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4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6" name="Oval 4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Oval 4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8" name="Rounded Rectangle 4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9" name="Freeform 4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Freeform 4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1" name="Freeform 4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Freeform 4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4" name="Freeform 4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Oval 4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Oval 4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1" name="Group 370"/>
              <p:cNvGrpSpPr>
                <a:grpSpLocks noChangeAspect="1"/>
              </p:cNvGrpSpPr>
              <p:nvPr/>
            </p:nvGrpSpPr>
            <p:grpSpPr>
              <a:xfrm>
                <a:off x="6084168" y="3679267"/>
                <a:ext cx="1189127" cy="1189893"/>
                <a:chOff x="1187624" y="126420"/>
                <a:chExt cx="5945633" cy="5949467"/>
              </a:xfrm>
            </p:grpSpPr>
            <p:grpSp>
              <p:nvGrpSpPr>
                <p:cNvPr id="372" name="Group 371"/>
                <p:cNvGrpSpPr/>
                <p:nvPr/>
              </p:nvGrpSpPr>
              <p:grpSpPr>
                <a:xfrm>
                  <a:off x="2915816" y="1844824"/>
                  <a:ext cx="2457700" cy="2448272"/>
                  <a:chOff x="3266428" y="2564904"/>
                  <a:chExt cx="2457700" cy="2448272"/>
                </a:xfrm>
              </p:grpSpPr>
              <p:sp>
                <p:nvSpPr>
                  <p:cNvPr id="402" name="Oval 4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3" name="Arc 4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3" name="Group 372"/>
                <p:cNvGrpSpPr>
                  <a:grpSpLocks noChangeAspect="1"/>
                </p:cNvGrpSpPr>
                <p:nvPr/>
              </p:nvGrpSpPr>
              <p:grpSpPr>
                <a:xfrm>
                  <a:off x="3896632" y="3645024"/>
                  <a:ext cx="505496" cy="505496"/>
                  <a:chOff x="1061610" y="476672"/>
                  <a:chExt cx="4680520" cy="4680520"/>
                </a:xfrm>
              </p:grpSpPr>
              <p:grpSp>
                <p:nvGrpSpPr>
                  <p:cNvPr id="386" name="Group 385"/>
                  <p:cNvGrpSpPr/>
                  <p:nvPr/>
                </p:nvGrpSpPr>
                <p:grpSpPr>
                  <a:xfrm>
                    <a:off x="1061610" y="476672"/>
                    <a:ext cx="4680520" cy="4680520"/>
                    <a:chOff x="827584" y="2132856"/>
                    <a:chExt cx="1440160" cy="1440160"/>
                  </a:xfrm>
                </p:grpSpPr>
                <p:sp>
                  <p:nvSpPr>
                    <p:cNvPr id="397" name="Oval 3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98" name="Straight Connector 397"/>
                    <p:cNvCxnSpPr>
                      <a:stCxn id="3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4" name="Oval 3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Oval 3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6" name="Rounded Rectangle 3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7" name="Freeform 3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8" name="Freeform 3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79" name="Freeform 3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Freeform 3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2" name="Freeform 3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Oval 3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Oval 3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32" name="Group 531"/>
            <p:cNvGrpSpPr/>
            <p:nvPr/>
          </p:nvGrpSpPr>
          <p:grpSpPr>
            <a:xfrm>
              <a:off x="1853415" y="4010256"/>
              <a:ext cx="6030982" cy="1308050"/>
              <a:chOff x="1242313" y="3679267"/>
              <a:chExt cx="6030982" cy="1308050"/>
            </a:xfrm>
          </p:grpSpPr>
          <p:grpSp>
            <p:nvGrpSpPr>
              <p:cNvPr id="533" name="Group 532"/>
              <p:cNvGrpSpPr>
                <a:grpSpLocks noChangeAspect="1"/>
              </p:cNvGrpSpPr>
              <p:nvPr/>
            </p:nvGrpSpPr>
            <p:grpSpPr>
              <a:xfrm>
                <a:off x="2446769" y="3789040"/>
                <a:ext cx="1189127" cy="1189893"/>
                <a:chOff x="1187624" y="126420"/>
                <a:chExt cx="5945633" cy="5949467"/>
              </a:xfrm>
            </p:grpSpPr>
            <p:grpSp>
              <p:nvGrpSpPr>
                <p:cNvPr id="666" name="Group 665"/>
                <p:cNvGrpSpPr/>
                <p:nvPr/>
              </p:nvGrpSpPr>
              <p:grpSpPr>
                <a:xfrm>
                  <a:off x="2915816" y="1844824"/>
                  <a:ext cx="2457700" cy="2448272"/>
                  <a:chOff x="3266428" y="2564904"/>
                  <a:chExt cx="2457700" cy="2448272"/>
                </a:xfrm>
              </p:grpSpPr>
              <p:sp>
                <p:nvSpPr>
                  <p:cNvPr id="696" name="Oval 6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7" name="Arc 6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67" name="Group 666"/>
                <p:cNvGrpSpPr>
                  <a:grpSpLocks noChangeAspect="1"/>
                </p:cNvGrpSpPr>
                <p:nvPr/>
              </p:nvGrpSpPr>
              <p:grpSpPr>
                <a:xfrm>
                  <a:off x="3896632" y="3645024"/>
                  <a:ext cx="505496" cy="505496"/>
                  <a:chOff x="1061610" y="476672"/>
                  <a:chExt cx="4680520" cy="4680520"/>
                </a:xfrm>
              </p:grpSpPr>
              <p:grpSp>
                <p:nvGrpSpPr>
                  <p:cNvPr id="680" name="Group 679"/>
                  <p:cNvGrpSpPr/>
                  <p:nvPr/>
                </p:nvGrpSpPr>
                <p:grpSpPr>
                  <a:xfrm>
                    <a:off x="1061610" y="476672"/>
                    <a:ext cx="4680520" cy="4680520"/>
                    <a:chOff x="827584" y="2132856"/>
                    <a:chExt cx="1440160" cy="1440160"/>
                  </a:xfrm>
                </p:grpSpPr>
                <p:sp>
                  <p:nvSpPr>
                    <p:cNvPr id="691" name="Oval 6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92" name="Straight Connector 691"/>
                    <p:cNvCxnSpPr>
                      <a:stCxn id="6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endCxn id="6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a:endCxn id="6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81" name="Straight Connector 6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8" name="Oval 6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9" name="Oval 6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0" name="Rounded Rectangle 6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1" name="Freeform 6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2" name="Freeform 6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3" name="Freeform 6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4" name="Freeform 6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5" name="Freeform 6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6" name="Freeform 6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7" name="Oval 6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Oval 6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4" name="Group 533"/>
              <p:cNvGrpSpPr>
                <a:grpSpLocks noChangeAspect="1"/>
              </p:cNvGrpSpPr>
              <p:nvPr/>
            </p:nvGrpSpPr>
            <p:grpSpPr>
              <a:xfrm>
                <a:off x="1242313" y="3797424"/>
                <a:ext cx="1189127" cy="1189893"/>
                <a:chOff x="1187624" y="126420"/>
                <a:chExt cx="5945633" cy="5949467"/>
              </a:xfrm>
            </p:grpSpPr>
            <p:grpSp>
              <p:nvGrpSpPr>
                <p:cNvPr id="634" name="Group 633"/>
                <p:cNvGrpSpPr/>
                <p:nvPr/>
              </p:nvGrpSpPr>
              <p:grpSpPr>
                <a:xfrm>
                  <a:off x="2915816" y="1844824"/>
                  <a:ext cx="2457700" cy="2448272"/>
                  <a:chOff x="3266428" y="2564904"/>
                  <a:chExt cx="2457700" cy="2448272"/>
                </a:xfrm>
              </p:grpSpPr>
              <p:sp>
                <p:nvSpPr>
                  <p:cNvPr id="664" name="Oval 6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5" name="Arc 6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5" name="Group 634"/>
                <p:cNvGrpSpPr>
                  <a:grpSpLocks noChangeAspect="1"/>
                </p:cNvGrpSpPr>
                <p:nvPr/>
              </p:nvGrpSpPr>
              <p:grpSpPr>
                <a:xfrm>
                  <a:off x="3896632" y="3645024"/>
                  <a:ext cx="505496" cy="505496"/>
                  <a:chOff x="1061610" y="476672"/>
                  <a:chExt cx="4680520" cy="4680520"/>
                </a:xfrm>
              </p:grpSpPr>
              <p:grpSp>
                <p:nvGrpSpPr>
                  <p:cNvPr id="648" name="Group 647"/>
                  <p:cNvGrpSpPr/>
                  <p:nvPr/>
                </p:nvGrpSpPr>
                <p:grpSpPr>
                  <a:xfrm>
                    <a:off x="1061610" y="476672"/>
                    <a:ext cx="4680520" cy="4680520"/>
                    <a:chOff x="827584" y="2132856"/>
                    <a:chExt cx="1440160" cy="1440160"/>
                  </a:xfrm>
                </p:grpSpPr>
                <p:sp>
                  <p:nvSpPr>
                    <p:cNvPr id="659" name="Oval 6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0" name="Straight Connector 659"/>
                    <p:cNvCxnSpPr>
                      <a:stCxn id="6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endCxn id="6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endCxn id="6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6" name="Oval 6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7" name="Oval 6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8" name="Rounded Rectangle 6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9" name="Freeform 6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Freeform 6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1" name="Freeform 6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5" name="Oval 6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Oval 6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7" name="Freeform 6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5" name="Group 534"/>
              <p:cNvGrpSpPr>
                <a:grpSpLocks noChangeAspect="1"/>
              </p:cNvGrpSpPr>
              <p:nvPr/>
            </p:nvGrpSpPr>
            <p:grpSpPr>
              <a:xfrm>
                <a:off x="3635896" y="3751275"/>
                <a:ext cx="1189127" cy="1189893"/>
                <a:chOff x="1187624" y="126420"/>
                <a:chExt cx="5945633" cy="5949467"/>
              </a:xfrm>
            </p:grpSpPr>
            <p:grpSp>
              <p:nvGrpSpPr>
                <p:cNvPr id="602" name="Group 601"/>
                <p:cNvGrpSpPr/>
                <p:nvPr/>
              </p:nvGrpSpPr>
              <p:grpSpPr>
                <a:xfrm>
                  <a:off x="2915816" y="1844824"/>
                  <a:ext cx="2457700" cy="2448272"/>
                  <a:chOff x="3266428" y="2564904"/>
                  <a:chExt cx="2457700" cy="2448272"/>
                </a:xfrm>
              </p:grpSpPr>
              <p:sp>
                <p:nvSpPr>
                  <p:cNvPr id="632" name="Oval 6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3" name="Arc 6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3" name="Group 602"/>
                <p:cNvGrpSpPr>
                  <a:grpSpLocks noChangeAspect="1"/>
                </p:cNvGrpSpPr>
                <p:nvPr/>
              </p:nvGrpSpPr>
              <p:grpSpPr>
                <a:xfrm>
                  <a:off x="3896632" y="3645024"/>
                  <a:ext cx="505496" cy="505496"/>
                  <a:chOff x="1061610" y="476672"/>
                  <a:chExt cx="4680520" cy="4680520"/>
                </a:xfrm>
              </p:grpSpPr>
              <p:grpSp>
                <p:nvGrpSpPr>
                  <p:cNvPr id="616" name="Group 615"/>
                  <p:cNvGrpSpPr/>
                  <p:nvPr/>
                </p:nvGrpSpPr>
                <p:grpSpPr>
                  <a:xfrm>
                    <a:off x="1061610" y="476672"/>
                    <a:ext cx="4680520" cy="4680520"/>
                    <a:chOff x="827584" y="2132856"/>
                    <a:chExt cx="1440160" cy="1440160"/>
                  </a:xfrm>
                </p:grpSpPr>
                <p:sp>
                  <p:nvSpPr>
                    <p:cNvPr id="627" name="Oval 6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8" name="Straight Connector 627"/>
                    <p:cNvCxnSpPr>
                      <a:stCxn id="6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endCxn id="6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endCxn id="6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7" name="Straight Connector 6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4" name="Oval 6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5" name="Oval 6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6" name="Rounded Rectangle 6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7" name="Freeform 6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Freeform 6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9" name="Freeform 6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3" name="Oval 6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Oval 6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5" name="Freeform 6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6" name="Group 535"/>
              <p:cNvGrpSpPr>
                <a:grpSpLocks noChangeAspect="1"/>
              </p:cNvGrpSpPr>
              <p:nvPr/>
            </p:nvGrpSpPr>
            <p:grpSpPr>
              <a:xfrm>
                <a:off x="4860032" y="3717032"/>
                <a:ext cx="1189127" cy="1189893"/>
                <a:chOff x="1187624" y="126420"/>
                <a:chExt cx="5945633" cy="5949467"/>
              </a:xfrm>
            </p:grpSpPr>
            <p:grpSp>
              <p:nvGrpSpPr>
                <p:cNvPr id="570" name="Group 569"/>
                <p:cNvGrpSpPr/>
                <p:nvPr/>
              </p:nvGrpSpPr>
              <p:grpSpPr>
                <a:xfrm>
                  <a:off x="2915816" y="1844824"/>
                  <a:ext cx="2457700" cy="2448272"/>
                  <a:chOff x="3266428" y="2564904"/>
                  <a:chExt cx="2457700" cy="2448272"/>
                </a:xfrm>
              </p:grpSpPr>
              <p:sp>
                <p:nvSpPr>
                  <p:cNvPr id="600" name="Oval 5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1" name="Arc 6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1" name="Group 570"/>
                <p:cNvGrpSpPr>
                  <a:grpSpLocks noChangeAspect="1"/>
                </p:cNvGrpSpPr>
                <p:nvPr/>
              </p:nvGrpSpPr>
              <p:grpSpPr>
                <a:xfrm>
                  <a:off x="3896632" y="3645024"/>
                  <a:ext cx="505496" cy="505496"/>
                  <a:chOff x="1061610" y="476672"/>
                  <a:chExt cx="4680520" cy="4680520"/>
                </a:xfrm>
              </p:grpSpPr>
              <p:grpSp>
                <p:nvGrpSpPr>
                  <p:cNvPr id="584" name="Group 583"/>
                  <p:cNvGrpSpPr/>
                  <p:nvPr/>
                </p:nvGrpSpPr>
                <p:grpSpPr>
                  <a:xfrm>
                    <a:off x="1061610" y="476672"/>
                    <a:ext cx="4680520" cy="4680520"/>
                    <a:chOff x="827584" y="2132856"/>
                    <a:chExt cx="1440160" cy="1440160"/>
                  </a:xfrm>
                </p:grpSpPr>
                <p:sp>
                  <p:nvSpPr>
                    <p:cNvPr id="595" name="Oval 5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6" name="Straight Connector 595"/>
                    <p:cNvCxnSpPr>
                      <a:stCxn id="5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a:endCxn id="5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a:endCxn id="5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a:stCxn id="5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2" name="Oval 5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3" name="Oval 5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4" name="Rounded Rectangle 5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5" name="Freeform 5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Freeform 5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7" name="Freeform 5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1" name="Oval 5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Oval 5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3" name="Freeform 5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7" name="Group 536"/>
              <p:cNvGrpSpPr>
                <a:grpSpLocks noChangeAspect="1"/>
              </p:cNvGrpSpPr>
              <p:nvPr/>
            </p:nvGrpSpPr>
            <p:grpSpPr>
              <a:xfrm>
                <a:off x="6084168" y="3679267"/>
                <a:ext cx="1189127" cy="1189893"/>
                <a:chOff x="1187624" y="126420"/>
                <a:chExt cx="5945633" cy="5949467"/>
              </a:xfrm>
            </p:grpSpPr>
            <p:grpSp>
              <p:nvGrpSpPr>
                <p:cNvPr id="538" name="Group 537"/>
                <p:cNvGrpSpPr/>
                <p:nvPr/>
              </p:nvGrpSpPr>
              <p:grpSpPr>
                <a:xfrm>
                  <a:off x="2915816" y="1844824"/>
                  <a:ext cx="2457700" cy="2448272"/>
                  <a:chOff x="3266428" y="2564904"/>
                  <a:chExt cx="2457700" cy="2448272"/>
                </a:xfrm>
              </p:grpSpPr>
              <p:sp>
                <p:nvSpPr>
                  <p:cNvPr id="568" name="Oval 56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9" name="Arc 56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39" name="Group 538"/>
                <p:cNvGrpSpPr>
                  <a:grpSpLocks noChangeAspect="1"/>
                </p:cNvGrpSpPr>
                <p:nvPr/>
              </p:nvGrpSpPr>
              <p:grpSpPr>
                <a:xfrm>
                  <a:off x="3896632" y="3645024"/>
                  <a:ext cx="505496" cy="505496"/>
                  <a:chOff x="1061610" y="476672"/>
                  <a:chExt cx="4680520" cy="4680520"/>
                </a:xfrm>
              </p:grpSpPr>
              <p:grpSp>
                <p:nvGrpSpPr>
                  <p:cNvPr id="552" name="Group 551"/>
                  <p:cNvGrpSpPr/>
                  <p:nvPr/>
                </p:nvGrpSpPr>
                <p:grpSpPr>
                  <a:xfrm>
                    <a:off x="1061610" y="476672"/>
                    <a:ext cx="4680520" cy="4680520"/>
                    <a:chOff x="827584" y="2132856"/>
                    <a:chExt cx="1440160" cy="1440160"/>
                  </a:xfrm>
                </p:grpSpPr>
                <p:sp>
                  <p:nvSpPr>
                    <p:cNvPr id="563" name="Oval 56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4" name="Straight Connector 563"/>
                    <p:cNvCxnSpPr>
                      <a:stCxn id="56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a:endCxn id="56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endCxn id="56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56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3" name="Straight Connector 55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0" name="Oval 53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1" name="Oval 54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2" name="Rounded Rectangle 54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3" name="Freeform 5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Freeform 5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5" name="Freeform 5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9" name="Oval 54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Oval 54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1" name="Freeform 5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98" name="Group 697"/>
            <p:cNvGrpSpPr/>
            <p:nvPr/>
          </p:nvGrpSpPr>
          <p:grpSpPr>
            <a:xfrm>
              <a:off x="1277322" y="2276872"/>
              <a:ext cx="6030982" cy="1308050"/>
              <a:chOff x="1242313" y="3679267"/>
              <a:chExt cx="6030982" cy="1308050"/>
            </a:xfrm>
          </p:grpSpPr>
          <p:grpSp>
            <p:nvGrpSpPr>
              <p:cNvPr id="699" name="Group 698"/>
              <p:cNvGrpSpPr>
                <a:grpSpLocks noChangeAspect="1"/>
              </p:cNvGrpSpPr>
              <p:nvPr/>
            </p:nvGrpSpPr>
            <p:grpSpPr>
              <a:xfrm>
                <a:off x="2446769" y="3789040"/>
                <a:ext cx="1189127" cy="1189893"/>
                <a:chOff x="1187624" y="126420"/>
                <a:chExt cx="5945633" cy="5949467"/>
              </a:xfrm>
            </p:grpSpPr>
            <p:grpSp>
              <p:nvGrpSpPr>
                <p:cNvPr id="832" name="Group 831"/>
                <p:cNvGrpSpPr/>
                <p:nvPr/>
              </p:nvGrpSpPr>
              <p:grpSpPr>
                <a:xfrm>
                  <a:off x="2915816" y="1844824"/>
                  <a:ext cx="2457700" cy="2448272"/>
                  <a:chOff x="3266428" y="2564904"/>
                  <a:chExt cx="2457700" cy="2448272"/>
                </a:xfrm>
              </p:grpSpPr>
              <p:sp>
                <p:nvSpPr>
                  <p:cNvPr id="862" name="Oval 86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3" name="Arc 86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33" name="Group 832"/>
                <p:cNvGrpSpPr>
                  <a:grpSpLocks noChangeAspect="1"/>
                </p:cNvGrpSpPr>
                <p:nvPr/>
              </p:nvGrpSpPr>
              <p:grpSpPr>
                <a:xfrm>
                  <a:off x="3896632" y="3645024"/>
                  <a:ext cx="505496" cy="505496"/>
                  <a:chOff x="1061610" y="476672"/>
                  <a:chExt cx="4680520" cy="4680520"/>
                </a:xfrm>
              </p:grpSpPr>
              <p:grpSp>
                <p:nvGrpSpPr>
                  <p:cNvPr id="846" name="Group 845"/>
                  <p:cNvGrpSpPr/>
                  <p:nvPr/>
                </p:nvGrpSpPr>
                <p:grpSpPr>
                  <a:xfrm>
                    <a:off x="1061610" y="476672"/>
                    <a:ext cx="4680520" cy="4680520"/>
                    <a:chOff x="827584" y="2132856"/>
                    <a:chExt cx="1440160" cy="1440160"/>
                  </a:xfrm>
                </p:grpSpPr>
                <p:sp>
                  <p:nvSpPr>
                    <p:cNvPr id="857" name="Oval 85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58" name="Straight Connector 857"/>
                    <p:cNvCxnSpPr>
                      <a:stCxn id="85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a:endCxn id="85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a:endCxn id="85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a:stCxn id="85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7" name="Straight Connector 84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4" name="Oval 83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5" name="Oval 83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6" name="Rounded Rectangle 83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7" name="Freeform 8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8" name="Freeform 8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39" name="Freeform 8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0" name="Freeform 8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1" name="Freeform 8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2" name="Freeform 8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3" name="Oval 84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Oval 84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0" name="Group 699"/>
              <p:cNvGrpSpPr>
                <a:grpSpLocks noChangeAspect="1"/>
              </p:cNvGrpSpPr>
              <p:nvPr/>
            </p:nvGrpSpPr>
            <p:grpSpPr>
              <a:xfrm>
                <a:off x="1242313" y="3797424"/>
                <a:ext cx="1189127" cy="1189893"/>
                <a:chOff x="1187624" y="126420"/>
                <a:chExt cx="5945633" cy="5949467"/>
              </a:xfrm>
            </p:grpSpPr>
            <p:grpSp>
              <p:nvGrpSpPr>
                <p:cNvPr id="800" name="Group 799"/>
                <p:cNvGrpSpPr/>
                <p:nvPr/>
              </p:nvGrpSpPr>
              <p:grpSpPr>
                <a:xfrm>
                  <a:off x="2915816" y="1844824"/>
                  <a:ext cx="2457700" cy="2448272"/>
                  <a:chOff x="3266428" y="2564904"/>
                  <a:chExt cx="2457700" cy="2448272"/>
                </a:xfrm>
              </p:grpSpPr>
              <p:sp>
                <p:nvSpPr>
                  <p:cNvPr id="830" name="Oval 8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1" name="Arc 8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1" name="Group 800"/>
                <p:cNvGrpSpPr>
                  <a:grpSpLocks noChangeAspect="1"/>
                </p:cNvGrpSpPr>
                <p:nvPr/>
              </p:nvGrpSpPr>
              <p:grpSpPr>
                <a:xfrm>
                  <a:off x="3896632" y="3645024"/>
                  <a:ext cx="505496" cy="505496"/>
                  <a:chOff x="1061610" y="476672"/>
                  <a:chExt cx="4680520" cy="4680520"/>
                </a:xfrm>
              </p:grpSpPr>
              <p:grpSp>
                <p:nvGrpSpPr>
                  <p:cNvPr id="814" name="Group 813"/>
                  <p:cNvGrpSpPr/>
                  <p:nvPr/>
                </p:nvGrpSpPr>
                <p:grpSpPr>
                  <a:xfrm>
                    <a:off x="1061610" y="476672"/>
                    <a:ext cx="4680520" cy="4680520"/>
                    <a:chOff x="827584" y="2132856"/>
                    <a:chExt cx="1440160" cy="1440160"/>
                  </a:xfrm>
                </p:grpSpPr>
                <p:sp>
                  <p:nvSpPr>
                    <p:cNvPr id="825" name="Oval 8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6" name="Straight Connector 825"/>
                    <p:cNvCxnSpPr>
                      <a:stCxn id="8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endCxn id="8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endCxn id="8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5" name="Straight Connector 8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Arrow Connector 8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2" name="Oval 8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3" name="Oval 8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4" name="Rounded Rectangle 8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Freeform 8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Freeform 8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7" name="Freeform 8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9" name="Freeform 8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0" name="Freeform 8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1" name="Oval 8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2" name="Oval 8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3" name="Freeform 8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1" name="Group 700"/>
              <p:cNvGrpSpPr>
                <a:grpSpLocks noChangeAspect="1"/>
              </p:cNvGrpSpPr>
              <p:nvPr/>
            </p:nvGrpSpPr>
            <p:grpSpPr>
              <a:xfrm>
                <a:off x="3635896" y="3751275"/>
                <a:ext cx="1189127" cy="1189893"/>
                <a:chOff x="1187624" y="126420"/>
                <a:chExt cx="5945633" cy="5949467"/>
              </a:xfrm>
            </p:grpSpPr>
            <p:grpSp>
              <p:nvGrpSpPr>
                <p:cNvPr id="768" name="Group 767"/>
                <p:cNvGrpSpPr/>
                <p:nvPr/>
              </p:nvGrpSpPr>
              <p:grpSpPr>
                <a:xfrm>
                  <a:off x="2915816" y="1844824"/>
                  <a:ext cx="2457700" cy="2448272"/>
                  <a:chOff x="3266428" y="2564904"/>
                  <a:chExt cx="2457700" cy="2448272"/>
                </a:xfrm>
              </p:grpSpPr>
              <p:sp>
                <p:nvSpPr>
                  <p:cNvPr id="798" name="Oval 7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99" name="Arc 7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69" name="Group 768"/>
                <p:cNvGrpSpPr>
                  <a:grpSpLocks noChangeAspect="1"/>
                </p:cNvGrpSpPr>
                <p:nvPr/>
              </p:nvGrpSpPr>
              <p:grpSpPr>
                <a:xfrm>
                  <a:off x="3896632" y="3645024"/>
                  <a:ext cx="505496" cy="505496"/>
                  <a:chOff x="1061610" y="476672"/>
                  <a:chExt cx="4680520" cy="4680520"/>
                </a:xfrm>
              </p:grpSpPr>
              <p:grpSp>
                <p:nvGrpSpPr>
                  <p:cNvPr id="782" name="Group 781"/>
                  <p:cNvGrpSpPr/>
                  <p:nvPr/>
                </p:nvGrpSpPr>
                <p:grpSpPr>
                  <a:xfrm>
                    <a:off x="1061610" y="476672"/>
                    <a:ext cx="4680520" cy="4680520"/>
                    <a:chOff x="827584" y="2132856"/>
                    <a:chExt cx="1440160" cy="1440160"/>
                  </a:xfrm>
                </p:grpSpPr>
                <p:sp>
                  <p:nvSpPr>
                    <p:cNvPr id="793" name="Oval 7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4" name="Straight Connector 793"/>
                    <p:cNvCxnSpPr>
                      <a:stCxn id="7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endCxn id="7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endCxn id="7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3" name="Straight Connector 7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0" name="Oval 7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1" name="Oval 7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2" name="Rounded Rectangle 7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Freeform 7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Freeform 7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5" name="Freeform 7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7" name="Freeform 7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8" name="Freeform 7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9" name="Oval 7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0" name="Oval 7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1" name="Freeform 7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2" name="Group 701"/>
              <p:cNvGrpSpPr>
                <a:grpSpLocks noChangeAspect="1"/>
              </p:cNvGrpSpPr>
              <p:nvPr/>
            </p:nvGrpSpPr>
            <p:grpSpPr>
              <a:xfrm>
                <a:off x="4860032" y="3717032"/>
                <a:ext cx="1189127" cy="1189893"/>
                <a:chOff x="1187624" y="126420"/>
                <a:chExt cx="5945633" cy="5949467"/>
              </a:xfrm>
            </p:grpSpPr>
            <p:grpSp>
              <p:nvGrpSpPr>
                <p:cNvPr id="736" name="Group 735"/>
                <p:cNvGrpSpPr/>
                <p:nvPr/>
              </p:nvGrpSpPr>
              <p:grpSpPr>
                <a:xfrm>
                  <a:off x="2915816" y="1844824"/>
                  <a:ext cx="2457700" cy="2448272"/>
                  <a:chOff x="3266428" y="2564904"/>
                  <a:chExt cx="2457700" cy="2448272"/>
                </a:xfrm>
              </p:grpSpPr>
              <p:sp>
                <p:nvSpPr>
                  <p:cNvPr id="766" name="Oval 7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7" name="Arc 7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7" name="Group 736"/>
                <p:cNvGrpSpPr>
                  <a:grpSpLocks noChangeAspect="1"/>
                </p:cNvGrpSpPr>
                <p:nvPr/>
              </p:nvGrpSpPr>
              <p:grpSpPr>
                <a:xfrm>
                  <a:off x="3896632" y="3645024"/>
                  <a:ext cx="505496" cy="505496"/>
                  <a:chOff x="1061610" y="476672"/>
                  <a:chExt cx="4680520" cy="4680520"/>
                </a:xfrm>
              </p:grpSpPr>
              <p:grpSp>
                <p:nvGrpSpPr>
                  <p:cNvPr id="750" name="Group 749"/>
                  <p:cNvGrpSpPr/>
                  <p:nvPr/>
                </p:nvGrpSpPr>
                <p:grpSpPr>
                  <a:xfrm>
                    <a:off x="1061610" y="476672"/>
                    <a:ext cx="4680520" cy="4680520"/>
                    <a:chOff x="827584" y="2132856"/>
                    <a:chExt cx="1440160" cy="1440160"/>
                  </a:xfrm>
                </p:grpSpPr>
                <p:sp>
                  <p:nvSpPr>
                    <p:cNvPr id="761" name="Oval 7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2" name="Straight Connector 761"/>
                    <p:cNvCxnSpPr>
                      <a:stCxn id="7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a:endCxn id="7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endCxn id="7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1" name="Straight Connector 7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0" name="Straight Arrow Connector 7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38" name="Oval 7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9" name="Oval 7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0" name="Rounded Rectangle 7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Freeform 7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Freeform 7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3" name="Freeform 7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5" name="Freeform 7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6" name="Freeform 7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7" name="Oval 7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8" name="Oval 7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9" name="Freeform 7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3" name="Group 702"/>
              <p:cNvGrpSpPr>
                <a:grpSpLocks noChangeAspect="1"/>
              </p:cNvGrpSpPr>
              <p:nvPr/>
            </p:nvGrpSpPr>
            <p:grpSpPr>
              <a:xfrm>
                <a:off x="6084168" y="3679267"/>
                <a:ext cx="1189127" cy="1189893"/>
                <a:chOff x="1187624" y="126420"/>
                <a:chExt cx="5945633" cy="5949467"/>
              </a:xfrm>
            </p:grpSpPr>
            <p:grpSp>
              <p:nvGrpSpPr>
                <p:cNvPr id="704" name="Group 703"/>
                <p:cNvGrpSpPr/>
                <p:nvPr/>
              </p:nvGrpSpPr>
              <p:grpSpPr>
                <a:xfrm>
                  <a:off x="2915816" y="1844824"/>
                  <a:ext cx="2457700" cy="2448272"/>
                  <a:chOff x="3266428" y="2564904"/>
                  <a:chExt cx="2457700" cy="2448272"/>
                </a:xfrm>
              </p:grpSpPr>
              <p:sp>
                <p:nvSpPr>
                  <p:cNvPr id="734" name="Oval 7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5" name="Arc 7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5" name="Group 704"/>
                <p:cNvGrpSpPr>
                  <a:grpSpLocks noChangeAspect="1"/>
                </p:cNvGrpSpPr>
                <p:nvPr/>
              </p:nvGrpSpPr>
              <p:grpSpPr>
                <a:xfrm>
                  <a:off x="3896632" y="3645024"/>
                  <a:ext cx="505496" cy="505496"/>
                  <a:chOff x="1061610" y="476672"/>
                  <a:chExt cx="4680520" cy="4680520"/>
                </a:xfrm>
              </p:grpSpPr>
              <p:grpSp>
                <p:nvGrpSpPr>
                  <p:cNvPr id="718" name="Group 717"/>
                  <p:cNvGrpSpPr/>
                  <p:nvPr/>
                </p:nvGrpSpPr>
                <p:grpSpPr>
                  <a:xfrm>
                    <a:off x="1061610" y="476672"/>
                    <a:ext cx="4680520" cy="4680520"/>
                    <a:chOff x="827584" y="2132856"/>
                    <a:chExt cx="1440160" cy="1440160"/>
                  </a:xfrm>
                </p:grpSpPr>
                <p:sp>
                  <p:nvSpPr>
                    <p:cNvPr id="729" name="Oval 7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0" name="Straight Connector 729"/>
                    <p:cNvCxnSpPr>
                      <a:stCxn id="7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endCxn id="7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7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9" name="Straight Connector 7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6" name="Oval 7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7" name="Oval 7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8" name="Rounded Rectangle 7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Freeform 7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Freeform 7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1" name="Freeform 7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3" name="Freeform 7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4" name="Freeform 7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5" name="Oval 7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6" name="Oval 7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7" name="Freeform 7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64" name="Group 863"/>
            <p:cNvGrpSpPr/>
            <p:nvPr/>
          </p:nvGrpSpPr>
          <p:grpSpPr>
            <a:xfrm>
              <a:off x="1835696" y="1616894"/>
              <a:ext cx="6030982" cy="1308050"/>
              <a:chOff x="1242313" y="3679267"/>
              <a:chExt cx="6030982" cy="1308050"/>
            </a:xfrm>
          </p:grpSpPr>
          <p:grpSp>
            <p:nvGrpSpPr>
              <p:cNvPr id="865" name="Group 864"/>
              <p:cNvGrpSpPr>
                <a:grpSpLocks noChangeAspect="1"/>
              </p:cNvGrpSpPr>
              <p:nvPr/>
            </p:nvGrpSpPr>
            <p:grpSpPr>
              <a:xfrm>
                <a:off x="2446769" y="3789040"/>
                <a:ext cx="1189127" cy="1189893"/>
                <a:chOff x="1187624" y="126420"/>
                <a:chExt cx="5945633" cy="5949467"/>
              </a:xfrm>
            </p:grpSpPr>
            <p:grpSp>
              <p:nvGrpSpPr>
                <p:cNvPr id="998" name="Group 997"/>
                <p:cNvGrpSpPr/>
                <p:nvPr/>
              </p:nvGrpSpPr>
              <p:grpSpPr>
                <a:xfrm>
                  <a:off x="2915816" y="1844824"/>
                  <a:ext cx="2457700" cy="2448272"/>
                  <a:chOff x="3266428" y="2564904"/>
                  <a:chExt cx="2457700" cy="2448272"/>
                </a:xfrm>
              </p:grpSpPr>
              <p:sp>
                <p:nvSpPr>
                  <p:cNvPr id="1028" name="Oval 102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9" name="Arc 102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99" name="Group 998"/>
                <p:cNvGrpSpPr>
                  <a:grpSpLocks noChangeAspect="1"/>
                </p:cNvGrpSpPr>
                <p:nvPr/>
              </p:nvGrpSpPr>
              <p:grpSpPr>
                <a:xfrm>
                  <a:off x="3896632" y="3645024"/>
                  <a:ext cx="505496" cy="505496"/>
                  <a:chOff x="1061610" y="476672"/>
                  <a:chExt cx="4680520" cy="4680520"/>
                </a:xfrm>
              </p:grpSpPr>
              <p:grpSp>
                <p:nvGrpSpPr>
                  <p:cNvPr id="1012" name="Group 1011"/>
                  <p:cNvGrpSpPr/>
                  <p:nvPr/>
                </p:nvGrpSpPr>
                <p:grpSpPr>
                  <a:xfrm>
                    <a:off x="1061610" y="476672"/>
                    <a:ext cx="4680520" cy="4680520"/>
                    <a:chOff x="827584" y="2132856"/>
                    <a:chExt cx="1440160" cy="1440160"/>
                  </a:xfrm>
                </p:grpSpPr>
                <p:sp>
                  <p:nvSpPr>
                    <p:cNvPr id="1023" name="Oval 102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24" name="Straight Connector 1023"/>
                    <p:cNvCxnSpPr>
                      <a:stCxn id="102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endCxn id="102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a:endCxn id="102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02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13" name="Straight Connector 101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0" name="Oval 99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1" name="Oval 100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2" name="Rounded Rectangle 100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3" name="Freeform 100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4" name="Freeform 100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5" name="Freeform 100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6" name="Freeform 100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7" name="Freeform 100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8" name="Freeform 100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9" name="Oval 100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0" name="Oval 100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1" name="Freeform 101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6" name="Group 865"/>
              <p:cNvGrpSpPr>
                <a:grpSpLocks noChangeAspect="1"/>
              </p:cNvGrpSpPr>
              <p:nvPr/>
            </p:nvGrpSpPr>
            <p:grpSpPr>
              <a:xfrm>
                <a:off x="1242313" y="3797424"/>
                <a:ext cx="1189127" cy="1189893"/>
                <a:chOff x="1187624" y="126420"/>
                <a:chExt cx="5945633" cy="5949467"/>
              </a:xfrm>
            </p:grpSpPr>
            <p:grpSp>
              <p:nvGrpSpPr>
                <p:cNvPr id="966" name="Group 965"/>
                <p:cNvGrpSpPr/>
                <p:nvPr/>
              </p:nvGrpSpPr>
              <p:grpSpPr>
                <a:xfrm>
                  <a:off x="2915816" y="1844824"/>
                  <a:ext cx="2457700" cy="2448272"/>
                  <a:chOff x="3266428" y="2564904"/>
                  <a:chExt cx="2457700" cy="2448272"/>
                </a:xfrm>
              </p:grpSpPr>
              <p:sp>
                <p:nvSpPr>
                  <p:cNvPr id="996" name="Oval 9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7" name="Arc 9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7" name="Group 966"/>
                <p:cNvGrpSpPr>
                  <a:grpSpLocks noChangeAspect="1"/>
                </p:cNvGrpSpPr>
                <p:nvPr/>
              </p:nvGrpSpPr>
              <p:grpSpPr>
                <a:xfrm>
                  <a:off x="3896632" y="3645024"/>
                  <a:ext cx="505496" cy="505496"/>
                  <a:chOff x="1061610" y="476672"/>
                  <a:chExt cx="4680520" cy="4680520"/>
                </a:xfrm>
              </p:grpSpPr>
              <p:grpSp>
                <p:nvGrpSpPr>
                  <p:cNvPr id="980" name="Group 979"/>
                  <p:cNvGrpSpPr/>
                  <p:nvPr/>
                </p:nvGrpSpPr>
                <p:grpSpPr>
                  <a:xfrm>
                    <a:off x="1061610" y="476672"/>
                    <a:ext cx="4680520" cy="4680520"/>
                    <a:chOff x="827584" y="2132856"/>
                    <a:chExt cx="1440160" cy="1440160"/>
                  </a:xfrm>
                </p:grpSpPr>
                <p:sp>
                  <p:nvSpPr>
                    <p:cNvPr id="991" name="Oval 9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2" name="Straight Connector 991"/>
                    <p:cNvCxnSpPr>
                      <a:stCxn id="9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a:endCxn id="9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stCxn id="9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1" name="Straight Connector 9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68" name="Oval 9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9" name="Oval 9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Rounded Rectangle 9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Freeform 9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3" name="Freeform 9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4" name="Freeform 9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6" name="Freeform 9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Oval 9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8" name="Oval 9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Freeform 9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7" name="Group 866"/>
              <p:cNvGrpSpPr>
                <a:grpSpLocks noChangeAspect="1"/>
              </p:cNvGrpSpPr>
              <p:nvPr/>
            </p:nvGrpSpPr>
            <p:grpSpPr>
              <a:xfrm>
                <a:off x="3635896" y="3751275"/>
                <a:ext cx="1189127" cy="1189893"/>
                <a:chOff x="1187624" y="126420"/>
                <a:chExt cx="5945633" cy="5949467"/>
              </a:xfrm>
            </p:grpSpPr>
            <p:grpSp>
              <p:nvGrpSpPr>
                <p:cNvPr id="934" name="Group 933"/>
                <p:cNvGrpSpPr/>
                <p:nvPr/>
              </p:nvGrpSpPr>
              <p:grpSpPr>
                <a:xfrm>
                  <a:off x="2915816" y="1844824"/>
                  <a:ext cx="2457700" cy="2448272"/>
                  <a:chOff x="3266428" y="2564904"/>
                  <a:chExt cx="2457700" cy="2448272"/>
                </a:xfrm>
              </p:grpSpPr>
              <p:sp>
                <p:nvSpPr>
                  <p:cNvPr id="964" name="Oval 9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5" name="Arc 9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5" name="Group 934"/>
                <p:cNvGrpSpPr>
                  <a:grpSpLocks noChangeAspect="1"/>
                </p:cNvGrpSpPr>
                <p:nvPr/>
              </p:nvGrpSpPr>
              <p:grpSpPr>
                <a:xfrm>
                  <a:off x="3896632" y="3645024"/>
                  <a:ext cx="505496" cy="505496"/>
                  <a:chOff x="1061610" y="476672"/>
                  <a:chExt cx="4680520" cy="4680520"/>
                </a:xfrm>
              </p:grpSpPr>
              <p:grpSp>
                <p:nvGrpSpPr>
                  <p:cNvPr id="948" name="Group 947"/>
                  <p:cNvGrpSpPr/>
                  <p:nvPr/>
                </p:nvGrpSpPr>
                <p:grpSpPr>
                  <a:xfrm>
                    <a:off x="1061610" y="476672"/>
                    <a:ext cx="4680520" cy="4680520"/>
                    <a:chOff x="827584" y="2132856"/>
                    <a:chExt cx="1440160" cy="1440160"/>
                  </a:xfrm>
                </p:grpSpPr>
                <p:sp>
                  <p:nvSpPr>
                    <p:cNvPr id="959" name="Oval 9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0" name="Straight Connector 959"/>
                    <p:cNvCxnSpPr>
                      <a:stCxn id="9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a:endCxn id="9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stCxn id="9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49" name="Straight Connector 9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36" name="Oval 9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7" name="Oval 9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Rounded Rectangle 9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Freeform 9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1" name="Freeform 9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2" name="Freeform 9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4" name="Freeform 9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Oval 9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6" name="Oval 9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Freeform 9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8" name="Group 867"/>
              <p:cNvGrpSpPr>
                <a:grpSpLocks noChangeAspect="1"/>
              </p:cNvGrpSpPr>
              <p:nvPr/>
            </p:nvGrpSpPr>
            <p:grpSpPr>
              <a:xfrm>
                <a:off x="4860032" y="3717032"/>
                <a:ext cx="1189127" cy="1189893"/>
                <a:chOff x="1187624" y="126420"/>
                <a:chExt cx="5945633" cy="5949467"/>
              </a:xfrm>
            </p:grpSpPr>
            <p:grpSp>
              <p:nvGrpSpPr>
                <p:cNvPr id="902" name="Group 901"/>
                <p:cNvGrpSpPr/>
                <p:nvPr/>
              </p:nvGrpSpPr>
              <p:grpSpPr>
                <a:xfrm>
                  <a:off x="2915816" y="1844824"/>
                  <a:ext cx="2457700" cy="2448272"/>
                  <a:chOff x="3266428" y="2564904"/>
                  <a:chExt cx="2457700" cy="2448272"/>
                </a:xfrm>
              </p:grpSpPr>
              <p:sp>
                <p:nvSpPr>
                  <p:cNvPr id="932" name="Oval 9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3" name="Arc 9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3" name="Group 902"/>
                <p:cNvGrpSpPr>
                  <a:grpSpLocks noChangeAspect="1"/>
                </p:cNvGrpSpPr>
                <p:nvPr/>
              </p:nvGrpSpPr>
              <p:grpSpPr>
                <a:xfrm>
                  <a:off x="3896632" y="3645024"/>
                  <a:ext cx="505496" cy="505496"/>
                  <a:chOff x="1061610" y="476672"/>
                  <a:chExt cx="4680520" cy="4680520"/>
                </a:xfrm>
              </p:grpSpPr>
              <p:grpSp>
                <p:nvGrpSpPr>
                  <p:cNvPr id="916" name="Group 915"/>
                  <p:cNvGrpSpPr/>
                  <p:nvPr/>
                </p:nvGrpSpPr>
                <p:grpSpPr>
                  <a:xfrm>
                    <a:off x="1061610" y="476672"/>
                    <a:ext cx="4680520" cy="4680520"/>
                    <a:chOff x="827584" y="2132856"/>
                    <a:chExt cx="1440160" cy="1440160"/>
                  </a:xfrm>
                </p:grpSpPr>
                <p:sp>
                  <p:nvSpPr>
                    <p:cNvPr id="927" name="Oval 9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8" name="Straight Connector 927"/>
                    <p:cNvCxnSpPr>
                      <a:stCxn id="9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endCxn id="9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9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17" name="Straight Connector 9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Arrow Connector 9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4" name="Oval 9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5" name="Oval 9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Rounded Rectangle 9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Freeform 9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09" name="Freeform 9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0" name="Freeform 9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2" name="Freeform 9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Oval 9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4" name="Oval 9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Freeform 9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9" name="Group 868"/>
              <p:cNvGrpSpPr>
                <a:grpSpLocks noChangeAspect="1"/>
              </p:cNvGrpSpPr>
              <p:nvPr/>
            </p:nvGrpSpPr>
            <p:grpSpPr>
              <a:xfrm>
                <a:off x="6084168" y="3679267"/>
                <a:ext cx="1189127" cy="1189893"/>
                <a:chOff x="1187624" y="126420"/>
                <a:chExt cx="5945633" cy="5949467"/>
              </a:xfrm>
            </p:grpSpPr>
            <p:grpSp>
              <p:nvGrpSpPr>
                <p:cNvPr id="870" name="Group 869"/>
                <p:cNvGrpSpPr/>
                <p:nvPr/>
              </p:nvGrpSpPr>
              <p:grpSpPr>
                <a:xfrm>
                  <a:off x="2915816" y="1844824"/>
                  <a:ext cx="2457700" cy="2448272"/>
                  <a:chOff x="3266428" y="2564904"/>
                  <a:chExt cx="2457700" cy="2448272"/>
                </a:xfrm>
              </p:grpSpPr>
              <p:sp>
                <p:nvSpPr>
                  <p:cNvPr id="900" name="Oval 8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1" name="Arc 9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1" name="Group 870"/>
                <p:cNvGrpSpPr>
                  <a:grpSpLocks noChangeAspect="1"/>
                </p:cNvGrpSpPr>
                <p:nvPr/>
              </p:nvGrpSpPr>
              <p:grpSpPr>
                <a:xfrm>
                  <a:off x="3896632" y="3645024"/>
                  <a:ext cx="505496" cy="505496"/>
                  <a:chOff x="1061610" y="476672"/>
                  <a:chExt cx="4680520" cy="4680520"/>
                </a:xfrm>
              </p:grpSpPr>
              <p:grpSp>
                <p:nvGrpSpPr>
                  <p:cNvPr id="884" name="Group 883"/>
                  <p:cNvGrpSpPr/>
                  <p:nvPr/>
                </p:nvGrpSpPr>
                <p:grpSpPr>
                  <a:xfrm>
                    <a:off x="1061610" y="476672"/>
                    <a:ext cx="4680520" cy="4680520"/>
                    <a:chOff x="827584" y="2132856"/>
                    <a:chExt cx="1440160" cy="1440160"/>
                  </a:xfrm>
                </p:grpSpPr>
                <p:sp>
                  <p:nvSpPr>
                    <p:cNvPr id="895" name="Oval 8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6" name="Straight Connector 895"/>
                    <p:cNvCxnSpPr>
                      <a:stCxn id="8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endCxn id="8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stCxn id="8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5" name="Straight Connector 8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72" name="Oval 8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3" name="Oval 8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Rounded Rectangle 8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Freeform 8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7" name="Freeform 8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8" name="Freeform 8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0" name="Freeform 8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Oval 8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2" name="Oval 8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Freeform 8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1030" name="Group 1029"/>
            <p:cNvGrpSpPr/>
            <p:nvPr/>
          </p:nvGrpSpPr>
          <p:grpSpPr>
            <a:xfrm>
              <a:off x="1881662" y="2846351"/>
              <a:ext cx="6030982" cy="1308050"/>
              <a:chOff x="1242313" y="3679267"/>
              <a:chExt cx="6030982" cy="1308050"/>
            </a:xfrm>
          </p:grpSpPr>
          <p:grpSp>
            <p:nvGrpSpPr>
              <p:cNvPr id="1031" name="Group 1030"/>
              <p:cNvGrpSpPr>
                <a:grpSpLocks noChangeAspect="1"/>
              </p:cNvGrpSpPr>
              <p:nvPr/>
            </p:nvGrpSpPr>
            <p:grpSpPr>
              <a:xfrm>
                <a:off x="2446769" y="3789040"/>
                <a:ext cx="1189127" cy="1189893"/>
                <a:chOff x="1187624" y="126420"/>
                <a:chExt cx="5945633" cy="5949467"/>
              </a:xfrm>
            </p:grpSpPr>
            <p:grpSp>
              <p:nvGrpSpPr>
                <p:cNvPr id="1164" name="Group 1163"/>
                <p:cNvGrpSpPr/>
                <p:nvPr/>
              </p:nvGrpSpPr>
              <p:grpSpPr>
                <a:xfrm>
                  <a:off x="2915816" y="1844824"/>
                  <a:ext cx="2457700" cy="2448272"/>
                  <a:chOff x="3266428" y="2564904"/>
                  <a:chExt cx="2457700" cy="2448272"/>
                </a:xfrm>
              </p:grpSpPr>
              <p:sp>
                <p:nvSpPr>
                  <p:cNvPr id="1194" name="Oval 119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5" name="Arc 119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65" name="Group 1164"/>
                <p:cNvGrpSpPr>
                  <a:grpSpLocks noChangeAspect="1"/>
                </p:cNvGrpSpPr>
                <p:nvPr/>
              </p:nvGrpSpPr>
              <p:grpSpPr>
                <a:xfrm>
                  <a:off x="3896632" y="3645024"/>
                  <a:ext cx="505496" cy="505496"/>
                  <a:chOff x="1061610" y="476672"/>
                  <a:chExt cx="4680520" cy="4680520"/>
                </a:xfrm>
              </p:grpSpPr>
              <p:grpSp>
                <p:nvGrpSpPr>
                  <p:cNvPr id="1178" name="Group 1177"/>
                  <p:cNvGrpSpPr/>
                  <p:nvPr/>
                </p:nvGrpSpPr>
                <p:grpSpPr>
                  <a:xfrm>
                    <a:off x="1061610" y="476672"/>
                    <a:ext cx="4680520" cy="4680520"/>
                    <a:chOff x="827584" y="2132856"/>
                    <a:chExt cx="1440160" cy="1440160"/>
                  </a:xfrm>
                </p:grpSpPr>
                <p:sp>
                  <p:nvSpPr>
                    <p:cNvPr id="1189" name="Oval 118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90" name="Straight Connector 1189"/>
                    <p:cNvCxnSpPr>
                      <a:stCxn id="118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a:endCxn id="118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a:endCxn id="118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a:stCxn id="118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79" name="Straight Connector 117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66" name="Oval 116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7" name="Oval 116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8" name="Rounded Rectangle 116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9" name="Freeform 116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0" name="Freeform 116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1" name="Freeform 117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2" name="Freeform 117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3" name="Freeform 117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4" name="Freeform 117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5" name="Oval 117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6" name="Oval 117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7" name="Freeform 117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2" name="Group 1031"/>
              <p:cNvGrpSpPr>
                <a:grpSpLocks noChangeAspect="1"/>
              </p:cNvGrpSpPr>
              <p:nvPr/>
            </p:nvGrpSpPr>
            <p:grpSpPr>
              <a:xfrm>
                <a:off x="1242313" y="3797424"/>
                <a:ext cx="1189127" cy="1189893"/>
                <a:chOff x="1187624" y="126420"/>
                <a:chExt cx="5945633" cy="5949467"/>
              </a:xfrm>
            </p:grpSpPr>
            <p:grpSp>
              <p:nvGrpSpPr>
                <p:cNvPr id="1132" name="Group 1131"/>
                <p:cNvGrpSpPr/>
                <p:nvPr/>
              </p:nvGrpSpPr>
              <p:grpSpPr>
                <a:xfrm>
                  <a:off x="2915816" y="1844824"/>
                  <a:ext cx="2457700" cy="2448272"/>
                  <a:chOff x="3266428" y="2564904"/>
                  <a:chExt cx="2457700" cy="2448272"/>
                </a:xfrm>
              </p:grpSpPr>
              <p:sp>
                <p:nvSpPr>
                  <p:cNvPr id="1162" name="Oval 116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3" name="Arc 116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33" name="Group 1132"/>
                <p:cNvGrpSpPr>
                  <a:grpSpLocks noChangeAspect="1"/>
                </p:cNvGrpSpPr>
                <p:nvPr/>
              </p:nvGrpSpPr>
              <p:grpSpPr>
                <a:xfrm>
                  <a:off x="3896632" y="3645024"/>
                  <a:ext cx="505496" cy="505496"/>
                  <a:chOff x="1061610" y="476672"/>
                  <a:chExt cx="4680520" cy="4680520"/>
                </a:xfrm>
              </p:grpSpPr>
              <p:grpSp>
                <p:nvGrpSpPr>
                  <p:cNvPr id="1146" name="Group 1145"/>
                  <p:cNvGrpSpPr/>
                  <p:nvPr/>
                </p:nvGrpSpPr>
                <p:grpSpPr>
                  <a:xfrm>
                    <a:off x="1061610" y="476672"/>
                    <a:ext cx="4680520" cy="4680520"/>
                    <a:chOff x="827584" y="2132856"/>
                    <a:chExt cx="1440160" cy="1440160"/>
                  </a:xfrm>
                </p:grpSpPr>
                <p:sp>
                  <p:nvSpPr>
                    <p:cNvPr id="1157" name="Oval 115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58" name="Straight Connector 1157"/>
                    <p:cNvCxnSpPr>
                      <a:stCxn id="115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a:endCxn id="115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a:endCxn id="115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a:stCxn id="115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47" name="Straight Connector 114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34" name="Oval 113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5" name="Oval 113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6" name="Rounded Rectangle 113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7" name="Freeform 11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8" name="Freeform 11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9" name="Freeform 11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0" name="Freeform 11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1" name="Freeform 11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2" name="Freeform 11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3" name="Oval 114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4" name="Oval 114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5" name="Freeform 11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3" name="Group 1032"/>
              <p:cNvGrpSpPr>
                <a:grpSpLocks noChangeAspect="1"/>
              </p:cNvGrpSpPr>
              <p:nvPr/>
            </p:nvGrpSpPr>
            <p:grpSpPr>
              <a:xfrm>
                <a:off x="3635896" y="3751275"/>
                <a:ext cx="1189127" cy="1189893"/>
                <a:chOff x="1187624" y="126420"/>
                <a:chExt cx="5945633" cy="5949467"/>
              </a:xfrm>
            </p:grpSpPr>
            <p:grpSp>
              <p:nvGrpSpPr>
                <p:cNvPr id="1100" name="Group 1099"/>
                <p:cNvGrpSpPr/>
                <p:nvPr/>
              </p:nvGrpSpPr>
              <p:grpSpPr>
                <a:xfrm>
                  <a:off x="2915816" y="1844824"/>
                  <a:ext cx="2457700" cy="2448272"/>
                  <a:chOff x="3266428" y="2564904"/>
                  <a:chExt cx="2457700" cy="2448272"/>
                </a:xfrm>
              </p:grpSpPr>
              <p:sp>
                <p:nvSpPr>
                  <p:cNvPr id="1130" name="Oval 112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1" name="Arc 113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01" name="Group 1100"/>
                <p:cNvGrpSpPr>
                  <a:grpSpLocks noChangeAspect="1"/>
                </p:cNvGrpSpPr>
                <p:nvPr/>
              </p:nvGrpSpPr>
              <p:grpSpPr>
                <a:xfrm>
                  <a:off x="3896632" y="3645024"/>
                  <a:ext cx="505496" cy="505496"/>
                  <a:chOff x="1061610" y="476672"/>
                  <a:chExt cx="4680520" cy="4680520"/>
                </a:xfrm>
              </p:grpSpPr>
              <p:grpSp>
                <p:nvGrpSpPr>
                  <p:cNvPr id="1114" name="Group 1113"/>
                  <p:cNvGrpSpPr/>
                  <p:nvPr/>
                </p:nvGrpSpPr>
                <p:grpSpPr>
                  <a:xfrm>
                    <a:off x="1061610" y="476672"/>
                    <a:ext cx="4680520" cy="4680520"/>
                    <a:chOff x="827584" y="2132856"/>
                    <a:chExt cx="1440160" cy="1440160"/>
                  </a:xfrm>
                </p:grpSpPr>
                <p:sp>
                  <p:nvSpPr>
                    <p:cNvPr id="1125" name="Oval 112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26" name="Straight Connector 1125"/>
                    <p:cNvCxnSpPr>
                      <a:stCxn id="112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a:endCxn id="112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endCxn id="112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a:stCxn id="112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02" name="Oval 110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3" name="Oval 110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4" name="Rounded Rectangle 110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5" name="Freeform 11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6" name="Freeform 11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07" name="Freeform 11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8" name="Freeform 11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9" name="Freeform 11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0" name="Freeform 11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1" name="Oval 111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2" name="Oval 111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3" name="Freeform 11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4" name="Group 1033"/>
              <p:cNvGrpSpPr>
                <a:grpSpLocks noChangeAspect="1"/>
              </p:cNvGrpSpPr>
              <p:nvPr/>
            </p:nvGrpSpPr>
            <p:grpSpPr>
              <a:xfrm>
                <a:off x="4860032" y="3717032"/>
                <a:ext cx="1189127" cy="1189893"/>
                <a:chOff x="1187624" y="126420"/>
                <a:chExt cx="5945633" cy="5949467"/>
              </a:xfrm>
            </p:grpSpPr>
            <p:grpSp>
              <p:nvGrpSpPr>
                <p:cNvPr id="1068" name="Group 1067"/>
                <p:cNvGrpSpPr/>
                <p:nvPr/>
              </p:nvGrpSpPr>
              <p:grpSpPr>
                <a:xfrm>
                  <a:off x="2915816" y="1844824"/>
                  <a:ext cx="2457700" cy="2448272"/>
                  <a:chOff x="3266428" y="2564904"/>
                  <a:chExt cx="2457700" cy="2448272"/>
                </a:xfrm>
              </p:grpSpPr>
              <p:sp>
                <p:nvSpPr>
                  <p:cNvPr id="1098" name="Oval 109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9" name="Arc 109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69" name="Group 1068"/>
                <p:cNvGrpSpPr>
                  <a:grpSpLocks noChangeAspect="1"/>
                </p:cNvGrpSpPr>
                <p:nvPr/>
              </p:nvGrpSpPr>
              <p:grpSpPr>
                <a:xfrm>
                  <a:off x="3896632" y="3645024"/>
                  <a:ext cx="505496" cy="505496"/>
                  <a:chOff x="1061610" y="476672"/>
                  <a:chExt cx="4680520" cy="4680520"/>
                </a:xfrm>
              </p:grpSpPr>
              <p:grpSp>
                <p:nvGrpSpPr>
                  <p:cNvPr id="1082" name="Group 1081"/>
                  <p:cNvGrpSpPr/>
                  <p:nvPr/>
                </p:nvGrpSpPr>
                <p:grpSpPr>
                  <a:xfrm>
                    <a:off x="1061610" y="476672"/>
                    <a:ext cx="4680520" cy="4680520"/>
                    <a:chOff x="827584" y="2132856"/>
                    <a:chExt cx="1440160" cy="1440160"/>
                  </a:xfrm>
                </p:grpSpPr>
                <p:sp>
                  <p:nvSpPr>
                    <p:cNvPr id="1093" name="Oval 109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94" name="Straight Connector 1093"/>
                    <p:cNvCxnSpPr>
                      <a:stCxn id="109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a:endCxn id="109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a:endCxn id="109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a:stCxn id="109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83" name="Straight Connector 108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Arrow Connector 109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70" name="Oval 106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1" name="Oval 107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2" name="Rounded Rectangle 107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3" name="Freeform 10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4" name="Freeform 10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5" name="Freeform 10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6" name="Freeform 10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7" name="Freeform 10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8" name="Freeform 10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9" name="Oval 107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0" name="Oval 107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1" name="Freeform 10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5" name="Group 1034"/>
              <p:cNvGrpSpPr>
                <a:grpSpLocks noChangeAspect="1"/>
              </p:cNvGrpSpPr>
              <p:nvPr/>
            </p:nvGrpSpPr>
            <p:grpSpPr>
              <a:xfrm>
                <a:off x="6084168" y="3679267"/>
                <a:ext cx="1189127" cy="1189893"/>
                <a:chOff x="1187624" y="126420"/>
                <a:chExt cx="5945633" cy="5949467"/>
              </a:xfrm>
            </p:grpSpPr>
            <p:grpSp>
              <p:nvGrpSpPr>
                <p:cNvPr id="1036" name="Group 1035"/>
                <p:cNvGrpSpPr/>
                <p:nvPr/>
              </p:nvGrpSpPr>
              <p:grpSpPr>
                <a:xfrm>
                  <a:off x="2915816" y="1844824"/>
                  <a:ext cx="2457700" cy="2448272"/>
                  <a:chOff x="3266428" y="2564904"/>
                  <a:chExt cx="2457700" cy="2448272"/>
                </a:xfrm>
              </p:grpSpPr>
              <p:sp>
                <p:nvSpPr>
                  <p:cNvPr id="1066" name="Oval 106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7" name="Arc 106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7" name="Group 1036"/>
                <p:cNvGrpSpPr>
                  <a:grpSpLocks noChangeAspect="1"/>
                </p:cNvGrpSpPr>
                <p:nvPr/>
              </p:nvGrpSpPr>
              <p:grpSpPr>
                <a:xfrm>
                  <a:off x="3896632" y="3645024"/>
                  <a:ext cx="505496" cy="505496"/>
                  <a:chOff x="1061610" y="476672"/>
                  <a:chExt cx="4680520" cy="4680520"/>
                </a:xfrm>
              </p:grpSpPr>
              <p:grpSp>
                <p:nvGrpSpPr>
                  <p:cNvPr id="1050" name="Group 1049"/>
                  <p:cNvGrpSpPr/>
                  <p:nvPr/>
                </p:nvGrpSpPr>
                <p:grpSpPr>
                  <a:xfrm>
                    <a:off x="1061610" y="476672"/>
                    <a:ext cx="4680520" cy="4680520"/>
                    <a:chOff x="827584" y="2132856"/>
                    <a:chExt cx="1440160" cy="1440160"/>
                  </a:xfrm>
                </p:grpSpPr>
                <p:sp>
                  <p:nvSpPr>
                    <p:cNvPr id="1061" name="Oval 106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62" name="Straight Connector 1061"/>
                    <p:cNvCxnSpPr>
                      <a:stCxn id="106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a:endCxn id="106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endCxn id="106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a:stCxn id="106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51" name="Straight Connector 105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38" name="Oval 103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9" name="Oval 103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0" name="Rounded Rectangle 103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1" name="Freeform 10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2" name="Freeform 10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3" name="Freeform 10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4" name="Freeform 10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5" name="Freeform 10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6" name="Freeform 10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7" name="Oval 104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8" name="Oval 104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9" name="Freeform 10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sp>
        <p:nvSpPr>
          <p:cNvPr id="1197" name="TextBox 1196"/>
          <p:cNvSpPr txBox="1"/>
          <p:nvPr/>
        </p:nvSpPr>
        <p:spPr>
          <a:xfrm>
            <a:off x="1043608" y="332656"/>
            <a:ext cx="7128792" cy="3477875"/>
          </a:xfrm>
          <a:prstGeom prst="rect">
            <a:avLst/>
          </a:prstGeom>
          <a:noFill/>
        </p:spPr>
        <p:txBody>
          <a:bodyPr wrap="square" rtlCol="0">
            <a:spAutoFit/>
          </a:bodyPr>
          <a:lstStyle/>
          <a:p>
            <a:pPr algn="ctr"/>
            <a:r>
              <a:rPr lang="sk-SK" sz="2800" b="1" dirty="0"/>
              <a:t>Súradnicová sústava</a:t>
            </a:r>
          </a:p>
          <a:p>
            <a:r>
              <a:rPr lang="sk-SK" sz="2400" dirty="0"/>
              <a:t>vznikne tak, že trpaslíkov pomenujeme. Každý trpaslík dostane trojslovné meno</a:t>
            </a:r>
          </a:p>
          <a:p>
            <a:r>
              <a:rPr lang="sk-SK" sz="2400" b="1" dirty="0">
                <a:solidFill>
                  <a:srgbClr val="FF0000"/>
                </a:solidFill>
              </a:rPr>
              <a:t>Najjednoduchšie mená sa trpaslíkom vytvoria pomocou trojice čísel. Jeden trpaslík (počiatok súradnicovej sústavy) dostane meno (0,0,0). Jeho pravý sused "v smere x" bude (1,0,0), ľavý (-1,0,0).</a:t>
            </a:r>
          </a:p>
          <a:p>
            <a:r>
              <a:rPr lang="sk-SK" sz="2400" b="1" dirty="0">
                <a:solidFill>
                  <a:srgbClr val="FF0000"/>
                </a:solidFill>
              </a:rPr>
              <a:t>Horný sused bude (0,0,1) dolný (0,0,-1). Atď.</a:t>
            </a:r>
          </a:p>
          <a:p>
            <a:r>
              <a:rPr lang="sk-SK" sz="2400" b="1" dirty="0"/>
              <a:t>Mená trpaslíka udávajú súradnice "bodu v priestore"</a:t>
            </a:r>
          </a:p>
        </p:txBody>
      </p:sp>
      <p:sp>
        <p:nvSpPr>
          <p:cNvPr id="169" name="Slide Number Placeholder 168"/>
          <p:cNvSpPr>
            <a:spLocks noGrp="1"/>
          </p:cNvSpPr>
          <p:nvPr>
            <p:ph type="sldNum" sz="quarter" idx="12"/>
          </p:nvPr>
        </p:nvSpPr>
        <p:spPr/>
        <p:txBody>
          <a:bodyPr/>
          <a:lstStyle/>
          <a:p>
            <a:fld id="{53A2F171-A641-4D3E-AA75-363029A1D4AF}" type="slidenum">
              <a:rPr lang="en-US" smtClean="0"/>
              <a:t>14</a:t>
            </a:fld>
            <a:endParaRPr lang="en-US"/>
          </a:p>
        </p:txBody>
      </p:sp>
    </p:spTree>
    <p:extLst>
      <p:ext uri="{BB962C8B-B14F-4D97-AF65-F5344CB8AC3E}">
        <p14:creationId xmlns:p14="http://schemas.microsoft.com/office/powerpoint/2010/main" val="926030571"/>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 name="Group 1197"/>
          <p:cNvGrpSpPr>
            <a:grpSpLocks noChangeAspect="1"/>
          </p:cNvGrpSpPr>
          <p:nvPr/>
        </p:nvGrpSpPr>
        <p:grpSpPr>
          <a:xfrm>
            <a:off x="3001783" y="4251584"/>
            <a:ext cx="2983949" cy="1962550"/>
            <a:chOff x="1271813" y="1616894"/>
            <a:chExt cx="6640831" cy="4367686"/>
          </a:xfrm>
        </p:grpSpPr>
        <p:grpSp>
          <p:nvGrpSpPr>
            <p:cNvPr id="365" name="Group 364"/>
            <p:cNvGrpSpPr/>
            <p:nvPr/>
          </p:nvGrpSpPr>
          <p:grpSpPr>
            <a:xfrm>
              <a:off x="1271813" y="4676530"/>
              <a:ext cx="6030982" cy="1308050"/>
              <a:chOff x="1242313" y="3679267"/>
              <a:chExt cx="6030982" cy="1308050"/>
            </a:xfrm>
          </p:grpSpPr>
          <p:grpSp>
            <p:nvGrpSpPr>
              <p:cNvPr id="2" name="Group 1"/>
              <p:cNvGrpSpPr>
                <a:grpSpLocks noChangeAspect="1"/>
              </p:cNvGrpSpPr>
              <p:nvPr/>
            </p:nvGrpSpPr>
            <p:grpSpPr>
              <a:xfrm>
                <a:off x="2446769" y="3789040"/>
                <a:ext cx="1189127" cy="1189893"/>
                <a:chOff x="1187624" y="126420"/>
                <a:chExt cx="5945633" cy="5949467"/>
              </a:xfrm>
            </p:grpSpPr>
            <p:grpSp>
              <p:nvGrpSpPr>
                <p:cNvPr id="3" name="Group 2"/>
                <p:cNvGrpSpPr/>
                <p:nvPr/>
              </p:nvGrpSpPr>
              <p:grpSpPr>
                <a:xfrm>
                  <a:off x="2915816" y="1844824"/>
                  <a:ext cx="2457700" cy="2448272"/>
                  <a:chOff x="3266428" y="2564904"/>
                  <a:chExt cx="2457700" cy="2448272"/>
                </a:xfrm>
              </p:grpSpPr>
              <p:sp>
                <p:nvSpPr>
                  <p:cNvPr id="33" name="Oval 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Arc 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 name="Group 3"/>
                <p:cNvGrpSpPr>
                  <a:grpSpLocks noChangeAspect="1"/>
                </p:cNvGrpSpPr>
                <p:nvPr/>
              </p:nvGrpSpPr>
              <p:grpSpPr>
                <a:xfrm>
                  <a:off x="3896632" y="3645024"/>
                  <a:ext cx="505496" cy="505496"/>
                  <a:chOff x="1061610" y="476672"/>
                  <a:chExt cx="4680520" cy="4680520"/>
                </a:xfrm>
              </p:grpSpPr>
              <p:grpSp>
                <p:nvGrpSpPr>
                  <p:cNvPr id="17" name="Group 16"/>
                  <p:cNvGrpSpPr/>
                  <p:nvPr/>
                </p:nvGrpSpPr>
                <p:grpSpPr>
                  <a:xfrm>
                    <a:off x="1061610" y="476672"/>
                    <a:ext cx="4680520" cy="4680520"/>
                    <a:chOff x="827584" y="2132856"/>
                    <a:chExt cx="1440160" cy="1440160"/>
                  </a:xfrm>
                </p:grpSpPr>
                <p:sp>
                  <p:nvSpPr>
                    <p:cNvPr id="28" name="Oval 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Straight Connector 28"/>
                    <p:cNvCxnSpPr>
                      <a:stCxn id="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ounded Rectangle 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Freeform 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Freeform 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Freeform 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al 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al 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Freeform 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5" name="Group 34"/>
              <p:cNvGrpSpPr>
                <a:grpSpLocks noChangeAspect="1"/>
              </p:cNvGrpSpPr>
              <p:nvPr/>
            </p:nvGrpSpPr>
            <p:grpSpPr>
              <a:xfrm>
                <a:off x="1242313" y="3797424"/>
                <a:ext cx="1189127" cy="1189893"/>
                <a:chOff x="1187624" y="126420"/>
                <a:chExt cx="5945633" cy="5949467"/>
              </a:xfrm>
            </p:grpSpPr>
            <p:grpSp>
              <p:nvGrpSpPr>
                <p:cNvPr id="36" name="Group 35"/>
                <p:cNvGrpSpPr/>
                <p:nvPr/>
              </p:nvGrpSpPr>
              <p:grpSpPr>
                <a:xfrm>
                  <a:off x="2915816" y="1844824"/>
                  <a:ext cx="2457700" cy="2448272"/>
                  <a:chOff x="3266428" y="2564904"/>
                  <a:chExt cx="2457700" cy="2448272"/>
                </a:xfrm>
              </p:grpSpPr>
              <p:sp>
                <p:nvSpPr>
                  <p:cNvPr id="66" name="Oval 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 name="Arc 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 name="Group 36"/>
                <p:cNvGrpSpPr>
                  <a:grpSpLocks noChangeAspect="1"/>
                </p:cNvGrpSpPr>
                <p:nvPr/>
              </p:nvGrpSpPr>
              <p:grpSpPr>
                <a:xfrm>
                  <a:off x="3896632" y="3645024"/>
                  <a:ext cx="505496" cy="505496"/>
                  <a:chOff x="1061610" y="476672"/>
                  <a:chExt cx="4680520" cy="4680520"/>
                </a:xfrm>
              </p:grpSpPr>
              <p:grpSp>
                <p:nvGrpSpPr>
                  <p:cNvPr id="50" name="Group 49"/>
                  <p:cNvGrpSpPr/>
                  <p:nvPr/>
                </p:nvGrpSpPr>
                <p:grpSpPr>
                  <a:xfrm>
                    <a:off x="1061610" y="476672"/>
                    <a:ext cx="4680520" cy="4680520"/>
                    <a:chOff x="827584" y="2132856"/>
                    <a:chExt cx="1440160" cy="1440160"/>
                  </a:xfrm>
                </p:grpSpPr>
                <p:sp>
                  <p:nvSpPr>
                    <p:cNvPr id="61" name="Oval 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 name="Straight Connector 61"/>
                    <p:cNvCxnSpPr>
                      <a:stCxn id="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Oval 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Rounded Rectangle 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Freeform 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Freeform 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Freeform 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6" name="Freeform 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Oval 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 name="Oval 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Freeform 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8" name="Group 67"/>
              <p:cNvGrpSpPr>
                <a:grpSpLocks noChangeAspect="1"/>
              </p:cNvGrpSpPr>
              <p:nvPr/>
            </p:nvGrpSpPr>
            <p:grpSpPr>
              <a:xfrm>
                <a:off x="3635896" y="3751275"/>
                <a:ext cx="1189127" cy="1189893"/>
                <a:chOff x="1187624" y="126420"/>
                <a:chExt cx="5945633" cy="5949467"/>
              </a:xfrm>
            </p:grpSpPr>
            <p:grpSp>
              <p:nvGrpSpPr>
                <p:cNvPr id="69" name="Group 68"/>
                <p:cNvGrpSpPr/>
                <p:nvPr/>
              </p:nvGrpSpPr>
              <p:grpSpPr>
                <a:xfrm>
                  <a:off x="2915816" y="1844824"/>
                  <a:ext cx="2457700" cy="2448272"/>
                  <a:chOff x="3266428" y="2564904"/>
                  <a:chExt cx="2457700" cy="2448272"/>
                </a:xfrm>
              </p:grpSpPr>
              <p:sp>
                <p:nvSpPr>
                  <p:cNvPr id="99" name="Oval 9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Arc 9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 name="Group 69"/>
                <p:cNvGrpSpPr>
                  <a:grpSpLocks noChangeAspect="1"/>
                </p:cNvGrpSpPr>
                <p:nvPr/>
              </p:nvGrpSpPr>
              <p:grpSpPr>
                <a:xfrm>
                  <a:off x="3896632" y="3645024"/>
                  <a:ext cx="505496" cy="505496"/>
                  <a:chOff x="1061610" y="476672"/>
                  <a:chExt cx="4680520" cy="4680520"/>
                </a:xfrm>
              </p:grpSpPr>
              <p:grpSp>
                <p:nvGrpSpPr>
                  <p:cNvPr id="83" name="Group 82"/>
                  <p:cNvGrpSpPr/>
                  <p:nvPr/>
                </p:nvGrpSpPr>
                <p:grpSpPr>
                  <a:xfrm>
                    <a:off x="1061610" y="476672"/>
                    <a:ext cx="4680520" cy="4680520"/>
                    <a:chOff x="827584" y="2132856"/>
                    <a:chExt cx="1440160" cy="1440160"/>
                  </a:xfrm>
                </p:grpSpPr>
                <p:sp>
                  <p:nvSpPr>
                    <p:cNvPr id="94" name="Oval 9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5" name="Straight Connector 94"/>
                    <p:cNvCxnSpPr>
                      <a:stCxn id="9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2" name="Oval 7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 name="Rounded Rectangle 7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 name="Freeform 7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 name="Freeform 7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6" name="Freeform 7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Freeform 7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 name="Freeform 7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9" name="Freeform 7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 name="Oval 7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Freeform 8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1" name="Group 100"/>
              <p:cNvGrpSpPr>
                <a:grpSpLocks noChangeAspect="1"/>
              </p:cNvGrpSpPr>
              <p:nvPr/>
            </p:nvGrpSpPr>
            <p:grpSpPr>
              <a:xfrm>
                <a:off x="4860032" y="3717032"/>
                <a:ext cx="1189127" cy="1189893"/>
                <a:chOff x="1187624" y="126420"/>
                <a:chExt cx="5945633" cy="5949467"/>
              </a:xfrm>
            </p:grpSpPr>
            <p:grpSp>
              <p:nvGrpSpPr>
                <p:cNvPr id="102" name="Group 101"/>
                <p:cNvGrpSpPr/>
                <p:nvPr/>
              </p:nvGrpSpPr>
              <p:grpSpPr>
                <a:xfrm>
                  <a:off x="2915816" y="1844824"/>
                  <a:ext cx="2457700" cy="2448272"/>
                  <a:chOff x="3266428" y="2564904"/>
                  <a:chExt cx="2457700" cy="2448272"/>
                </a:xfrm>
              </p:grpSpPr>
              <p:sp>
                <p:nvSpPr>
                  <p:cNvPr id="132" name="Oval 1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3" name="Arc 1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 name="Group 102"/>
                <p:cNvGrpSpPr>
                  <a:grpSpLocks noChangeAspect="1"/>
                </p:cNvGrpSpPr>
                <p:nvPr/>
              </p:nvGrpSpPr>
              <p:grpSpPr>
                <a:xfrm>
                  <a:off x="3896632" y="3645024"/>
                  <a:ext cx="505496" cy="505496"/>
                  <a:chOff x="1061610" y="476672"/>
                  <a:chExt cx="4680520" cy="4680520"/>
                </a:xfrm>
              </p:grpSpPr>
              <p:grpSp>
                <p:nvGrpSpPr>
                  <p:cNvPr id="116" name="Group 115"/>
                  <p:cNvGrpSpPr/>
                  <p:nvPr/>
                </p:nvGrpSpPr>
                <p:grpSpPr>
                  <a:xfrm>
                    <a:off x="1061610" y="476672"/>
                    <a:ext cx="4680520" cy="4680520"/>
                    <a:chOff x="827584" y="2132856"/>
                    <a:chExt cx="1440160" cy="1440160"/>
                  </a:xfrm>
                </p:grpSpPr>
                <p:sp>
                  <p:nvSpPr>
                    <p:cNvPr id="127" name="Oval 1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8" name="Straight Connector 127"/>
                    <p:cNvCxnSpPr>
                      <a:stCxn id="1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5" name="Oval 1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 name="Rounded Rectangle 1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 name="Freeform 1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 name="Freeform 1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9" name="Freeform 1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 name="Freeform 1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 name="Freeform 1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2" name="Freeform 1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 name="Oval 1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Oval 1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4" name="Group 133"/>
              <p:cNvGrpSpPr>
                <a:grpSpLocks noChangeAspect="1"/>
              </p:cNvGrpSpPr>
              <p:nvPr/>
            </p:nvGrpSpPr>
            <p:grpSpPr>
              <a:xfrm>
                <a:off x="6084168" y="3679267"/>
                <a:ext cx="1189127" cy="1189893"/>
                <a:chOff x="1187624" y="126420"/>
                <a:chExt cx="5945633" cy="5949467"/>
              </a:xfrm>
            </p:grpSpPr>
            <p:grpSp>
              <p:nvGrpSpPr>
                <p:cNvPr id="135" name="Group 134"/>
                <p:cNvGrpSpPr/>
                <p:nvPr/>
              </p:nvGrpSpPr>
              <p:grpSpPr>
                <a:xfrm>
                  <a:off x="2915816" y="1844824"/>
                  <a:ext cx="2457700" cy="2448272"/>
                  <a:chOff x="3266428" y="2564904"/>
                  <a:chExt cx="2457700" cy="2448272"/>
                </a:xfrm>
              </p:grpSpPr>
              <p:sp>
                <p:nvSpPr>
                  <p:cNvPr id="165" name="Oval 1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6" name="Arc 1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36" name="Group 135"/>
                <p:cNvGrpSpPr>
                  <a:grpSpLocks noChangeAspect="1"/>
                </p:cNvGrpSpPr>
                <p:nvPr/>
              </p:nvGrpSpPr>
              <p:grpSpPr>
                <a:xfrm>
                  <a:off x="3896632" y="3645024"/>
                  <a:ext cx="505496" cy="505496"/>
                  <a:chOff x="1061610" y="476672"/>
                  <a:chExt cx="4680520" cy="4680520"/>
                </a:xfrm>
              </p:grpSpPr>
              <p:grpSp>
                <p:nvGrpSpPr>
                  <p:cNvPr id="149" name="Group 148"/>
                  <p:cNvGrpSpPr/>
                  <p:nvPr/>
                </p:nvGrpSpPr>
                <p:grpSpPr>
                  <a:xfrm>
                    <a:off x="1061610" y="476672"/>
                    <a:ext cx="4680520" cy="4680520"/>
                    <a:chOff x="827584" y="2132856"/>
                    <a:chExt cx="1440160" cy="1440160"/>
                  </a:xfrm>
                </p:grpSpPr>
                <p:sp>
                  <p:nvSpPr>
                    <p:cNvPr id="160" name="Oval 1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1" name="Straight Connector 160"/>
                    <p:cNvCxnSpPr>
                      <a:stCxn id="1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Oval 1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al 1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Rounded Rectangle 1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Freeform 1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Freeform 1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2" name="Freeform 1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Freeform 1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Freeform 1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5" name="Freeform 1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6" name="Oval 1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al 1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366" name="Group 365"/>
            <p:cNvGrpSpPr/>
            <p:nvPr/>
          </p:nvGrpSpPr>
          <p:grpSpPr>
            <a:xfrm>
              <a:off x="1286196" y="3454440"/>
              <a:ext cx="6030982" cy="1308050"/>
              <a:chOff x="1242313" y="3679267"/>
              <a:chExt cx="6030982" cy="1308050"/>
            </a:xfrm>
          </p:grpSpPr>
          <p:grpSp>
            <p:nvGrpSpPr>
              <p:cNvPr id="367" name="Group 366"/>
              <p:cNvGrpSpPr>
                <a:grpSpLocks noChangeAspect="1"/>
              </p:cNvGrpSpPr>
              <p:nvPr/>
            </p:nvGrpSpPr>
            <p:grpSpPr>
              <a:xfrm>
                <a:off x="2446769" y="3789040"/>
                <a:ext cx="1189127" cy="1189893"/>
                <a:chOff x="1187624" y="126420"/>
                <a:chExt cx="5945633" cy="5949467"/>
              </a:xfrm>
            </p:grpSpPr>
            <p:grpSp>
              <p:nvGrpSpPr>
                <p:cNvPr id="500" name="Group 499"/>
                <p:cNvGrpSpPr/>
                <p:nvPr/>
              </p:nvGrpSpPr>
              <p:grpSpPr>
                <a:xfrm>
                  <a:off x="2915816" y="1844824"/>
                  <a:ext cx="2457700" cy="2448272"/>
                  <a:chOff x="3266428" y="2564904"/>
                  <a:chExt cx="2457700" cy="2448272"/>
                </a:xfrm>
              </p:grpSpPr>
              <p:sp>
                <p:nvSpPr>
                  <p:cNvPr id="530" name="Oval 5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1" name="Arc 5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01" name="Group 500"/>
                <p:cNvGrpSpPr>
                  <a:grpSpLocks noChangeAspect="1"/>
                </p:cNvGrpSpPr>
                <p:nvPr/>
              </p:nvGrpSpPr>
              <p:grpSpPr>
                <a:xfrm>
                  <a:off x="3896632" y="3645024"/>
                  <a:ext cx="505496" cy="505496"/>
                  <a:chOff x="1061610" y="476672"/>
                  <a:chExt cx="4680520" cy="4680520"/>
                </a:xfrm>
              </p:grpSpPr>
              <p:grpSp>
                <p:nvGrpSpPr>
                  <p:cNvPr id="514" name="Group 513"/>
                  <p:cNvGrpSpPr/>
                  <p:nvPr/>
                </p:nvGrpSpPr>
                <p:grpSpPr>
                  <a:xfrm>
                    <a:off x="1061610" y="476672"/>
                    <a:ext cx="4680520" cy="4680520"/>
                    <a:chOff x="827584" y="2132856"/>
                    <a:chExt cx="1440160" cy="1440160"/>
                  </a:xfrm>
                </p:grpSpPr>
                <p:sp>
                  <p:nvSpPr>
                    <p:cNvPr id="525" name="Oval 5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26" name="Straight Connector 525"/>
                    <p:cNvCxnSpPr>
                      <a:stCxn id="5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endCxn id="5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endCxn id="5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Straight Connector 5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2" name="Oval 5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Oval 5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4" name="Rounded Rectangle 5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5" name="Freeform 5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6" name="Freeform 5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07" name="Freeform 5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8" name="Freeform 5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9" name="Freeform 5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0" name="Freeform 5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1" name="Oval 5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Freeform 5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8" name="Group 367"/>
              <p:cNvGrpSpPr>
                <a:grpSpLocks noChangeAspect="1"/>
              </p:cNvGrpSpPr>
              <p:nvPr/>
            </p:nvGrpSpPr>
            <p:grpSpPr>
              <a:xfrm>
                <a:off x="1242313" y="3797424"/>
                <a:ext cx="1189127" cy="1189893"/>
                <a:chOff x="1187624" y="126420"/>
                <a:chExt cx="5945633" cy="5949467"/>
              </a:xfrm>
            </p:grpSpPr>
            <p:grpSp>
              <p:nvGrpSpPr>
                <p:cNvPr id="468" name="Group 467"/>
                <p:cNvGrpSpPr/>
                <p:nvPr/>
              </p:nvGrpSpPr>
              <p:grpSpPr>
                <a:xfrm>
                  <a:off x="2915816" y="1844824"/>
                  <a:ext cx="2457700" cy="2448272"/>
                  <a:chOff x="3266428" y="2564904"/>
                  <a:chExt cx="2457700" cy="2448272"/>
                </a:xfrm>
              </p:grpSpPr>
              <p:sp>
                <p:nvSpPr>
                  <p:cNvPr id="498" name="Oval 4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9" name="Arc 4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69" name="Group 468"/>
                <p:cNvGrpSpPr>
                  <a:grpSpLocks noChangeAspect="1"/>
                </p:cNvGrpSpPr>
                <p:nvPr/>
              </p:nvGrpSpPr>
              <p:grpSpPr>
                <a:xfrm>
                  <a:off x="3896632" y="3645024"/>
                  <a:ext cx="505496" cy="505496"/>
                  <a:chOff x="1061610" y="476672"/>
                  <a:chExt cx="4680520" cy="4680520"/>
                </a:xfrm>
              </p:grpSpPr>
              <p:grpSp>
                <p:nvGrpSpPr>
                  <p:cNvPr id="482" name="Group 481"/>
                  <p:cNvGrpSpPr/>
                  <p:nvPr/>
                </p:nvGrpSpPr>
                <p:grpSpPr>
                  <a:xfrm>
                    <a:off x="1061610" y="476672"/>
                    <a:ext cx="4680520" cy="4680520"/>
                    <a:chOff x="827584" y="2132856"/>
                    <a:chExt cx="1440160" cy="1440160"/>
                  </a:xfrm>
                </p:grpSpPr>
                <p:sp>
                  <p:nvSpPr>
                    <p:cNvPr id="493" name="Oval 4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4" name="Straight Connector 493"/>
                    <p:cNvCxnSpPr>
                      <a:stCxn id="4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endCxn id="4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3" name="Straight Connector 4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0" name="Oval 4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Oval 4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2" name="Rounded Rectangle 4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3" name="Freeform 4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4" name="Freeform 4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5" name="Freeform 4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Freeform 4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8" name="Freeform 4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Oval 4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Oval 4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9" name="Group 368"/>
              <p:cNvGrpSpPr>
                <a:grpSpLocks noChangeAspect="1"/>
              </p:cNvGrpSpPr>
              <p:nvPr/>
            </p:nvGrpSpPr>
            <p:grpSpPr>
              <a:xfrm>
                <a:off x="3635896" y="3751275"/>
                <a:ext cx="1189127" cy="1189893"/>
                <a:chOff x="1187624" y="126420"/>
                <a:chExt cx="5945633" cy="5949467"/>
              </a:xfrm>
            </p:grpSpPr>
            <p:grpSp>
              <p:nvGrpSpPr>
                <p:cNvPr id="436" name="Group 435"/>
                <p:cNvGrpSpPr/>
                <p:nvPr/>
              </p:nvGrpSpPr>
              <p:grpSpPr>
                <a:xfrm>
                  <a:off x="2915816" y="1844824"/>
                  <a:ext cx="2457700" cy="2448272"/>
                  <a:chOff x="3266428" y="2564904"/>
                  <a:chExt cx="2457700" cy="2448272"/>
                </a:xfrm>
              </p:grpSpPr>
              <p:sp>
                <p:nvSpPr>
                  <p:cNvPr id="466" name="Oval 4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7" name="Arc 4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7" name="Group 436"/>
                <p:cNvGrpSpPr>
                  <a:grpSpLocks noChangeAspect="1"/>
                </p:cNvGrpSpPr>
                <p:nvPr/>
              </p:nvGrpSpPr>
              <p:grpSpPr>
                <a:xfrm>
                  <a:off x="3896632" y="3645024"/>
                  <a:ext cx="505496" cy="505496"/>
                  <a:chOff x="1061610" y="476672"/>
                  <a:chExt cx="4680520" cy="4680520"/>
                </a:xfrm>
              </p:grpSpPr>
              <p:grpSp>
                <p:nvGrpSpPr>
                  <p:cNvPr id="450" name="Group 449"/>
                  <p:cNvGrpSpPr/>
                  <p:nvPr/>
                </p:nvGrpSpPr>
                <p:grpSpPr>
                  <a:xfrm>
                    <a:off x="1061610" y="476672"/>
                    <a:ext cx="4680520" cy="4680520"/>
                    <a:chOff x="827584" y="2132856"/>
                    <a:chExt cx="1440160" cy="1440160"/>
                  </a:xfrm>
                </p:grpSpPr>
                <p:sp>
                  <p:nvSpPr>
                    <p:cNvPr id="461" name="Oval 4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2" name="Straight Connector 461"/>
                    <p:cNvCxnSpPr>
                      <a:stCxn id="4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endCxn id="4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endCxn id="4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8" name="Oval 4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Oval 4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0" name="Rounded Rectangle 4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1" name="Freeform 4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2" name="Freeform 4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3" name="Freeform 4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Freeform 4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6" name="Freeform 4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Oval 4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Oval 4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0" name="Group 369"/>
              <p:cNvGrpSpPr>
                <a:grpSpLocks noChangeAspect="1"/>
              </p:cNvGrpSpPr>
              <p:nvPr/>
            </p:nvGrpSpPr>
            <p:grpSpPr>
              <a:xfrm>
                <a:off x="4860032" y="3717032"/>
                <a:ext cx="1189127" cy="1189893"/>
                <a:chOff x="1187624" y="126420"/>
                <a:chExt cx="5945633" cy="5949467"/>
              </a:xfrm>
            </p:grpSpPr>
            <p:grpSp>
              <p:nvGrpSpPr>
                <p:cNvPr id="404" name="Group 403"/>
                <p:cNvGrpSpPr/>
                <p:nvPr/>
              </p:nvGrpSpPr>
              <p:grpSpPr>
                <a:xfrm>
                  <a:off x="2915816" y="1844824"/>
                  <a:ext cx="2457700" cy="2448272"/>
                  <a:chOff x="3266428" y="2564904"/>
                  <a:chExt cx="2457700" cy="2448272"/>
                </a:xfrm>
              </p:grpSpPr>
              <p:sp>
                <p:nvSpPr>
                  <p:cNvPr id="434" name="Oval 4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5" name="Arc 4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5" name="Group 404"/>
                <p:cNvGrpSpPr>
                  <a:grpSpLocks noChangeAspect="1"/>
                </p:cNvGrpSpPr>
                <p:nvPr/>
              </p:nvGrpSpPr>
              <p:grpSpPr>
                <a:xfrm>
                  <a:off x="3896632" y="3645024"/>
                  <a:ext cx="505496" cy="505496"/>
                  <a:chOff x="1061610" y="476672"/>
                  <a:chExt cx="4680520" cy="4680520"/>
                </a:xfrm>
              </p:grpSpPr>
              <p:grpSp>
                <p:nvGrpSpPr>
                  <p:cNvPr id="418" name="Group 417"/>
                  <p:cNvGrpSpPr/>
                  <p:nvPr/>
                </p:nvGrpSpPr>
                <p:grpSpPr>
                  <a:xfrm>
                    <a:off x="1061610" y="476672"/>
                    <a:ext cx="4680520" cy="4680520"/>
                    <a:chOff x="827584" y="2132856"/>
                    <a:chExt cx="1440160" cy="1440160"/>
                  </a:xfrm>
                </p:grpSpPr>
                <p:sp>
                  <p:nvSpPr>
                    <p:cNvPr id="429" name="Oval 4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0" name="Straight Connector 429"/>
                    <p:cNvCxnSpPr>
                      <a:stCxn id="4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endCxn id="4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endCxn id="4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4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6" name="Oval 4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Oval 4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8" name="Rounded Rectangle 4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9" name="Freeform 4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Freeform 4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1" name="Freeform 4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Freeform 4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4" name="Freeform 4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Oval 4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Oval 4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1" name="Group 370"/>
              <p:cNvGrpSpPr>
                <a:grpSpLocks noChangeAspect="1"/>
              </p:cNvGrpSpPr>
              <p:nvPr/>
            </p:nvGrpSpPr>
            <p:grpSpPr>
              <a:xfrm>
                <a:off x="6084168" y="3679267"/>
                <a:ext cx="1189127" cy="1189893"/>
                <a:chOff x="1187624" y="126420"/>
                <a:chExt cx="5945633" cy="5949467"/>
              </a:xfrm>
            </p:grpSpPr>
            <p:grpSp>
              <p:nvGrpSpPr>
                <p:cNvPr id="372" name="Group 371"/>
                <p:cNvGrpSpPr/>
                <p:nvPr/>
              </p:nvGrpSpPr>
              <p:grpSpPr>
                <a:xfrm>
                  <a:off x="2915816" y="1844824"/>
                  <a:ext cx="2457700" cy="2448272"/>
                  <a:chOff x="3266428" y="2564904"/>
                  <a:chExt cx="2457700" cy="2448272"/>
                </a:xfrm>
              </p:grpSpPr>
              <p:sp>
                <p:nvSpPr>
                  <p:cNvPr id="402" name="Oval 4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3" name="Arc 4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3" name="Group 372"/>
                <p:cNvGrpSpPr>
                  <a:grpSpLocks noChangeAspect="1"/>
                </p:cNvGrpSpPr>
                <p:nvPr/>
              </p:nvGrpSpPr>
              <p:grpSpPr>
                <a:xfrm>
                  <a:off x="3896632" y="3645024"/>
                  <a:ext cx="505496" cy="505496"/>
                  <a:chOff x="1061610" y="476672"/>
                  <a:chExt cx="4680520" cy="4680520"/>
                </a:xfrm>
              </p:grpSpPr>
              <p:grpSp>
                <p:nvGrpSpPr>
                  <p:cNvPr id="386" name="Group 385"/>
                  <p:cNvGrpSpPr/>
                  <p:nvPr/>
                </p:nvGrpSpPr>
                <p:grpSpPr>
                  <a:xfrm>
                    <a:off x="1061610" y="476672"/>
                    <a:ext cx="4680520" cy="4680520"/>
                    <a:chOff x="827584" y="2132856"/>
                    <a:chExt cx="1440160" cy="1440160"/>
                  </a:xfrm>
                </p:grpSpPr>
                <p:sp>
                  <p:nvSpPr>
                    <p:cNvPr id="397" name="Oval 3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98" name="Straight Connector 397"/>
                    <p:cNvCxnSpPr>
                      <a:stCxn id="3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4" name="Oval 3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Oval 3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6" name="Rounded Rectangle 3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7" name="Freeform 3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8" name="Freeform 3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79" name="Freeform 3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Freeform 3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2" name="Freeform 3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Oval 3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Oval 3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32" name="Group 531"/>
            <p:cNvGrpSpPr/>
            <p:nvPr/>
          </p:nvGrpSpPr>
          <p:grpSpPr>
            <a:xfrm>
              <a:off x="1853415" y="4010256"/>
              <a:ext cx="6030982" cy="1308050"/>
              <a:chOff x="1242313" y="3679267"/>
              <a:chExt cx="6030982" cy="1308050"/>
            </a:xfrm>
          </p:grpSpPr>
          <p:grpSp>
            <p:nvGrpSpPr>
              <p:cNvPr id="533" name="Group 532"/>
              <p:cNvGrpSpPr>
                <a:grpSpLocks noChangeAspect="1"/>
              </p:cNvGrpSpPr>
              <p:nvPr/>
            </p:nvGrpSpPr>
            <p:grpSpPr>
              <a:xfrm>
                <a:off x="2446769" y="3789040"/>
                <a:ext cx="1189127" cy="1189893"/>
                <a:chOff x="1187624" y="126420"/>
                <a:chExt cx="5945633" cy="5949467"/>
              </a:xfrm>
            </p:grpSpPr>
            <p:grpSp>
              <p:nvGrpSpPr>
                <p:cNvPr id="666" name="Group 665"/>
                <p:cNvGrpSpPr/>
                <p:nvPr/>
              </p:nvGrpSpPr>
              <p:grpSpPr>
                <a:xfrm>
                  <a:off x="2915816" y="1844824"/>
                  <a:ext cx="2457700" cy="2448272"/>
                  <a:chOff x="3266428" y="2564904"/>
                  <a:chExt cx="2457700" cy="2448272"/>
                </a:xfrm>
              </p:grpSpPr>
              <p:sp>
                <p:nvSpPr>
                  <p:cNvPr id="696" name="Oval 6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7" name="Arc 6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67" name="Group 666"/>
                <p:cNvGrpSpPr>
                  <a:grpSpLocks noChangeAspect="1"/>
                </p:cNvGrpSpPr>
                <p:nvPr/>
              </p:nvGrpSpPr>
              <p:grpSpPr>
                <a:xfrm>
                  <a:off x="3896632" y="3645024"/>
                  <a:ext cx="505496" cy="505496"/>
                  <a:chOff x="1061610" y="476672"/>
                  <a:chExt cx="4680520" cy="4680520"/>
                </a:xfrm>
              </p:grpSpPr>
              <p:grpSp>
                <p:nvGrpSpPr>
                  <p:cNvPr id="680" name="Group 679"/>
                  <p:cNvGrpSpPr/>
                  <p:nvPr/>
                </p:nvGrpSpPr>
                <p:grpSpPr>
                  <a:xfrm>
                    <a:off x="1061610" y="476672"/>
                    <a:ext cx="4680520" cy="4680520"/>
                    <a:chOff x="827584" y="2132856"/>
                    <a:chExt cx="1440160" cy="1440160"/>
                  </a:xfrm>
                </p:grpSpPr>
                <p:sp>
                  <p:nvSpPr>
                    <p:cNvPr id="691" name="Oval 6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92" name="Straight Connector 691"/>
                    <p:cNvCxnSpPr>
                      <a:stCxn id="6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endCxn id="6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a:endCxn id="6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81" name="Straight Connector 6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8" name="Oval 6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9" name="Oval 6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0" name="Rounded Rectangle 6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1" name="Freeform 6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2" name="Freeform 6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3" name="Freeform 6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4" name="Freeform 6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5" name="Freeform 6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6" name="Freeform 6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7" name="Oval 6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Oval 6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4" name="Group 533"/>
              <p:cNvGrpSpPr>
                <a:grpSpLocks noChangeAspect="1"/>
              </p:cNvGrpSpPr>
              <p:nvPr/>
            </p:nvGrpSpPr>
            <p:grpSpPr>
              <a:xfrm>
                <a:off x="1242313" y="3797424"/>
                <a:ext cx="1189127" cy="1189893"/>
                <a:chOff x="1187624" y="126420"/>
                <a:chExt cx="5945633" cy="5949467"/>
              </a:xfrm>
            </p:grpSpPr>
            <p:grpSp>
              <p:nvGrpSpPr>
                <p:cNvPr id="634" name="Group 633"/>
                <p:cNvGrpSpPr/>
                <p:nvPr/>
              </p:nvGrpSpPr>
              <p:grpSpPr>
                <a:xfrm>
                  <a:off x="2915816" y="1844824"/>
                  <a:ext cx="2457700" cy="2448272"/>
                  <a:chOff x="3266428" y="2564904"/>
                  <a:chExt cx="2457700" cy="2448272"/>
                </a:xfrm>
              </p:grpSpPr>
              <p:sp>
                <p:nvSpPr>
                  <p:cNvPr id="664" name="Oval 6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5" name="Arc 6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5" name="Group 634"/>
                <p:cNvGrpSpPr>
                  <a:grpSpLocks noChangeAspect="1"/>
                </p:cNvGrpSpPr>
                <p:nvPr/>
              </p:nvGrpSpPr>
              <p:grpSpPr>
                <a:xfrm>
                  <a:off x="3896632" y="3645024"/>
                  <a:ext cx="505496" cy="505496"/>
                  <a:chOff x="1061610" y="476672"/>
                  <a:chExt cx="4680520" cy="4680520"/>
                </a:xfrm>
              </p:grpSpPr>
              <p:grpSp>
                <p:nvGrpSpPr>
                  <p:cNvPr id="648" name="Group 647"/>
                  <p:cNvGrpSpPr/>
                  <p:nvPr/>
                </p:nvGrpSpPr>
                <p:grpSpPr>
                  <a:xfrm>
                    <a:off x="1061610" y="476672"/>
                    <a:ext cx="4680520" cy="4680520"/>
                    <a:chOff x="827584" y="2132856"/>
                    <a:chExt cx="1440160" cy="1440160"/>
                  </a:xfrm>
                </p:grpSpPr>
                <p:sp>
                  <p:nvSpPr>
                    <p:cNvPr id="659" name="Oval 6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0" name="Straight Connector 659"/>
                    <p:cNvCxnSpPr>
                      <a:stCxn id="6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endCxn id="6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endCxn id="6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6" name="Oval 6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7" name="Oval 6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8" name="Rounded Rectangle 6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9" name="Freeform 6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Freeform 6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1" name="Freeform 6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5" name="Oval 6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Oval 6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7" name="Freeform 6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5" name="Group 534"/>
              <p:cNvGrpSpPr>
                <a:grpSpLocks noChangeAspect="1"/>
              </p:cNvGrpSpPr>
              <p:nvPr/>
            </p:nvGrpSpPr>
            <p:grpSpPr>
              <a:xfrm>
                <a:off x="3635896" y="3751275"/>
                <a:ext cx="1189127" cy="1189893"/>
                <a:chOff x="1187624" y="126420"/>
                <a:chExt cx="5945633" cy="5949467"/>
              </a:xfrm>
            </p:grpSpPr>
            <p:grpSp>
              <p:nvGrpSpPr>
                <p:cNvPr id="602" name="Group 601"/>
                <p:cNvGrpSpPr/>
                <p:nvPr/>
              </p:nvGrpSpPr>
              <p:grpSpPr>
                <a:xfrm>
                  <a:off x="2915816" y="1844824"/>
                  <a:ext cx="2457700" cy="2448272"/>
                  <a:chOff x="3266428" y="2564904"/>
                  <a:chExt cx="2457700" cy="2448272"/>
                </a:xfrm>
              </p:grpSpPr>
              <p:sp>
                <p:nvSpPr>
                  <p:cNvPr id="632" name="Oval 6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3" name="Arc 6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3" name="Group 602"/>
                <p:cNvGrpSpPr>
                  <a:grpSpLocks noChangeAspect="1"/>
                </p:cNvGrpSpPr>
                <p:nvPr/>
              </p:nvGrpSpPr>
              <p:grpSpPr>
                <a:xfrm>
                  <a:off x="3896632" y="3645024"/>
                  <a:ext cx="505496" cy="505496"/>
                  <a:chOff x="1061610" y="476672"/>
                  <a:chExt cx="4680520" cy="4680520"/>
                </a:xfrm>
              </p:grpSpPr>
              <p:grpSp>
                <p:nvGrpSpPr>
                  <p:cNvPr id="616" name="Group 615"/>
                  <p:cNvGrpSpPr/>
                  <p:nvPr/>
                </p:nvGrpSpPr>
                <p:grpSpPr>
                  <a:xfrm>
                    <a:off x="1061610" y="476672"/>
                    <a:ext cx="4680520" cy="4680520"/>
                    <a:chOff x="827584" y="2132856"/>
                    <a:chExt cx="1440160" cy="1440160"/>
                  </a:xfrm>
                </p:grpSpPr>
                <p:sp>
                  <p:nvSpPr>
                    <p:cNvPr id="627" name="Oval 6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8" name="Straight Connector 627"/>
                    <p:cNvCxnSpPr>
                      <a:stCxn id="6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endCxn id="6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endCxn id="6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7" name="Straight Connector 6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4" name="Oval 6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5" name="Oval 6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6" name="Rounded Rectangle 6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7" name="Freeform 6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Freeform 6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9" name="Freeform 6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3" name="Oval 6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Oval 6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5" name="Freeform 6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6" name="Group 535"/>
              <p:cNvGrpSpPr>
                <a:grpSpLocks noChangeAspect="1"/>
              </p:cNvGrpSpPr>
              <p:nvPr/>
            </p:nvGrpSpPr>
            <p:grpSpPr>
              <a:xfrm>
                <a:off x="4860032" y="3717032"/>
                <a:ext cx="1189127" cy="1189893"/>
                <a:chOff x="1187624" y="126420"/>
                <a:chExt cx="5945633" cy="5949467"/>
              </a:xfrm>
            </p:grpSpPr>
            <p:grpSp>
              <p:nvGrpSpPr>
                <p:cNvPr id="570" name="Group 569"/>
                <p:cNvGrpSpPr/>
                <p:nvPr/>
              </p:nvGrpSpPr>
              <p:grpSpPr>
                <a:xfrm>
                  <a:off x="2915816" y="1844824"/>
                  <a:ext cx="2457700" cy="2448272"/>
                  <a:chOff x="3266428" y="2564904"/>
                  <a:chExt cx="2457700" cy="2448272"/>
                </a:xfrm>
              </p:grpSpPr>
              <p:sp>
                <p:nvSpPr>
                  <p:cNvPr id="600" name="Oval 5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1" name="Arc 6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1" name="Group 570"/>
                <p:cNvGrpSpPr>
                  <a:grpSpLocks noChangeAspect="1"/>
                </p:cNvGrpSpPr>
                <p:nvPr/>
              </p:nvGrpSpPr>
              <p:grpSpPr>
                <a:xfrm>
                  <a:off x="3896632" y="3645024"/>
                  <a:ext cx="505496" cy="505496"/>
                  <a:chOff x="1061610" y="476672"/>
                  <a:chExt cx="4680520" cy="4680520"/>
                </a:xfrm>
              </p:grpSpPr>
              <p:grpSp>
                <p:nvGrpSpPr>
                  <p:cNvPr id="584" name="Group 583"/>
                  <p:cNvGrpSpPr/>
                  <p:nvPr/>
                </p:nvGrpSpPr>
                <p:grpSpPr>
                  <a:xfrm>
                    <a:off x="1061610" y="476672"/>
                    <a:ext cx="4680520" cy="4680520"/>
                    <a:chOff x="827584" y="2132856"/>
                    <a:chExt cx="1440160" cy="1440160"/>
                  </a:xfrm>
                </p:grpSpPr>
                <p:sp>
                  <p:nvSpPr>
                    <p:cNvPr id="595" name="Oval 5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6" name="Straight Connector 595"/>
                    <p:cNvCxnSpPr>
                      <a:stCxn id="5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a:endCxn id="5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a:endCxn id="5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a:stCxn id="5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2" name="Oval 5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3" name="Oval 5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4" name="Rounded Rectangle 5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5" name="Freeform 5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Freeform 5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7" name="Freeform 5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1" name="Oval 5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Oval 5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3" name="Freeform 5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7" name="Group 536"/>
              <p:cNvGrpSpPr>
                <a:grpSpLocks noChangeAspect="1"/>
              </p:cNvGrpSpPr>
              <p:nvPr/>
            </p:nvGrpSpPr>
            <p:grpSpPr>
              <a:xfrm>
                <a:off x="6084168" y="3679267"/>
                <a:ext cx="1189127" cy="1189893"/>
                <a:chOff x="1187624" y="126420"/>
                <a:chExt cx="5945633" cy="5949467"/>
              </a:xfrm>
            </p:grpSpPr>
            <p:grpSp>
              <p:nvGrpSpPr>
                <p:cNvPr id="538" name="Group 537"/>
                <p:cNvGrpSpPr/>
                <p:nvPr/>
              </p:nvGrpSpPr>
              <p:grpSpPr>
                <a:xfrm>
                  <a:off x="2915816" y="1844824"/>
                  <a:ext cx="2457700" cy="2448272"/>
                  <a:chOff x="3266428" y="2564904"/>
                  <a:chExt cx="2457700" cy="2448272"/>
                </a:xfrm>
              </p:grpSpPr>
              <p:sp>
                <p:nvSpPr>
                  <p:cNvPr id="568" name="Oval 56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9" name="Arc 56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39" name="Group 538"/>
                <p:cNvGrpSpPr>
                  <a:grpSpLocks noChangeAspect="1"/>
                </p:cNvGrpSpPr>
                <p:nvPr/>
              </p:nvGrpSpPr>
              <p:grpSpPr>
                <a:xfrm>
                  <a:off x="3896632" y="3645024"/>
                  <a:ext cx="505496" cy="505496"/>
                  <a:chOff x="1061610" y="476672"/>
                  <a:chExt cx="4680520" cy="4680520"/>
                </a:xfrm>
              </p:grpSpPr>
              <p:grpSp>
                <p:nvGrpSpPr>
                  <p:cNvPr id="552" name="Group 551"/>
                  <p:cNvGrpSpPr/>
                  <p:nvPr/>
                </p:nvGrpSpPr>
                <p:grpSpPr>
                  <a:xfrm>
                    <a:off x="1061610" y="476672"/>
                    <a:ext cx="4680520" cy="4680520"/>
                    <a:chOff x="827584" y="2132856"/>
                    <a:chExt cx="1440160" cy="1440160"/>
                  </a:xfrm>
                </p:grpSpPr>
                <p:sp>
                  <p:nvSpPr>
                    <p:cNvPr id="563" name="Oval 56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4" name="Straight Connector 563"/>
                    <p:cNvCxnSpPr>
                      <a:stCxn id="56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a:endCxn id="56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endCxn id="56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56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3" name="Straight Connector 55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0" name="Oval 53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1" name="Oval 54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2" name="Rounded Rectangle 54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3" name="Freeform 5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Freeform 5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5" name="Freeform 5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9" name="Oval 54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Oval 54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1" name="Freeform 5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98" name="Group 697"/>
            <p:cNvGrpSpPr/>
            <p:nvPr/>
          </p:nvGrpSpPr>
          <p:grpSpPr>
            <a:xfrm>
              <a:off x="1277322" y="2276872"/>
              <a:ext cx="6030982" cy="1308050"/>
              <a:chOff x="1242313" y="3679267"/>
              <a:chExt cx="6030982" cy="1308050"/>
            </a:xfrm>
          </p:grpSpPr>
          <p:grpSp>
            <p:nvGrpSpPr>
              <p:cNvPr id="699" name="Group 698"/>
              <p:cNvGrpSpPr>
                <a:grpSpLocks noChangeAspect="1"/>
              </p:cNvGrpSpPr>
              <p:nvPr/>
            </p:nvGrpSpPr>
            <p:grpSpPr>
              <a:xfrm>
                <a:off x="2446769" y="3789040"/>
                <a:ext cx="1189127" cy="1189893"/>
                <a:chOff x="1187624" y="126420"/>
                <a:chExt cx="5945633" cy="5949467"/>
              </a:xfrm>
            </p:grpSpPr>
            <p:grpSp>
              <p:nvGrpSpPr>
                <p:cNvPr id="832" name="Group 831"/>
                <p:cNvGrpSpPr/>
                <p:nvPr/>
              </p:nvGrpSpPr>
              <p:grpSpPr>
                <a:xfrm>
                  <a:off x="2915816" y="1844824"/>
                  <a:ext cx="2457700" cy="2448272"/>
                  <a:chOff x="3266428" y="2564904"/>
                  <a:chExt cx="2457700" cy="2448272"/>
                </a:xfrm>
              </p:grpSpPr>
              <p:sp>
                <p:nvSpPr>
                  <p:cNvPr id="862" name="Oval 86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3" name="Arc 86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33" name="Group 832"/>
                <p:cNvGrpSpPr>
                  <a:grpSpLocks noChangeAspect="1"/>
                </p:cNvGrpSpPr>
                <p:nvPr/>
              </p:nvGrpSpPr>
              <p:grpSpPr>
                <a:xfrm>
                  <a:off x="3896632" y="3645024"/>
                  <a:ext cx="505496" cy="505496"/>
                  <a:chOff x="1061610" y="476672"/>
                  <a:chExt cx="4680520" cy="4680520"/>
                </a:xfrm>
              </p:grpSpPr>
              <p:grpSp>
                <p:nvGrpSpPr>
                  <p:cNvPr id="846" name="Group 845"/>
                  <p:cNvGrpSpPr/>
                  <p:nvPr/>
                </p:nvGrpSpPr>
                <p:grpSpPr>
                  <a:xfrm>
                    <a:off x="1061610" y="476672"/>
                    <a:ext cx="4680520" cy="4680520"/>
                    <a:chOff x="827584" y="2132856"/>
                    <a:chExt cx="1440160" cy="1440160"/>
                  </a:xfrm>
                </p:grpSpPr>
                <p:sp>
                  <p:nvSpPr>
                    <p:cNvPr id="857" name="Oval 85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58" name="Straight Connector 857"/>
                    <p:cNvCxnSpPr>
                      <a:stCxn id="85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a:endCxn id="85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a:endCxn id="85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a:stCxn id="85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7" name="Straight Connector 84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4" name="Oval 83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5" name="Oval 83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6" name="Rounded Rectangle 83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7" name="Freeform 8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8" name="Freeform 8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39" name="Freeform 8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0" name="Freeform 8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1" name="Freeform 8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2" name="Freeform 8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3" name="Oval 84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Oval 84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0" name="Group 699"/>
              <p:cNvGrpSpPr>
                <a:grpSpLocks noChangeAspect="1"/>
              </p:cNvGrpSpPr>
              <p:nvPr/>
            </p:nvGrpSpPr>
            <p:grpSpPr>
              <a:xfrm>
                <a:off x="1242313" y="3797424"/>
                <a:ext cx="1189127" cy="1189893"/>
                <a:chOff x="1187624" y="126420"/>
                <a:chExt cx="5945633" cy="5949467"/>
              </a:xfrm>
            </p:grpSpPr>
            <p:grpSp>
              <p:nvGrpSpPr>
                <p:cNvPr id="800" name="Group 799"/>
                <p:cNvGrpSpPr/>
                <p:nvPr/>
              </p:nvGrpSpPr>
              <p:grpSpPr>
                <a:xfrm>
                  <a:off x="2915816" y="1844824"/>
                  <a:ext cx="2457700" cy="2448272"/>
                  <a:chOff x="3266428" y="2564904"/>
                  <a:chExt cx="2457700" cy="2448272"/>
                </a:xfrm>
              </p:grpSpPr>
              <p:sp>
                <p:nvSpPr>
                  <p:cNvPr id="830" name="Oval 8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1" name="Arc 8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1" name="Group 800"/>
                <p:cNvGrpSpPr>
                  <a:grpSpLocks noChangeAspect="1"/>
                </p:cNvGrpSpPr>
                <p:nvPr/>
              </p:nvGrpSpPr>
              <p:grpSpPr>
                <a:xfrm>
                  <a:off x="3896632" y="3645024"/>
                  <a:ext cx="505496" cy="505496"/>
                  <a:chOff x="1061610" y="476672"/>
                  <a:chExt cx="4680520" cy="4680520"/>
                </a:xfrm>
              </p:grpSpPr>
              <p:grpSp>
                <p:nvGrpSpPr>
                  <p:cNvPr id="814" name="Group 813"/>
                  <p:cNvGrpSpPr/>
                  <p:nvPr/>
                </p:nvGrpSpPr>
                <p:grpSpPr>
                  <a:xfrm>
                    <a:off x="1061610" y="476672"/>
                    <a:ext cx="4680520" cy="4680520"/>
                    <a:chOff x="827584" y="2132856"/>
                    <a:chExt cx="1440160" cy="1440160"/>
                  </a:xfrm>
                </p:grpSpPr>
                <p:sp>
                  <p:nvSpPr>
                    <p:cNvPr id="825" name="Oval 8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6" name="Straight Connector 825"/>
                    <p:cNvCxnSpPr>
                      <a:stCxn id="8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endCxn id="8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endCxn id="8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5" name="Straight Connector 8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Arrow Connector 8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2" name="Oval 8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3" name="Oval 8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4" name="Rounded Rectangle 8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Freeform 8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Freeform 8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7" name="Freeform 8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9" name="Freeform 8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0" name="Freeform 8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1" name="Oval 8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2" name="Oval 8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3" name="Freeform 8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1" name="Group 700"/>
              <p:cNvGrpSpPr>
                <a:grpSpLocks noChangeAspect="1"/>
              </p:cNvGrpSpPr>
              <p:nvPr/>
            </p:nvGrpSpPr>
            <p:grpSpPr>
              <a:xfrm>
                <a:off x="3635896" y="3751275"/>
                <a:ext cx="1189127" cy="1189893"/>
                <a:chOff x="1187624" y="126420"/>
                <a:chExt cx="5945633" cy="5949467"/>
              </a:xfrm>
            </p:grpSpPr>
            <p:grpSp>
              <p:nvGrpSpPr>
                <p:cNvPr id="768" name="Group 767"/>
                <p:cNvGrpSpPr/>
                <p:nvPr/>
              </p:nvGrpSpPr>
              <p:grpSpPr>
                <a:xfrm>
                  <a:off x="2915816" y="1844824"/>
                  <a:ext cx="2457700" cy="2448272"/>
                  <a:chOff x="3266428" y="2564904"/>
                  <a:chExt cx="2457700" cy="2448272"/>
                </a:xfrm>
              </p:grpSpPr>
              <p:sp>
                <p:nvSpPr>
                  <p:cNvPr id="798" name="Oval 7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99" name="Arc 7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69" name="Group 768"/>
                <p:cNvGrpSpPr>
                  <a:grpSpLocks noChangeAspect="1"/>
                </p:cNvGrpSpPr>
                <p:nvPr/>
              </p:nvGrpSpPr>
              <p:grpSpPr>
                <a:xfrm>
                  <a:off x="3896632" y="3645024"/>
                  <a:ext cx="505496" cy="505496"/>
                  <a:chOff x="1061610" y="476672"/>
                  <a:chExt cx="4680520" cy="4680520"/>
                </a:xfrm>
              </p:grpSpPr>
              <p:grpSp>
                <p:nvGrpSpPr>
                  <p:cNvPr id="782" name="Group 781"/>
                  <p:cNvGrpSpPr/>
                  <p:nvPr/>
                </p:nvGrpSpPr>
                <p:grpSpPr>
                  <a:xfrm>
                    <a:off x="1061610" y="476672"/>
                    <a:ext cx="4680520" cy="4680520"/>
                    <a:chOff x="827584" y="2132856"/>
                    <a:chExt cx="1440160" cy="1440160"/>
                  </a:xfrm>
                </p:grpSpPr>
                <p:sp>
                  <p:nvSpPr>
                    <p:cNvPr id="793" name="Oval 7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4" name="Straight Connector 793"/>
                    <p:cNvCxnSpPr>
                      <a:stCxn id="7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endCxn id="7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endCxn id="7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3" name="Straight Connector 7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0" name="Oval 7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1" name="Oval 7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2" name="Rounded Rectangle 7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Freeform 7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Freeform 7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5" name="Freeform 7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7" name="Freeform 7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8" name="Freeform 7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9" name="Oval 7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0" name="Oval 7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1" name="Freeform 7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2" name="Group 701"/>
              <p:cNvGrpSpPr>
                <a:grpSpLocks noChangeAspect="1"/>
              </p:cNvGrpSpPr>
              <p:nvPr/>
            </p:nvGrpSpPr>
            <p:grpSpPr>
              <a:xfrm>
                <a:off x="4860032" y="3717032"/>
                <a:ext cx="1189127" cy="1189893"/>
                <a:chOff x="1187624" y="126420"/>
                <a:chExt cx="5945633" cy="5949467"/>
              </a:xfrm>
            </p:grpSpPr>
            <p:grpSp>
              <p:nvGrpSpPr>
                <p:cNvPr id="736" name="Group 735"/>
                <p:cNvGrpSpPr/>
                <p:nvPr/>
              </p:nvGrpSpPr>
              <p:grpSpPr>
                <a:xfrm>
                  <a:off x="2915816" y="1844824"/>
                  <a:ext cx="2457700" cy="2448272"/>
                  <a:chOff x="3266428" y="2564904"/>
                  <a:chExt cx="2457700" cy="2448272"/>
                </a:xfrm>
              </p:grpSpPr>
              <p:sp>
                <p:nvSpPr>
                  <p:cNvPr id="766" name="Oval 7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7" name="Arc 7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7" name="Group 736"/>
                <p:cNvGrpSpPr>
                  <a:grpSpLocks noChangeAspect="1"/>
                </p:cNvGrpSpPr>
                <p:nvPr/>
              </p:nvGrpSpPr>
              <p:grpSpPr>
                <a:xfrm>
                  <a:off x="3896632" y="3645024"/>
                  <a:ext cx="505496" cy="505496"/>
                  <a:chOff x="1061610" y="476672"/>
                  <a:chExt cx="4680520" cy="4680520"/>
                </a:xfrm>
              </p:grpSpPr>
              <p:grpSp>
                <p:nvGrpSpPr>
                  <p:cNvPr id="750" name="Group 749"/>
                  <p:cNvGrpSpPr/>
                  <p:nvPr/>
                </p:nvGrpSpPr>
                <p:grpSpPr>
                  <a:xfrm>
                    <a:off x="1061610" y="476672"/>
                    <a:ext cx="4680520" cy="4680520"/>
                    <a:chOff x="827584" y="2132856"/>
                    <a:chExt cx="1440160" cy="1440160"/>
                  </a:xfrm>
                </p:grpSpPr>
                <p:sp>
                  <p:nvSpPr>
                    <p:cNvPr id="761" name="Oval 7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2" name="Straight Connector 761"/>
                    <p:cNvCxnSpPr>
                      <a:stCxn id="7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a:endCxn id="7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endCxn id="7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1" name="Straight Connector 7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0" name="Straight Arrow Connector 7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38" name="Oval 7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9" name="Oval 7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0" name="Rounded Rectangle 7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Freeform 7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Freeform 7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3" name="Freeform 7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5" name="Freeform 7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6" name="Freeform 7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7" name="Oval 7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8" name="Oval 7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9" name="Freeform 7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3" name="Group 702"/>
              <p:cNvGrpSpPr>
                <a:grpSpLocks noChangeAspect="1"/>
              </p:cNvGrpSpPr>
              <p:nvPr/>
            </p:nvGrpSpPr>
            <p:grpSpPr>
              <a:xfrm>
                <a:off x="6084168" y="3679267"/>
                <a:ext cx="1189127" cy="1189893"/>
                <a:chOff x="1187624" y="126420"/>
                <a:chExt cx="5945633" cy="5949467"/>
              </a:xfrm>
            </p:grpSpPr>
            <p:grpSp>
              <p:nvGrpSpPr>
                <p:cNvPr id="704" name="Group 703"/>
                <p:cNvGrpSpPr/>
                <p:nvPr/>
              </p:nvGrpSpPr>
              <p:grpSpPr>
                <a:xfrm>
                  <a:off x="2915816" y="1844824"/>
                  <a:ext cx="2457700" cy="2448272"/>
                  <a:chOff x="3266428" y="2564904"/>
                  <a:chExt cx="2457700" cy="2448272"/>
                </a:xfrm>
              </p:grpSpPr>
              <p:sp>
                <p:nvSpPr>
                  <p:cNvPr id="734" name="Oval 7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5" name="Arc 7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5" name="Group 704"/>
                <p:cNvGrpSpPr>
                  <a:grpSpLocks noChangeAspect="1"/>
                </p:cNvGrpSpPr>
                <p:nvPr/>
              </p:nvGrpSpPr>
              <p:grpSpPr>
                <a:xfrm>
                  <a:off x="3896632" y="3645024"/>
                  <a:ext cx="505496" cy="505496"/>
                  <a:chOff x="1061610" y="476672"/>
                  <a:chExt cx="4680520" cy="4680520"/>
                </a:xfrm>
              </p:grpSpPr>
              <p:grpSp>
                <p:nvGrpSpPr>
                  <p:cNvPr id="718" name="Group 717"/>
                  <p:cNvGrpSpPr/>
                  <p:nvPr/>
                </p:nvGrpSpPr>
                <p:grpSpPr>
                  <a:xfrm>
                    <a:off x="1061610" y="476672"/>
                    <a:ext cx="4680520" cy="4680520"/>
                    <a:chOff x="827584" y="2132856"/>
                    <a:chExt cx="1440160" cy="1440160"/>
                  </a:xfrm>
                </p:grpSpPr>
                <p:sp>
                  <p:nvSpPr>
                    <p:cNvPr id="729" name="Oval 7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0" name="Straight Connector 729"/>
                    <p:cNvCxnSpPr>
                      <a:stCxn id="7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endCxn id="7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7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9" name="Straight Connector 7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6" name="Oval 7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7" name="Oval 7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8" name="Rounded Rectangle 7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Freeform 7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Freeform 7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1" name="Freeform 7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3" name="Freeform 7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4" name="Freeform 7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5" name="Oval 7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6" name="Oval 7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7" name="Freeform 7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64" name="Group 863"/>
            <p:cNvGrpSpPr/>
            <p:nvPr/>
          </p:nvGrpSpPr>
          <p:grpSpPr>
            <a:xfrm>
              <a:off x="1835696" y="1616894"/>
              <a:ext cx="6030982" cy="1308050"/>
              <a:chOff x="1242313" y="3679267"/>
              <a:chExt cx="6030982" cy="1308050"/>
            </a:xfrm>
          </p:grpSpPr>
          <p:grpSp>
            <p:nvGrpSpPr>
              <p:cNvPr id="865" name="Group 864"/>
              <p:cNvGrpSpPr>
                <a:grpSpLocks noChangeAspect="1"/>
              </p:cNvGrpSpPr>
              <p:nvPr/>
            </p:nvGrpSpPr>
            <p:grpSpPr>
              <a:xfrm>
                <a:off x="2446769" y="3789040"/>
                <a:ext cx="1189127" cy="1189893"/>
                <a:chOff x="1187624" y="126420"/>
                <a:chExt cx="5945633" cy="5949467"/>
              </a:xfrm>
            </p:grpSpPr>
            <p:grpSp>
              <p:nvGrpSpPr>
                <p:cNvPr id="998" name="Group 997"/>
                <p:cNvGrpSpPr/>
                <p:nvPr/>
              </p:nvGrpSpPr>
              <p:grpSpPr>
                <a:xfrm>
                  <a:off x="2915816" y="1844824"/>
                  <a:ext cx="2457700" cy="2448272"/>
                  <a:chOff x="3266428" y="2564904"/>
                  <a:chExt cx="2457700" cy="2448272"/>
                </a:xfrm>
              </p:grpSpPr>
              <p:sp>
                <p:nvSpPr>
                  <p:cNvPr id="1028" name="Oval 102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9" name="Arc 102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99" name="Group 998"/>
                <p:cNvGrpSpPr>
                  <a:grpSpLocks noChangeAspect="1"/>
                </p:cNvGrpSpPr>
                <p:nvPr/>
              </p:nvGrpSpPr>
              <p:grpSpPr>
                <a:xfrm>
                  <a:off x="3896632" y="3645024"/>
                  <a:ext cx="505496" cy="505496"/>
                  <a:chOff x="1061610" y="476672"/>
                  <a:chExt cx="4680520" cy="4680520"/>
                </a:xfrm>
              </p:grpSpPr>
              <p:grpSp>
                <p:nvGrpSpPr>
                  <p:cNvPr id="1012" name="Group 1011"/>
                  <p:cNvGrpSpPr/>
                  <p:nvPr/>
                </p:nvGrpSpPr>
                <p:grpSpPr>
                  <a:xfrm>
                    <a:off x="1061610" y="476672"/>
                    <a:ext cx="4680520" cy="4680520"/>
                    <a:chOff x="827584" y="2132856"/>
                    <a:chExt cx="1440160" cy="1440160"/>
                  </a:xfrm>
                </p:grpSpPr>
                <p:sp>
                  <p:nvSpPr>
                    <p:cNvPr id="1023" name="Oval 102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24" name="Straight Connector 1023"/>
                    <p:cNvCxnSpPr>
                      <a:stCxn id="102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endCxn id="102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a:endCxn id="102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02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13" name="Straight Connector 101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0" name="Oval 99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1" name="Oval 100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2" name="Rounded Rectangle 100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3" name="Freeform 100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4" name="Freeform 100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5" name="Freeform 100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6" name="Freeform 100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7" name="Freeform 100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8" name="Freeform 100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9" name="Oval 100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0" name="Oval 100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1" name="Freeform 101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6" name="Group 865"/>
              <p:cNvGrpSpPr>
                <a:grpSpLocks noChangeAspect="1"/>
              </p:cNvGrpSpPr>
              <p:nvPr/>
            </p:nvGrpSpPr>
            <p:grpSpPr>
              <a:xfrm>
                <a:off x="1242313" y="3797424"/>
                <a:ext cx="1189127" cy="1189893"/>
                <a:chOff x="1187624" y="126420"/>
                <a:chExt cx="5945633" cy="5949467"/>
              </a:xfrm>
            </p:grpSpPr>
            <p:grpSp>
              <p:nvGrpSpPr>
                <p:cNvPr id="966" name="Group 965"/>
                <p:cNvGrpSpPr/>
                <p:nvPr/>
              </p:nvGrpSpPr>
              <p:grpSpPr>
                <a:xfrm>
                  <a:off x="2915816" y="1844824"/>
                  <a:ext cx="2457700" cy="2448272"/>
                  <a:chOff x="3266428" y="2564904"/>
                  <a:chExt cx="2457700" cy="2448272"/>
                </a:xfrm>
              </p:grpSpPr>
              <p:sp>
                <p:nvSpPr>
                  <p:cNvPr id="996" name="Oval 9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7" name="Arc 9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7" name="Group 966"/>
                <p:cNvGrpSpPr>
                  <a:grpSpLocks noChangeAspect="1"/>
                </p:cNvGrpSpPr>
                <p:nvPr/>
              </p:nvGrpSpPr>
              <p:grpSpPr>
                <a:xfrm>
                  <a:off x="3896632" y="3645024"/>
                  <a:ext cx="505496" cy="505496"/>
                  <a:chOff x="1061610" y="476672"/>
                  <a:chExt cx="4680520" cy="4680520"/>
                </a:xfrm>
              </p:grpSpPr>
              <p:grpSp>
                <p:nvGrpSpPr>
                  <p:cNvPr id="980" name="Group 979"/>
                  <p:cNvGrpSpPr/>
                  <p:nvPr/>
                </p:nvGrpSpPr>
                <p:grpSpPr>
                  <a:xfrm>
                    <a:off x="1061610" y="476672"/>
                    <a:ext cx="4680520" cy="4680520"/>
                    <a:chOff x="827584" y="2132856"/>
                    <a:chExt cx="1440160" cy="1440160"/>
                  </a:xfrm>
                </p:grpSpPr>
                <p:sp>
                  <p:nvSpPr>
                    <p:cNvPr id="991" name="Oval 9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2" name="Straight Connector 991"/>
                    <p:cNvCxnSpPr>
                      <a:stCxn id="9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a:endCxn id="9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stCxn id="9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1" name="Straight Connector 9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68" name="Oval 9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9" name="Oval 9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Rounded Rectangle 9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Freeform 9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3" name="Freeform 9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4" name="Freeform 9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6" name="Freeform 9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Oval 9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8" name="Oval 9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Freeform 9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7" name="Group 866"/>
              <p:cNvGrpSpPr>
                <a:grpSpLocks noChangeAspect="1"/>
              </p:cNvGrpSpPr>
              <p:nvPr/>
            </p:nvGrpSpPr>
            <p:grpSpPr>
              <a:xfrm>
                <a:off x="3635896" y="3751275"/>
                <a:ext cx="1189127" cy="1189893"/>
                <a:chOff x="1187624" y="126420"/>
                <a:chExt cx="5945633" cy="5949467"/>
              </a:xfrm>
            </p:grpSpPr>
            <p:grpSp>
              <p:nvGrpSpPr>
                <p:cNvPr id="934" name="Group 933"/>
                <p:cNvGrpSpPr/>
                <p:nvPr/>
              </p:nvGrpSpPr>
              <p:grpSpPr>
                <a:xfrm>
                  <a:off x="2915816" y="1844824"/>
                  <a:ext cx="2457700" cy="2448272"/>
                  <a:chOff x="3266428" y="2564904"/>
                  <a:chExt cx="2457700" cy="2448272"/>
                </a:xfrm>
              </p:grpSpPr>
              <p:sp>
                <p:nvSpPr>
                  <p:cNvPr id="964" name="Oval 9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5" name="Arc 9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5" name="Group 934"/>
                <p:cNvGrpSpPr>
                  <a:grpSpLocks noChangeAspect="1"/>
                </p:cNvGrpSpPr>
                <p:nvPr/>
              </p:nvGrpSpPr>
              <p:grpSpPr>
                <a:xfrm>
                  <a:off x="3896632" y="3645024"/>
                  <a:ext cx="505496" cy="505496"/>
                  <a:chOff x="1061610" y="476672"/>
                  <a:chExt cx="4680520" cy="4680520"/>
                </a:xfrm>
              </p:grpSpPr>
              <p:grpSp>
                <p:nvGrpSpPr>
                  <p:cNvPr id="948" name="Group 947"/>
                  <p:cNvGrpSpPr/>
                  <p:nvPr/>
                </p:nvGrpSpPr>
                <p:grpSpPr>
                  <a:xfrm>
                    <a:off x="1061610" y="476672"/>
                    <a:ext cx="4680520" cy="4680520"/>
                    <a:chOff x="827584" y="2132856"/>
                    <a:chExt cx="1440160" cy="1440160"/>
                  </a:xfrm>
                </p:grpSpPr>
                <p:sp>
                  <p:nvSpPr>
                    <p:cNvPr id="959" name="Oval 9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0" name="Straight Connector 959"/>
                    <p:cNvCxnSpPr>
                      <a:stCxn id="9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a:endCxn id="9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stCxn id="9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49" name="Straight Connector 9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36" name="Oval 9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7" name="Oval 9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Rounded Rectangle 9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Freeform 9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1" name="Freeform 9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2" name="Freeform 9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4" name="Freeform 9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Oval 9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6" name="Oval 9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Freeform 9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8" name="Group 867"/>
              <p:cNvGrpSpPr>
                <a:grpSpLocks noChangeAspect="1"/>
              </p:cNvGrpSpPr>
              <p:nvPr/>
            </p:nvGrpSpPr>
            <p:grpSpPr>
              <a:xfrm>
                <a:off x="4860032" y="3717032"/>
                <a:ext cx="1189127" cy="1189893"/>
                <a:chOff x="1187624" y="126420"/>
                <a:chExt cx="5945633" cy="5949467"/>
              </a:xfrm>
            </p:grpSpPr>
            <p:grpSp>
              <p:nvGrpSpPr>
                <p:cNvPr id="902" name="Group 901"/>
                <p:cNvGrpSpPr/>
                <p:nvPr/>
              </p:nvGrpSpPr>
              <p:grpSpPr>
                <a:xfrm>
                  <a:off x="2915816" y="1844824"/>
                  <a:ext cx="2457700" cy="2448272"/>
                  <a:chOff x="3266428" y="2564904"/>
                  <a:chExt cx="2457700" cy="2448272"/>
                </a:xfrm>
              </p:grpSpPr>
              <p:sp>
                <p:nvSpPr>
                  <p:cNvPr id="932" name="Oval 9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3" name="Arc 9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3" name="Group 902"/>
                <p:cNvGrpSpPr>
                  <a:grpSpLocks noChangeAspect="1"/>
                </p:cNvGrpSpPr>
                <p:nvPr/>
              </p:nvGrpSpPr>
              <p:grpSpPr>
                <a:xfrm>
                  <a:off x="3896632" y="3645024"/>
                  <a:ext cx="505496" cy="505496"/>
                  <a:chOff x="1061610" y="476672"/>
                  <a:chExt cx="4680520" cy="4680520"/>
                </a:xfrm>
              </p:grpSpPr>
              <p:grpSp>
                <p:nvGrpSpPr>
                  <p:cNvPr id="916" name="Group 915"/>
                  <p:cNvGrpSpPr/>
                  <p:nvPr/>
                </p:nvGrpSpPr>
                <p:grpSpPr>
                  <a:xfrm>
                    <a:off x="1061610" y="476672"/>
                    <a:ext cx="4680520" cy="4680520"/>
                    <a:chOff x="827584" y="2132856"/>
                    <a:chExt cx="1440160" cy="1440160"/>
                  </a:xfrm>
                </p:grpSpPr>
                <p:sp>
                  <p:nvSpPr>
                    <p:cNvPr id="927" name="Oval 9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8" name="Straight Connector 927"/>
                    <p:cNvCxnSpPr>
                      <a:stCxn id="9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endCxn id="9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9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17" name="Straight Connector 9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Arrow Connector 9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4" name="Oval 9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5" name="Oval 9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Rounded Rectangle 9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Freeform 9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09" name="Freeform 9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0" name="Freeform 9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2" name="Freeform 9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Oval 9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4" name="Oval 9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Freeform 9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9" name="Group 868"/>
              <p:cNvGrpSpPr>
                <a:grpSpLocks noChangeAspect="1"/>
              </p:cNvGrpSpPr>
              <p:nvPr/>
            </p:nvGrpSpPr>
            <p:grpSpPr>
              <a:xfrm>
                <a:off x="6084168" y="3679267"/>
                <a:ext cx="1189127" cy="1189893"/>
                <a:chOff x="1187624" y="126420"/>
                <a:chExt cx="5945633" cy="5949467"/>
              </a:xfrm>
            </p:grpSpPr>
            <p:grpSp>
              <p:nvGrpSpPr>
                <p:cNvPr id="870" name="Group 869"/>
                <p:cNvGrpSpPr/>
                <p:nvPr/>
              </p:nvGrpSpPr>
              <p:grpSpPr>
                <a:xfrm>
                  <a:off x="2915816" y="1844824"/>
                  <a:ext cx="2457700" cy="2448272"/>
                  <a:chOff x="3266428" y="2564904"/>
                  <a:chExt cx="2457700" cy="2448272"/>
                </a:xfrm>
              </p:grpSpPr>
              <p:sp>
                <p:nvSpPr>
                  <p:cNvPr id="900" name="Oval 8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1" name="Arc 9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1" name="Group 870"/>
                <p:cNvGrpSpPr>
                  <a:grpSpLocks noChangeAspect="1"/>
                </p:cNvGrpSpPr>
                <p:nvPr/>
              </p:nvGrpSpPr>
              <p:grpSpPr>
                <a:xfrm>
                  <a:off x="3896632" y="3645024"/>
                  <a:ext cx="505496" cy="505496"/>
                  <a:chOff x="1061610" y="476672"/>
                  <a:chExt cx="4680520" cy="4680520"/>
                </a:xfrm>
              </p:grpSpPr>
              <p:grpSp>
                <p:nvGrpSpPr>
                  <p:cNvPr id="884" name="Group 883"/>
                  <p:cNvGrpSpPr/>
                  <p:nvPr/>
                </p:nvGrpSpPr>
                <p:grpSpPr>
                  <a:xfrm>
                    <a:off x="1061610" y="476672"/>
                    <a:ext cx="4680520" cy="4680520"/>
                    <a:chOff x="827584" y="2132856"/>
                    <a:chExt cx="1440160" cy="1440160"/>
                  </a:xfrm>
                </p:grpSpPr>
                <p:sp>
                  <p:nvSpPr>
                    <p:cNvPr id="895" name="Oval 8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6" name="Straight Connector 895"/>
                    <p:cNvCxnSpPr>
                      <a:stCxn id="8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endCxn id="8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stCxn id="8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5" name="Straight Connector 8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72" name="Oval 8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3" name="Oval 8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Rounded Rectangle 8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Freeform 8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7" name="Freeform 8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8" name="Freeform 8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0" name="Freeform 8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Oval 8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2" name="Oval 8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Freeform 8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1030" name="Group 1029"/>
            <p:cNvGrpSpPr/>
            <p:nvPr/>
          </p:nvGrpSpPr>
          <p:grpSpPr>
            <a:xfrm>
              <a:off x="1881662" y="2846351"/>
              <a:ext cx="6030982" cy="1308050"/>
              <a:chOff x="1242313" y="3679267"/>
              <a:chExt cx="6030982" cy="1308050"/>
            </a:xfrm>
          </p:grpSpPr>
          <p:grpSp>
            <p:nvGrpSpPr>
              <p:cNvPr id="1031" name="Group 1030"/>
              <p:cNvGrpSpPr>
                <a:grpSpLocks noChangeAspect="1"/>
              </p:cNvGrpSpPr>
              <p:nvPr/>
            </p:nvGrpSpPr>
            <p:grpSpPr>
              <a:xfrm>
                <a:off x="2446769" y="3789040"/>
                <a:ext cx="1189127" cy="1189893"/>
                <a:chOff x="1187624" y="126420"/>
                <a:chExt cx="5945633" cy="5949467"/>
              </a:xfrm>
            </p:grpSpPr>
            <p:grpSp>
              <p:nvGrpSpPr>
                <p:cNvPr id="1164" name="Group 1163"/>
                <p:cNvGrpSpPr/>
                <p:nvPr/>
              </p:nvGrpSpPr>
              <p:grpSpPr>
                <a:xfrm>
                  <a:off x="2915816" y="1844824"/>
                  <a:ext cx="2457700" cy="2448272"/>
                  <a:chOff x="3266428" y="2564904"/>
                  <a:chExt cx="2457700" cy="2448272"/>
                </a:xfrm>
              </p:grpSpPr>
              <p:sp>
                <p:nvSpPr>
                  <p:cNvPr id="1194" name="Oval 119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5" name="Arc 119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65" name="Group 1164"/>
                <p:cNvGrpSpPr>
                  <a:grpSpLocks noChangeAspect="1"/>
                </p:cNvGrpSpPr>
                <p:nvPr/>
              </p:nvGrpSpPr>
              <p:grpSpPr>
                <a:xfrm>
                  <a:off x="3896632" y="3645024"/>
                  <a:ext cx="505496" cy="505496"/>
                  <a:chOff x="1061610" y="476672"/>
                  <a:chExt cx="4680520" cy="4680520"/>
                </a:xfrm>
              </p:grpSpPr>
              <p:grpSp>
                <p:nvGrpSpPr>
                  <p:cNvPr id="1178" name="Group 1177"/>
                  <p:cNvGrpSpPr/>
                  <p:nvPr/>
                </p:nvGrpSpPr>
                <p:grpSpPr>
                  <a:xfrm>
                    <a:off x="1061610" y="476672"/>
                    <a:ext cx="4680520" cy="4680520"/>
                    <a:chOff x="827584" y="2132856"/>
                    <a:chExt cx="1440160" cy="1440160"/>
                  </a:xfrm>
                </p:grpSpPr>
                <p:sp>
                  <p:nvSpPr>
                    <p:cNvPr id="1189" name="Oval 118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90" name="Straight Connector 1189"/>
                    <p:cNvCxnSpPr>
                      <a:stCxn id="118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a:endCxn id="118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a:endCxn id="118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a:stCxn id="118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79" name="Straight Connector 117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66" name="Oval 116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7" name="Oval 116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8" name="Rounded Rectangle 116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9" name="Freeform 116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0" name="Freeform 116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1" name="Freeform 117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2" name="Freeform 117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3" name="Freeform 117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4" name="Freeform 117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5" name="Oval 117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6" name="Oval 117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7" name="Freeform 117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2" name="Group 1031"/>
              <p:cNvGrpSpPr>
                <a:grpSpLocks noChangeAspect="1"/>
              </p:cNvGrpSpPr>
              <p:nvPr/>
            </p:nvGrpSpPr>
            <p:grpSpPr>
              <a:xfrm>
                <a:off x="1242313" y="3797424"/>
                <a:ext cx="1189127" cy="1189893"/>
                <a:chOff x="1187624" y="126420"/>
                <a:chExt cx="5945633" cy="5949467"/>
              </a:xfrm>
            </p:grpSpPr>
            <p:grpSp>
              <p:nvGrpSpPr>
                <p:cNvPr id="1132" name="Group 1131"/>
                <p:cNvGrpSpPr/>
                <p:nvPr/>
              </p:nvGrpSpPr>
              <p:grpSpPr>
                <a:xfrm>
                  <a:off x="2915816" y="1844824"/>
                  <a:ext cx="2457700" cy="2448272"/>
                  <a:chOff x="3266428" y="2564904"/>
                  <a:chExt cx="2457700" cy="2448272"/>
                </a:xfrm>
              </p:grpSpPr>
              <p:sp>
                <p:nvSpPr>
                  <p:cNvPr id="1162" name="Oval 116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3" name="Arc 116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33" name="Group 1132"/>
                <p:cNvGrpSpPr>
                  <a:grpSpLocks noChangeAspect="1"/>
                </p:cNvGrpSpPr>
                <p:nvPr/>
              </p:nvGrpSpPr>
              <p:grpSpPr>
                <a:xfrm>
                  <a:off x="3896632" y="3645024"/>
                  <a:ext cx="505496" cy="505496"/>
                  <a:chOff x="1061610" y="476672"/>
                  <a:chExt cx="4680520" cy="4680520"/>
                </a:xfrm>
              </p:grpSpPr>
              <p:grpSp>
                <p:nvGrpSpPr>
                  <p:cNvPr id="1146" name="Group 1145"/>
                  <p:cNvGrpSpPr/>
                  <p:nvPr/>
                </p:nvGrpSpPr>
                <p:grpSpPr>
                  <a:xfrm>
                    <a:off x="1061610" y="476672"/>
                    <a:ext cx="4680520" cy="4680520"/>
                    <a:chOff x="827584" y="2132856"/>
                    <a:chExt cx="1440160" cy="1440160"/>
                  </a:xfrm>
                </p:grpSpPr>
                <p:sp>
                  <p:nvSpPr>
                    <p:cNvPr id="1157" name="Oval 115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58" name="Straight Connector 1157"/>
                    <p:cNvCxnSpPr>
                      <a:stCxn id="115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a:endCxn id="115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a:endCxn id="115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a:stCxn id="115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47" name="Straight Connector 114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34" name="Oval 113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5" name="Oval 113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6" name="Rounded Rectangle 113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7" name="Freeform 11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8" name="Freeform 11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9" name="Freeform 11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0" name="Freeform 11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1" name="Freeform 11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2" name="Freeform 11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3" name="Oval 114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4" name="Oval 114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5" name="Freeform 11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3" name="Group 1032"/>
              <p:cNvGrpSpPr>
                <a:grpSpLocks noChangeAspect="1"/>
              </p:cNvGrpSpPr>
              <p:nvPr/>
            </p:nvGrpSpPr>
            <p:grpSpPr>
              <a:xfrm>
                <a:off x="3635896" y="3751275"/>
                <a:ext cx="1189127" cy="1189893"/>
                <a:chOff x="1187624" y="126420"/>
                <a:chExt cx="5945633" cy="5949467"/>
              </a:xfrm>
            </p:grpSpPr>
            <p:grpSp>
              <p:nvGrpSpPr>
                <p:cNvPr id="1100" name="Group 1099"/>
                <p:cNvGrpSpPr/>
                <p:nvPr/>
              </p:nvGrpSpPr>
              <p:grpSpPr>
                <a:xfrm>
                  <a:off x="2915816" y="1844824"/>
                  <a:ext cx="2457700" cy="2448272"/>
                  <a:chOff x="3266428" y="2564904"/>
                  <a:chExt cx="2457700" cy="2448272"/>
                </a:xfrm>
              </p:grpSpPr>
              <p:sp>
                <p:nvSpPr>
                  <p:cNvPr id="1130" name="Oval 112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1" name="Arc 113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01" name="Group 1100"/>
                <p:cNvGrpSpPr>
                  <a:grpSpLocks noChangeAspect="1"/>
                </p:cNvGrpSpPr>
                <p:nvPr/>
              </p:nvGrpSpPr>
              <p:grpSpPr>
                <a:xfrm>
                  <a:off x="3896632" y="3645024"/>
                  <a:ext cx="505496" cy="505496"/>
                  <a:chOff x="1061610" y="476672"/>
                  <a:chExt cx="4680520" cy="4680520"/>
                </a:xfrm>
              </p:grpSpPr>
              <p:grpSp>
                <p:nvGrpSpPr>
                  <p:cNvPr id="1114" name="Group 1113"/>
                  <p:cNvGrpSpPr/>
                  <p:nvPr/>
                </p:nvGrpSpPr>
                <p:grpSpPr>
                  <a:xfrm>
                    <a:off x="1061610" y="476672"/>
                    <a:ext cx="4680520" cy="4680520"/>
                    <a:chOff x="827584" y="2132856"/>
                    <a:chExt cx="1440160" cy="1440160"/>
                  </a:xfrm>
                </p:grpSpPr>
                <p:sp>
                  <p:nvSpPr>
                    <p:cNvPr id="1125" name="Oval 112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26" name="Straight Connector 1125"/>
                    <p:cNvCxnSpPr>
                      <a:stCxn id="112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a:endCxn id="112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endCxn id="112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a:stCxn id="112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02" name="Oval 110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3" name="Oval 110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4" name="Rounded Rectangle 110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5" name="Freeform 11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6" name="Freeform 11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07" name="Freeform 11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8" name="Freeform 11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9" name="Freeform 11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0" name="Freeform 11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1" name="Oval 111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2" name="Oval 111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3" name="Freeform 11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4" name="Group 1033"/>
              <p:cNvGrpSpPr>
                <a:grpSpLocks noChangeAspect="1"/>
              </p:cNvGrpSpPr>
              <p:nvPr/>
            </p:nvGrpSpPr>
            <p:grpSpPr>
              <a:xfrm>
                <a:off x="4860032" y="3717032"/>
                <a:ext cx="1189127" cy="1189893"/>
                <a:chOff x="1187624" y="126420"/>
                <a:chExt cx="5945633" cy="5949467"/>
              </a:xfrm>
            </p:grpSpPr>
            <p:grpSp>
              <p:nvGrpSpPr>
                <p:cNvPr id="1068" name="Group 1067"/>
                <p:cNvGrpSpPr/>
                <p:nvPr/>
              </p:nvGrpSpPr>
              <p:grpSpPr>
                <a:xfrm>
                  <a:off x="2915816" y="1844824"/>
                  <a:ext cx="2457700" cy="2448272"/>
                  <a:chOff x="3266428" y="2564904"/>
                  <a:chExt cx="2457700" cy="2448272"/>
                </a:xfrm>
              </p:grpSpPr>
              <p:sp>
                <p:nvSpPr>
                  <p:cNvPr id="1098" name="Oval 109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9" name="Arc 109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69" name="Group 1068"/>
                <p:cNvGrpSpPr>
                  <a:grpSpLocks noChangeAspect="1"/>
                </p:cNvGrpSpPr>
                <p:nvPr/>
              </p:nvGrpSpPr>
              <p:grpSpPr>
                <a:xfrm>
                  <a:off x="3896632" y="3645024"/>
                  <a:ext cx="505496" cy="505496"/>
                  <a:chOff x="1061610" y="476672"/>
                  <a:chExt cx="4680520" cy="4680520"/>
                </a:xfrm>
              </p:grpSpPr>
              <p:grpSp>
                <p:nvGrpSpPr>
                  <p:cNvPr id="1082" name="Group 1081"/>
                  <p:cNvGrpSpPr/>
                  <p:nvPr/>
                </p:nvGrpSpPr>
                <p:grpSpPr>
                  <a:xfrm>
                    <a:off x="1061610" y="476672"/>
                    <a:ext cx="4680520" cy="4680520"/>
                    <a:chOff x="827584" y="2132856"/>
                    <a:chExt cx="1440160" cy="1440160"/>
                  </a:xfrm>
                </p:grpSpPr>
                <p:sp>
                  <p:nvSpPr>
                    <p:cNvPr id="1093" name="Oval 109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94" name="Straight Connector 1093"/>
                    <p:cNvCxnSpPr>
                      <a:stCxn id="109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a:endCxn id="109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a:endCxn id="109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a:stCxn id="109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83" name="Straight Connector 108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Arrow Connector 109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70" name="Oval 106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1" name="Oval 107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2" name="Rounded Rectangle 107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3" name="Freeform 10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4" name="Freeform 10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5" name="Freeform 10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6" name="Freeform 10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7" name="Freeform 10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8" name="Freeform 10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9" name="Oval 107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0" name="Oval 107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1" name="Freeform 10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5" name="Group 1034"/>
              <p:cNvGrpSpPr>
                <a:grpSpLocks noChangeAspect="1"/>
              </p:cNvGrpSpPr>
              <p:nvPr/>
            </p:nvGrpSpPr>
            <p:grpSpPr>
              <a:xfrm>
                <a:off x="6084168" y="3679267"/>
                <a:ext cx="1189127" cy="1189893"/>
                <a:chOff x="1187624" y="126420"/>
                <a:chExt cx="5945633" cy="5949467"/>
              </a:xfrm>
            </p:grpSpPr>
            <p:grpSp>
              <p:nvGrpSpPr>
                <p:cNvPr id="1036" name="Group 1035"/>
                <p:cNvGrpSpPr/>
                <p:nvPr/>
              </p:nvGrpSpPr>
              <p:grpSpPr>
                <a:xfrm>
                  <a:off x="2915816" y="1844824"/>
                  <a:ext cx="2457700" cy="2448272"/>
                  <a:chOff x="3266428" y="2564904"/>
                  <a:chExt cx="2457700" cy="2448272"/>
                </a:xfrm>
              </p:grpSpPr>
              <p:sp>
                <p:nvSpPr>
                  <p:cNvPr id="1066" name="Oval 106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7" name="Arc 106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7" name="Group 1036"/>
                <p:cNvGrpSpPr>
                  <a:grpSpLocks noChangeAspect="1"/>
                </p:cNvGrpSpPr>
                <p:nvPr/>
              </p:nvGrpSpPr>
              <p:grpSpPr>
                <a:xfrm>
                  <a:off x="3896632" y="3645024"/>
                  <a:ext cx="505496" cy="505496"/>
                  <a:chOff x="1061610" y="476672"/>
                  <a:chExt cx="4680520" cy="4680520"/>
                </a:xfrm>
              </p:grpSpPr>
              <p:grpSp>
                <p:nvGrpSpPr>
                  <p:cNvPr id="1050" name="Group 1049"/>
                  <p:cNvGrpSpPr/>
                  <p:nvPr/>
                </p:nvGrpSpPr>
                <p:grpSpPr>
                  <a:xfrm>
                    <a:off x="1061610" y="476672"/>
                    <a:ext cx="4680520" cy="4680520"/>
                    <a:chOff x="827584" y="2132856"/>
                    <a:chExt cx="1440160" cy="1440160"/>
                  </a:xfrm>
                </p:grpSpPr>
                <p:sp>
                  <p:nvSpPr>
                    <p:cNvPr id="1061" name="Oval 106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62" name="Straight Connector 1061"/>
                    <p:cNvCxnSpPr>
                      <a:stCxn id="106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a:endCxn id="106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endCxn id="106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a:stCxn id="106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51" name="Straight Connector 105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38" name="Oval 103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9" name="Oval 103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0" name="Rounded Rectangle 103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1" name="Freeform 10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2" name="Freeform 10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3" name="Freeform 10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4" name="Freeform 10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5" name="Freeform 10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6" name="Freeform 10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7" name="Oval 104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8" name="Oval 104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9" name="Freeform 10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sp>
        <p:nvSpPr>
          <p:cNvPr id="1197" name="TextBox 1196"/>
          <p:cNvSpPr txBox="1"/>
          <p:nvPr/>
        </p:nvSpPr>
        <p:spPr>
          <a:xfrm>
            <a:off x="1043608" y="332656"/>
            <a:ext cx="7128792" cy="4216539"/>
          </a:xfrm>
          <a:prstGeom prst="rect">
            <a:avLst/>
          </a:prstGeom>
          <a:noFill/>
        </p:spPr>
        <p:txBody>
          <a:bodyPr wrap="square" rtlCol="0">
            <a:spAutoFit/>
          </a:bodyPr>
          <a:lstStyle/>
          <a:p>
            <a:pPr algn="ctr"/>
            <a:r>
              <a:rPr lang="sk-SK" sz="2800" b="1" dirty="0"/>
              <a:t>Súradnicová sústava</a:t>
            </a:r>
          </a:p>
          <a:p>
            <a:r>
              <a:rPr lang="sk-SK" sz="2400" dirty="0"/>
              <a:t>Mená trpaslíkov sme urobili celočíselné, ale môžeme si ich predstaviť veľmi maličkých, napríklad že vzdialenosti medzi nimi budú 10</a:t>
            </a:r>
            <a:r>
              <a:rPr lang="en-US" sz="2400" baseline="30000" dirty="0"/>
              <a:t>-12 </a:t>
            </a:r>
            <a:r>
              <a:rPr lang="en-US" sz="2400" dirty="0"/>
              <a:t>m. </a:t>
            </a:r>
            <a:r>
              <a:rPr lang="en-US" sz="2400" dirty="0" err="1"/>
              <a:t>Tak</a:t>
            </a:r>
            <a:r>
              <a:rPr lang="sk-SK" sz="2400" dirty="0"/>
              <a:t>že súradnice vyjadrené v metroch budú reálne čísla s 12 platnými desatinnými miestami, čo postačuje pre veľa fyzikálnych problémov.</a:t>
            </a:r>
          </a:p>
          <a:p>
            <a:endParaRPr lang="sk-SK" sz="2400" b="1" dirty="0"/>
          </a:p>
          <a:p>
            <a:r>
              <a:rPr lang="sk-SK" sz="2400" b="1" dirty="0">
                <a:solidFill>
                  <a:srgbClr val="FF0000"/>
                </a:solidFill>
              </a:rPr>
              <a:t>Trpaslíci vzdialení od seba 10</a:t>
            </a:r>
            <a:r>
              <a:rPr lang="en-US" sz="2400" b="1" baseline="30000" dirty="0">
                <a:solidFill>
                  <a:srgbClr val="FF0000"/>
                </a:solidFill>
              </a:rPr>
              <a:t>-35 </a:t>
            </a:r>
            <a:r>
              <a:rPr lang="en-US" sz="2400" b="1" dirty="0">
                <a:solidFill>
                  <a:srgbClr val="FF0000"/>
                </a:solidFill>
              </a:rPr>
              <a:t>m</a:t>
            </a:r>
            <a:r>
              <a:rPr lang="sk-SK" sz="2400" b="1" dirty="0">
                <a:solidFill>
                  <a:srgbClr val="FF0000"/>
                </a:solidFill>
              </a:rPr>
              <a:t>, to už nie je dobrý nápad. Máme dôvody domnievať sa, že vlastnosti nášho priestoru na tak malých vzdialenostiach sú radikálne iné</a:t>
            </a:r>
          </a:p>
        </p:txBody>
      </p:sp>
      <p:sp>
        <p:nvSpPr>
          <p:cNvPr id="169" name="Slide Number Placeholder 168"/>
          <p:cNvSpPr>
            <a:spLocks noGrp="1"/>
          </p:cNvSpPr>
          <p:nvPr>
            <p:ph type="sldNum" sz="quarter" idx="12"/>
          </p:nvPr>
        </p:nvSpPr>
        <p:spPr/>
        <p:txBody>
          <a:bodyPr/>
          <a:lstStyle/>
          <a:p>
            <a:fld id="{53A2F171-A641-4D3E-AA75-363029A1D4AF}" type="slidenum">
              <a:rPr lang="en-US" smtClean="0"/>
              <a:t>15</a:t>
            </a:fld>
            <a:endParaRPr lang="en-US"/>
          </a:p>
        </p:txBody>
      </p:sp>
    </p:spTree>
    <p:extLst>
      <p:ext uri="{BB962C8B-B14F-4D97-AF65-F5344CB8AC3E}">
        <p14:creationId xmlns:p14="http://schemas.microsoft.com/office/powerpoint/2010/main" val="3558335304"/>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76672"/>
            <a:ext cx="6120680" cy="707886"/>
          </a:xfrm>
          <a:prstGeom prst="rect">
            <a:avLst/>
          </a:prstGeom>
          <a:noFill/>
        </p:spPr>
        <p:txBody>
          <a:bodyPr wrap="square" rtlCol="0">
            <a:spAutoFit/>
          </a:bodyPr>
          <a:lstStyle/>
          <a:p>
            <a:pPr algn="ctr"/>
            <a:r>
              <a:rPr lang="sk-SK" sz="4000" b="1" dirty="0"/>
              <a:t>Synchronizácia hodín</a:t>
            </a:r>
          </a:p>
        </p:txBody>
      </p:sp>
      <p:grpSp>
        <p:nvGrpSpPr>
          <p:cNvPr id="3" name="Group 2"/>
          <p:cNvGrpSpPr>
            <a:grpSpLocks noChangeAspect="1"/>
          </p:cNvGrpSpPr>
          <p:nvPr/>
        </p:nvGrpSpPr>
        <p:grpSpPr>
          <a:xfrm>
            <a:off x="539552" y="1916832"/>
            <a:ext cx="2271446" cy="2272912"/>
            <a:chOff x="1187624" y="126420"/>
            <a:chExt cx="5945633" cy="5949467"/>
          </a:xfrm>
        </p:grpSpPr>
        <p:grpSp>
          <p:nvGrpSpPr>
            <p:cNvPr id="4" name="Group 3"/>
            <p:cNvGrpSpPr/>
            <p:nvPr/>
          </p:nvGrpSpPr>
          <p:grpSpPr>
            <a:xfrm>
              <a:off x="2915816" y="1844824"/>
              <a:ext cx="2457700" cy="2448272"/>
              <a:chOff x="3266428" y="2564904"/>
              <a:chExt cx="2457700" cy="2448272"/>
            </a:xfrm>
          </p:grpSpPr>
          <p:sp>
            <p:nvSpPr>
              <p:cNvPr id="34" name="Oval 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Arc 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 name="Group 4"/>
            <p:cNvGrpSpPr>
              <a:grpSpLocks noChangeAspect="1"/>
            </p:cNvGrpSpPr>
            <p:nvPr/>
          </p:nvGrpSpPr>
          <p:grpSpPr>
            <a:xfrm>
              <a:off x="3896632" y="3645024"/>
              <a:ext cx="505496" cy="505496"/>
              <a:chOff x="1061610" y="476672"/>
              <a:chExt cx="4680520" cy="4680520"/>
            </a:xfrm>
          </p:grpSpPr>
          <p:grpSp>
            <p:nvGrpSpPr>
              <p:cNvPr id="18" name="Group 17"/>
              <p:cNvGrpSpPr/>
              <p:nvPr/>
            </p:nvGrpSpPr>
            <p:grpSpPr>
              <a:xfrm>
                <a:off x="1061610" y="476672"/>
                <a:ext cx="4680520" cy="4680520"/>
                <a:chOff x="827584" y="2132856"/>
                <a:chExt cx="1440160" cy="1440160"/>
              </a:xfrm>
            </p:grpSpPr>
            <p:sp>
              <p:nvSpPr>
                <p:cNvPr id="29" name="Oval 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 name="Straight Connector 29"/>
                <p:cNvCxnSpPr>
                  <a:stCxn id="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Rounded Rectangle 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Freeform 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 name="Freeform 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Freeform 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Freeform 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Oval 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Oval 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Freeform 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 name="Group 35"/>
          <p:cNvGrpSpPr>
            <a:grpSpLocks noChangeAspect="1"/>
          </p:cNvGrpSpPr>
          <p:nvPr/>
        </p:nvGrpSpPr>
        <p:grpSpPr>
          <a:xfrm>
            <a:off x="6477018" y="1916832"/>
            <a:ext cx="2271446" cy="2272912"/>
            <a:chOff x="1187624" y="126420"/>
            <a:chExt cx="5945633" cy="5949467"/>
          </a:xfrm>
        </p:grpSpPr>
        <p:grpSp>
          <p:nvGrpSpPr>
            <p:cNvPr id="37" name="Group 36"/>
            <p:cNvGrpSpPr/>
            <p:nvPr/>
          </p:nvGrpSpPr>
          <p:grpSpPr>
            <a:xfrm>
              <a:off x="2915816" y="1844824"/>
              <a:ext cx="2457700" cy="2448272"/>
              <a:chOff x="3266428" y="2564904"/>
              <a:chExt cx="2457700" cy="2448272"/>
            </a:xfrm>
          </p:grpSpPr>
          <p:sp>
            <p:nvSpPr>
              <p:cNvPr id="67" name="Oval 6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 name="Arc 6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8" name="Group 37"/>
            <p:cNvGrpSpPr>
              <a:grpSpLocks noChangeAspect="1"/>
            </p:cNvGrpSpPr>
            <p:nvPr/>
          </p:nvGrpSpPr>
          <p:grpSpPr>
            <a:xfrm>
              <a:off x="3896632" y="3645024"/>
              <a:ext cx="505496" cy="505496"/>
              <a:chOff x="1061610" y="476672"/>
              <a:chExt cx="4680520" cy="4680520"/>
            </a:xfrm>
          </p:grpSpPr>
          <p:grpSp>
            <p:nvGrpSpPr>
              <p:cNvPr id="51" name="Group 50"/>
              <p:cNvGrpSpPr/>
              <p:nvPr/>
            </p:nvGrpSpPr>
            <p:grpSpPr>
              <a:xfrm>
                <a:off x="1061610" y="476672"/>
                <a:ext cx="4680520" cy="4680520"/>
                <a:chOff x="827584" y="2132856"/>
                <a:chExt cx="1440160" cy="1440160"/>
              </a:xfrm>
            </p:grpSpPr>
            <p:sp>
              <p:nvSpPr>
                <p:cNvPr id="62" name="Oval 6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 name="Straight Connector 62"/>
                <p:cNvCxnSpPr>
                  <a:stCxn id="6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Oval 3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Rounded Rectangle 4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 name="Freeform 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 name="Freeform 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 name="Freeform 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Freeform 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 name="Oval 4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Freeform 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cxnSp>
        <p:nvCxnSpPr>
          <p:cNvPr id="70" name="Straight Connector 69"/>
          <p:cNvCxnSpPr/>
          <p:nvPr/>
        </p:nvCxnSpPr>
        <p:spPr>
          <a:xfrm>
            <a:off x="3851920" y="2882697"/>
            <a:ext cx="720080" cy="832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572000" y="2882697"/>
            <a:ext cx="720080" cy="834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95936" y="2875931"/>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67944" y="297591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00736" y="321297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427984" y="33569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72000" y="35093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24400" y="33569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76800" y="321297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29200" y="306896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81600" y="285293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9952" y="306896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11960" y="3140968"/>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9992" y="347996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52392" y="342900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04792" y="3284984"/>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57192" y="3140968"/>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109592" y="297591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29" idx="6"/>
          </p:cNvCxnSpPr>
          <p:nvPr/>
        </p:nvCxnSpPr>
        <p:spPr>
          <a:xfrm>
            <a:off x="1767609" y="3357625"/>
            <a:ext cx="2533127" cy="4902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300736" y="3465091"/>
            <a:ext cx="271264" cy="198013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2" idx="2"/>
          </p:cNvCxnSpPr>
          <p:nvPr/>
        </p:nvCxnSpPr>
        <p:spPr>
          <a:xfrm flipH="1">
            <a:off x="4804792" y="3357625"/>
            <a:ext cx="2707165" cy="6684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572000" y="3424474"/>
            <a:ext cx="232792" cy="202075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4369737" y="5419689"/>
            <a:ext cx="404525" cy="504056"/>
            <a:chOff x="6158374" y="5013176"/>
            <a:chExt cx="678894" cy="936104"/>
          </a:xfrm>
        </p:grpSpPr>
        <p:cxnSp>
          <p:nvCxnSpPr>
            <p:cNvPr id="112" name="Straight Connector 111"/>
            <p:cNvCxnSpPr/>
            <p:nvPr/>
          </p:nvCxnSpPr>
          <p:spPr>
            <a:xfrm>
              <a:off x="6158374" y="5301208"/>
              <a:ext cx="318644"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477018" y="5013176"/>
              <a:ext cx="36025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115"/>
            <p:cNvSpPr/>
            <p:nvPr/>
          </p:nvSpPr>
          <p:spPr>
            <a:xfrm>
              <a:off x="6212114" y="5326743"/>
              <a:ext cx="493486" cy="72571"/>
            </a:xfrm>
            <a:custGeom>
              <a:avLst/>
              <a:gdLst>
                <a:gd name="connsiteX0" fmla="*/ 0 w 493486"/>
                <a:gd name="connsiteY0" fmla="*/ 72571 h 72571"/>
                <a:gd name="connsiteX1" fmla="*/ 130629 w 493486"/>
                <a:gd name="connsiteY1" fmla="*/ 14514 h 72571"/>
                <a:gd name="connsiteX2" fmla="*/ 261257 w 493486"/>
                <a:gd name="connsiteY2" fmla="*/ 0 h 72571"/>
                <a:gd name="connsiteX3" fmla="*/ 406400 w 493486"/>
                <a:gd name="connsiteY3" fmla="*/ 29028 h 72571"/>
                <a:gd name="connsiteX4" fmla="*/ 493486 w 493486"/>
                <a:gd name="connsiteY4" fmla="*/ 72571 h 7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86" h="72571">
                  <a:moveTo>
                    <a:pt x="0" y="72571"/>
                  </a:moveTo>
                  <a:cubicBezTo>
                    <a:pt x="43543" y="49590"/>
                    <a:pt x="87086" y="26609"/>
                    <a:pt x="130629" y="14514"/>
                  </a:cubicBezTo>
                  <a:cubicBezTo>
                    <a:pt x="174172" y="2419"/>
                    <a:pt x="215295" y="-2419"/>
                    <a:pt x="261257" y="0"/>
                  </a:cubicBezTo>
                  <a:cubicBezTo>
                    <a:pt x="307219" y="2419"/>
                    <a:pt x="367695" y="16933"/>
                    <a:pt x="406400" y="29028"/>
                  </a:cubicBezTo>
                  <a:cubicBezTo>
                    <a:pt x="445105" y="41123"/>
                    <a:pt x="469295" y="56847"/>
                    <a:pt x="493486" y="725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00192" y="5373216"/>
              <a:ext cx="339447" cy="2259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Freeform 118"/>
          <p:cNvSpPr/>
          <p:nvPr/>
        </p:nvSpPr>
        <p:spPr>
          <a:xfrm>
            <a:off x="7963134" y="3431595"/>
            <a:ext cx="425079" cy="764317"/>
          </a:xfrm>
          <a:custGeom>
            <a:avLst/>
            <a:gdLst>
              <a:gd name="connsiteX0" fmla="*/ 268804 w 574361"/>
              <a:gd name="connsiteY0" fmla="*/ 362878 h 1218447"/>
              <a:gd name="connsiteX1" fmla="*/ 109147 w 574361"/>
              <a:gd name="connsiteY1" fmla="*/ 319335 h 1218447"/>
              <a:gd name="connsiteX2" fmla="*/ 65604 w 574361"/>
              <a:gd name="connsiteY2" fmla="*/ 217735 h 1218447"/>
              <a:gd name="connsiteX3" fmla="*/ 123661 w 574361"/>
              <a:gd name="connsiteY3" fmla="*/ 43564 h 1218447"/>
              <a:gd name="connsiteX4" fmla="*/ 283318 w 574361"/>
              <a:gd name="connsiteY4" fmla="*/ 21 h 1218447"/>
              <a:gd name="connsiteX5" fmla="*/ 515547 w 574361"/>
              <a:gd name="connsiteY5" fmla="*/ 43564 h 1218447"/>
              <a:gd name="connsiteX6" fmla="*/ 573604 w 574361"/>
              <a:gd name="connsiteY6" fmla="*/ 275793 h 1218447"/>
              <a:gd name="connsiteX7" fmla="*/ 544575 w 574361"/>
              <a:gd name="connsiteY7" fmla="*/ 537050 h 1218447"/>
              <a:gd name="connsiteX8" fmla="*/ 486518 w 574361"/>
              <a:gd name="connsiteY8" fmla="*/ 827335 h 1218447"/>
              <a:gd name="connsiteX9" fmla="*/ 413947 w 574361"/>
              <a:gd name="connsiteY9" fmla="*/ 1117621 h 1218447"/>
              <a:gd name="connsiteX10" fmla="*/ 297832 w 574361"/>
              <a:gd name="connsiteY10" fmla="*/ 1204707 h 1218447"/>
              <a:gd name="connsiteX11" fmla="*/ 123661 w 574361"/>
              <a:gd name="connsiteY11" fmla="*/ 1204707 h 1218447"/>
              <a:gd name="connsiteX12" fmla="*/ 7547 w 574361"/>
              <a:gd name="connsiteY12" fmla="*/ 1074078 h 1218447"/>
              <a:gd name="connsiteX13" fmla="*/ 22061 w 574361"/>
              <a:gd name="connsiteY13" fmla="*/ 957964 h 1218447"/>
              <a:gd name="connsiteX14" fmla="*/ 109147 w 574361"/>
              <a:gd name="connsiteY14" fmla="*/ 914421 h 1218447"/>
              <a:gd name="connsiteX15" fmla="*/ 239775 w 574361"/>
              <a:gd name="connsiteY15" fmla="*/ 899907 h 1218447"/>
              <a:gd name="connsiteX16" fmla="*/ 355890 w 574361"/>
              <a:gd name="connsiteY16" fmla="*/ 885393 h 1218447"/>
              <a:gd name="connsiteX17" fmla="*/ 399432 w 574361"/>
              <a:gd name="connsiteY17" fmla="*/ 551564 h 1218447"/>
              <a:gd name="connsiteX18" fmla="*/ 413947 w 574361"/>
              <a:gd name="connsiteY18" fmla="*/ 391907 h 1218447"/>
              <a:gd name="connsiteX19" fmla="*/ 268804 w 574361"/>
              <a:gd name="connsiteY19" fmla="*/ 362878 h 12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361" h="1218447">
                <a:moveTo>
                  <a:pt x="268804" y="362878"/>
                </a:moveTo>
                <a:cubicBezTo>
                  <a:pt x="218004" y="350783"/>
                  <a:pt x="143014" y="343525"/>
                  <a:pt x="109147" y="319335"/>
                </a:cubicBezTo>
                <a:cubicBezTo>
                  <a:pt x="75280" y="295145"/>
                  <a:pt x="63185" y="263697"/>
                  <a:pt x="65604" y="217735"/>
                </a:cubicBezTo>
                <a:cubicBezTo>
                  <a:pt x="68023" y="171773"/>
                  <a:pt x="87375" y="79850"/>
                  <a:pt x="123661" y="43564"/>
                </a:cubicBezTo>
                <a:cubicBezTo>
                  <a:pt x="159947" y="7278"/>
                  <a:pt x="218004" y="21"/>
                  <a:pt x="283318" y="21"/>
                </a:cubicBezTo>
                <a:cubicBezTo>
                  <a:pt x="348632" y="21"/>
                  <a:pt x="467166" y="-2398"/>
                  <a:pt x="515547" y="43564"/>
                </a:cubicBezTo>
                <a:cubicBezTo>
                  <a:pt x="563928" y="89526"/>
                  <a:pt x="568766" y="193545"/>
                  <a:pt x="573604" y="275793"/>
                </a:cubicBezTo>
                <a:cubicBezTo>
                  <a:pt x="578442" y="358041"/>
                  <a:pt x="559089" y="445126"/>
                  <a:pt x="544575" y="537050"/>
                </a:cubicBezTo>
                <a:cubicBezTo>
                  <a:pt x="530061" y="628974"/>
                  <a:pt x="508289" y="730573"/>
                  <a:pt x="486518" y="827335"/>
                </a:cubicBezTo>
                <a:cubicBezTo>
                  <a:pt x="464747" y="924097"/>
                  <a:pt x="445395" y="1054726"/>
                  <a:pt x="413947" y="1117621"/>
                </a:cubicBezTo>
                <a:cubicBezTo>
                  <a:pt x="382499" y="1180516"/>
                  <a:pt x="346213" y="1190193"/>
                  <a:pt x="297832" y="1204707"/>
                </a:cubicBezTo>
                <a:cubicBezTo>
                  <a:pt x="249451" y="1219221"/>
                  <a:pt x="172042" y="1226478"/>
                  <a:pt x="123661" y="1204707"/>
                </a:cubicBezTo>
                <a:cubicBezTo>
                  <a:pt x="75280" y="1182936"/>
                  <a:pt x="24480" y="1115202"/>
                  <a:pt x="7547" y="1074078"/>
                </a:cubicBezTo>
                <a:cubicBezTo>
                  <a:pt x="-9386" y="1032954"/>
                  <a:pt x="5128" y="984573"/>
                  <a:pt x="22061" y="957964"/>
                </a:cubicBezTo>
                <a:cubicBezTo>
                  <a:pt x="38994" y="931355"/>
                  <a:pt x="72861" y="924097"/>
                  <a:pt x="109147" y="914421"/>
                </a:cubicBezTo>
                <a:cubicBezTo>
                  <a:pt x="145433" y="904745"/>
                  <a:pt x="239775" y="899907"/>
                  <a:pt x="239775" y="899907"/>
                </a:cubicBezTo>
                <a:cubicBezTo>
                  <a:pt x="280899" y="895069"/>
                  <a:pt x="329280" y="943450"/>
                  <a:pt x="355890" y="885393"/>
                </a:cubicBezTo>
                <a:cubicBezTo>
                  <a:pt x="382500" y="827336"/>
                  <a:pt x="389756" y="633812"/>
                  <a:pt x="399432" y="551564"/>
                </a:cubicBezTo>
                <a:cubicBezTo>
                  <a:pt x="409108" y="469316"/>
                  <a:pt x="438137" y="420935"/>
                  <a:pt x="413947" y="391907"/>
                </a:cubicBezTo>
                <a:cubicBezTo>
                  <a:pt x="389757" y="362879"/>
                  <a:pt x="319604" y="374973"/>
                  <a:pt x="268804" y="3628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851443" y="5541586"/>
            <a:ext cx="425079" cy="764317"/>
          </a:xfrm>
          <a:custGeom>
            <a:avLst/>
            <a:gdLst>
              <a:gd name="connsiteX0" fmla="*/ 268804 w 574361"/>
              <a:gd name="connsiteY0" fmla="*/ 362878 h 1218447"/>
              <a:gd name="connsiteX1" fmla="*/ 109147 w 574361"/>
              <a:gd name="connsiteY1" fmla="*/ 319335 h 1218447"/>
              <a:gd name="connsiteX2" fmla="*/ 65604 w 574361"/>
              <a:gd name="connsiteY2" fmla="*/ 217735 h 1218447"/>
              <a:gd name="connsiteX3" fmla="*/ 123661 w 574361"/>
              <a:gd name="connsiteY3" fmla="*/ 43564 h 1218447"/>
              <a:gd name="connsiteX4" fmla="*/ 283318 w 574361"/>
              <a:gd name="connsiteY4" fmla="*/ 21 h 1218447"/>
              <a:gd name="connsiteX5" fmla="*/ 515547 w 574361"/>
              <a:gd name="connsiteY5" fmla="*/ 43564 h 1218447"/>
              <a:gd name="connsiteX6" fmla="*/ 573604 w 574361"/>
              <a:gd name="connsiteY6" fmla="*/ 275793 h 1218447"/>
              <a:gd name="connsiteX7" fmla="*/ 544575 w 574361"/>
              <a:gd name="connsiteY7" fmla="*/ 537050 h 1218447"/>
              <a:gd name="connsiteX8" fmla="*/ 486518 w 574361"/>
              <a:gd name="connsiteY8" fmla="*/ 827335 h 1218447"/>
              <a:gd name="connsiteX9" fmla="*/ 413947 w 574361"/>
              <a:gd name="connsiteY9" fmla="*/ 1117621 h 1218447"/>
              <a:gd name="connsiteX10" fmla="*/ 297832 w 574361"/>
              <a:gd name="connsiteY10" fmla="*/ 1204707 h 1218447"/>
              <a:gd name="connsiteX11" fmla="*/ 123661 w 574361"/>
              <a:gd name="connsiteY11" fmla="*/ 1204707 h 1218447"/>
              <a:gd name="connsiteX12" fmla="*/ 7547 w 574361"/>
              <a:gd name="connsiteY12" fmla="*/ 1074078 h 1218447"/>
              <a:gd name="connsiteX13" fmla="*/ 22061 w 574361"/>
              <a:gd name="connsiteY13" fmla="*/ 957964 h 1218447"/>
              <a:gd name="connsiteX14" fmla="*/ 109147 w 574361"/>
              <a:gd name="connsiteY14" fmla="*/ 914421 h 1218447"/>
              <a:gd name="connsiteX15" fmla="*/ 239775 w 574361"/>
              <a:gd name="connsiteY15" fmla="*/ 899907 h 1218447"/>
              <a:gd name="connsiteX16" fmla="*/ 355890 w 574361"/>
              <a:gd name="connsiteY16" fmla="*/ 885393 h 1218447"/>
              <a:gd name="connsiteX17" fmla="*/ 399432 w 574361"/>
              <a:gd name="connsiteY17" fmla="*/ 551564 h 1218447"/>
              <a:gd name="connsiteX18" fmla="*/ 413947 w 574361"/>
              <a:gd name="connsiteY18" fmla="*/ 391907 h 1218447"/>
              <a:gd name="connsiteX19" fmla="*/ 268804 w 574361"/>
              <a:gd name="connsiteY19" fmla="*/ 362878 h 12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361" h="1218447">
                <a:moveTo>
                  <a:pt x="268804" y="362878"/>
                </a:moveTo>
                <a:cubicBezTo>
                  <a:pt x="218004" y="350783"/>
                  <a:pt x="143014" y="343525"/>
                  <a:pt x="109147" y="319335"/>
                </a:cubicBezTo>
                <a:cubicBezTo>
                  <a:pt x="75280" y="295145"/>
                  <a:pt x="63185" y="263697"/>
                  <a:pt x="65604" y="217735"/>
                </a:cubicBezTo>
                <a:cubicBezTo>
                  <a:pt x="68023" y="171773"/>
                  <a:pt x="87375" y="79850"/>
                  <a:pt x="123661" y="43564"/>
                </a:cubicBezTo>
                <a:cubicBezTo>
                  <a:pt x="159947" y="7278"/>
                  <a:pt x="218004" y="21"/>
                  <a:pt x="283318" y="21"/>
                </a:cubicBezTo>
                <a:cubicBezTo>
                  <a:pt x="348632" y="21"/>
                  <a:pt x="467166" y="-2398"/>
                  <a:pt x="515547" y="43564"/>
                </a:cubicBezTo>
                <a:cubicBezTo>
                  <a:pt x="563928" y="89526"/>
                  <a:pt x="568766" y="193545"/>
                  <a:pt x="573604" y="275793"/>
                </a:cubicBezTo>
                <a:cubicBezTo>
                  <a:pt x="578442" y="358041"/>
                  <a:pt x="559089" y="445126"/>
                  <a:pt x="544575" y="537050"/>
                </a:cubicBezTo>
                <a:cubicBezTo>
                  <a:pt x="530061" y="628974"/>
                  <a:pt x="508289" y="730573"/>
                  <a:pt x="486518" y="827335"/>
                </a:cubicBezTo>
                <a:cubicBezTo>
                  <a:pt x="464747" y="924097"/>
                  <a:pt x="445395" y="1054726"/>
                  <a:pt x="413947" y="1117621"/>
                </a:cubicBezTo>
                <a:cubicBezTo>
                  <a:pt x="382499" y="1180516"/>
                  <a:pt x="346213" y="1190193"/>
                  <a:pt x="297832" y="1204707"/>
                </a:cubicBezTo>
                <a:cubicBezTo>
                  <a:pt x="249451" y="1219221"/>
                  <a:pt x="172042" y="1226478"/>
                  <a:pt x="123661" y="1204707"/>
                </a:cubicBezTo>
                <a:cubicBezTo>
                  <a:pt x="75280" y="1182936"/>
                  <a:pt x="24480" y="1115202"/>
                  <a:pt x="7547" y="1074078"/>
                </a:cubicBezTo>
                <a:cubicBezTo>
                  <a:pt x="-9386" y="1032954"/>
                  <a:pt x="5128" y="984573"/>
                  <a:pt x="22061" y="957964"/>
                </a:cubicBezTo>
                <a:cubicBezTo>
                  <a:pt x="38994" y="931355"/>
                  <a:pt x="72861" y="924097"/>
                  <a:pt x="109147" y="914421"/>
                </a:cubicBezTo>
                <a:cubicBezTo>
                  <a:pt x="145433" y="904745"/>
                  <a:pt x="239775" y="899907"/>
                  <a:pt x="239775" y="899907"/>
                </a:cubicBezTo>
                <a:cubicBezTo>
                  <a:pt x="280899" y="895069"/>
                  <a:pt x="329280" y="943450"/>
                  <a:pt x="355890" y="885393"/>
                </a:cubicBezTo>
                <a:cubicBezTo>
                  <a:pt x="382500" y="827336"/>
                  <a:pt x="389756" y="633812"/>
                  <a:pt x="399432" y="551564"/>
                </a:cubicBezTo>
                <a:cubicBezTo>
                  <a:pt x="409108" y="469316"/>
                  <a:pt x="438137" y="420935"/>
                  <a:pt x="413947" y="391907"/>
                </a:cubicBezTo>
                <a:cubicBezTo>
                  <a:pt x="389757" y="362879"/>
                  <a:pt x="319604" y="374973"/>
                  <a:pt x="268804" y="3628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5021943" y="4188195"/>
            <a:ext cx="3079406" cy="2285176"/>
          </a:xfrm>
          <a:custGeom>
            <a:avLst/>
            <a:gdLst>
              <a:gd name="connsiteX0" fmla="*/ 0 w 3079406"/>
              <a:gd name="connsiteY0" fmla="*/ 2096491 h 2285176"/>
              <a:gd name="connsiteX1" fmla="*/ 14514 w 3079406"/>
              <a:gd name="connsiteY1" fmla="*/ 2212605 h 2285176"/>
              <a:gd name="connsiteX2" fmla="*/ 29028 w 3079406"/>
              <a:gd name="connsiteY2" fmla="*/ 2256148 h 2285176"/>
              <a:gd name="connsiteX3" fmla="*/ 130628 w 3079406"/>
              <a:gd name="connsiteY3" fmla="*/ 2285176 h 2285176"/>
              <a:gd name="connsiteX4" fmla="*/ 261257 w 3079406"/>
              <a:gd name="connsiteY4" fmla="*/ 2227119 h 2285176"/>
              <a:gd name="connsiteX5" fmla="*/ 290286 w 3079406"/>
              <a:gd name="connsiteY5" fmla="*/ 2183576 h 2285176"/>
              <a:gd name="connsiteX6" fmla="*/ 304800 w 3079406"/>
              <a:gd name="connsiteY6" fmla="*/ 2140034 h 2285176"/>
              <a:gd name="connsiteX7" fmla="*/ 333828 w 3079406"/>
              <a:gd name="connsiteY7" fmla="*/ 2096491 h 2285176"/>
              <a:gd name="connsiteX8" fmla="*/ 319314 w 3079406"/>
              <a:gd name="connsiteY8" fmla="*/ 2038434 h 2285176"/>
              <a:gd name="connsiteX9" fmla="*/ 232228 w 3079406"/>
              <a:gd name="connsiteY9" fmla="*/ 2067462 h 2285176"/>
              <a:gd name="connsiteX10" fmla="*/ 232228 w 3079406"/>
              <a:gd name="connsiteY10" fmla="*/ 2183576 h 2285176"/>
              <a:gd name="connsiteX11" fmla="*/ 290286 w 3079406"/>
              <a:gd name="connsiteY11" fmla="*/ 2198091 h 2285176"/>
              <a:gd name="connsiteX12" fmla="*/ 391886 w 3079406"/>
              <a:gd name="connsiteY12" fmla="*/ 2183576 h 2285176"/>
              <a:gd name="connsiteX13" fmla="*/ 435428 w 3079406"/>
              <a:gd name="connsiteY13" fmla="*/ 2154548 h 2285176"/>
              <a:gd name="connsiteX14" fmla="*/ 478971 w 3079406"/>
              <a:gd name="connsiteY14" fmla="*/ 2140034 h 2285176"/>
              <a:gd name="connsiteX15" fmla="*/ 508000 w 3079406"/>
              <a:gd name="connsiteY15" fmla="*/ 2081976 h 2285176"/>
              <a:gd name="connsiteX16" fmla="*/ 537028 w 3079406"/>
              <a:gd name="connsiteY16" fmla="*/ 2038434 h 2285176"/>
              <a:gd name="connsiteX17" fmla="*/ 566057 w 3079406"/>
              <a:gd name="connsiteY17" fmla="*/ 1936834 h 2285176"/>
              <a:gd name="connsiteX18" fmla="*/ 508000 w 3079406"/>
              <a:gd name="connsiteY18" fmla="*/ 1922319 h 2285176"/>
              <a:gd name="connsiteX19" fmla="*/ 493486 w 3079406"/>
              <a:gd name="connsiteY19" fmla="*/ 2081976 h 2285176"/>
              <a:gd name="connsiteX20" fmla="*/ 551543 w 3079406"/>
              <a:gd name="connsiteY20" fmla="*/ 2096491 h 2285176"/>
              <a:gd name="connsiteX21" fmla="*/ 609600 w 3079406"/>
              <a:gd name="connsiteY21" fmla="*/ 2067462 h 2285176"/>
              <a:gd name="connsiteX22" fmla="*/ 653143 w 3079406"/>
              <a:gd name="connsiteY22" fmla="*/ 2052948 h 2285176"/>
              <a:gd name="connsiteX23" fmla="*/ 696686 w 3079406"/>
              <a:gd name="connsiteY23" fmla="*/ 2009405 h 2285176"/>
              <a:gd name="connsiteX24" fmla="*/ 682171 w 3079406"/>
              <a:gd name="connsiteY24" fmla="*/ 1878776 h 2285176"/>
              <a:gd name="connsiteX25" fmla="*/ 638628 w 3079406"/>
              <a:gd name="connsiteY25" fmla="*/ 1864262 h 2285176"/>
              <a:gd name="connsiteX26" fmla="*/ 609600 w 3079406"/>
              <a:gd name="connsiteY26" fmla="*/ 1907805 h 2285176"/>
              <a:gd name="connsiteX27" fmla="*/ 624114 w 3079406"/>
              <a:gd name="connsiteY27" fmla="*/ 1951348 h 2285176"/>
              <a:gd name="connsiteX28" fmla="*/ 725714 w 3079406"/>
              <a:gd name="connsiteY28" fmla="*/ 2009405 h 2285176"/>
              <a:gd name="connsiteX29" fmla="*/ 827314 w 3079406"/>
              <a:gd name="connsiteY29" fmla="*/ 1951348 h 2285176"/>
              <a:gd name="connsiteX30" fmla="*/ 885371 w 3079406"/>
              <a:gd name="connsiteY30" fmla="*/ 1835234 h 2285176"/>
              <a:gd name="connsiteX31" fmla="*/ 899886 w 3079406"/>
              <a:gd name="connsiteY31" fmla="*/ 1791691 h 2285176"/>
              <a:gd name="connsiteX32" fmla="*/ 827314 w 3079406"/>
              <a:gd name="connsiteY32" fmla="*/ 1806205 h 2285176"/>
              <a:gd name="connsiteX33" fmla="*/ 841828 w 3079406"/>
              <a:gd name="connsiteY33" fmla="*/ 1878776 h 2285176"/>
              <a:gd name="connsiteX34" fmla="*/ 885371 w 3079406"/>
              <a:gd name="connsiteY34" fmla="*/ 1893291 h 2285176"/>
              <a:gd name="connsiteX35" fmla="*/ 943428 w 3079406"/>
              <a:gd name="connsiteY35" fmla="*/ 1907805 h 2285176"/>
              <a:gd name="connsiteX36" fmla="*/ 1001486 w 3079406"/>
              <a:gd name="connsiteY36" fmla="*/ 1893291 h 2285176"/>
              <a:gd name="connsiteX37" fmla="*/ 1030514 w 3079406"/>
              <a:gd name="connsiteY37" fmla="*/ 1849748 h 2285176"/>
              <a:gd name="connsiteX38" fmla="*/ 1103086 w 3079406"/>
              <a:gd name="connsiteY38" fmla="*/ 1748148 h 2285176"/>
              <a:gd name="connsiteX39" fmla="*/ 1088571 w 3079406"/>
              <a:gd name="connsiteY39" fmla="*/ 1661062 h 2285176"/>
              <a:gd name="connsiteX40" fmla="*/ 986971 w 3079406"/>
              <a:gd name="connsiteY40" fmla="*/ 1719119 h 2285176"/>
              <a:gd name="connsiteX41" fmla="*/ 1016000 w 3079406"/>
              <a:gd name="connsiteY41" fmla="*/ 1777176 h 2285176"/>
              <a:gd name="connsiteX42" fmla="*/ 1190171 w 3079406"/>
              <a:gd name="connsiteY42" fmla="*/ 1777176 h 2285176"/>
              <a:gd name="connsiteX43" fmla="*/ 1233714 w 3079406"/>
              <a:gd name="connsiteY43" fmla="*/ 1719119 h 2285176"/>
              <a:gd name="connsiteX44" fmla="*/ 1306286 w 3079406"/>
              <a:gd name="connsiteY44" fmla="*/ 1646548 h 2285176"/>
              <a:gd name="connsiteX45" fmla="*/ 1291771 w 3079406"/>
              <a:gd name="connsiteY45" fmla="*/ 1588491 h 2285176"/>
              <a:gd name="connsiteX46" fmla="*/ 1190171 w 3079406"/>
              <a:gd name="connsiteY46" fmla="*/ 1603005 h 2285176"/>
              <a:gd name="connsiteX47" fmla="*/ 1204686 w 3079406"/>
              <a:gd name="connsiteY47" fmla="*/ 1661062 h 2285176"/>
              <a:gd name="connsiteX48" fmla="*/ 1364343 w 3079406"/>
              <a:gd name="connsiteY48" fmla="*/ 1646548 h 2285176"/>
              <a:gd name="connsiteX49" fmla="*/ 1407886 w 3079406"/>
              <a:gd name="connsiteY49" fmla="*/ 1588491 h 2285176"/>
              <a:gd name="connsiteX50" fmla="*/ 1465943 w 3079406"/>
              <a:gd name="connsiteY50" fmla="*/ 1501405 h 2285176"/>
              <a:gd name="connsiteX51" fmla="*/ 1436914 w 3079406"/>
              <a:gd name="connsiteY51" fmla="*/ 1457862 h 2285176"/>
              <a:gd name="connsiteX52" fmla="*/ 1378857 w 3079406"/>
              <a:gd name="connsiteY52" fmla="*/ 1486891 h 2285176"/>
              <a:gd name="connsiteX53" fmla="*/ 1349828 w 3079406"/>
              <a:gd name="connsiteY53" fmla="*/ 1588491 h 2285176"/>
              <a:gd name="connsiteX54" fmla="*/ 1407886 w 3079406"/>
              <a:gd name="connsiteY54" fmla="*/ 1603005 h 2285176"/>
              <a:gd name="connsiteX55" fmla="*/ 1465943 w 3079406"/>
              <a:gd name="connsiteY55" fmla="*/ 1573976 h 2285176"/>
              <a:gd name="connsiteX56" fmla="*/ 1553028 w 3079406"/>
              <a:gd name="connsiteY56" fmla="*/ 1472376 h 2285176"/>
              <a:gd name="connsiteX57" fmla="*/ 1567543 w 3079406"/>
              <a:gd name="connsiteY57" fmla="*/ 1428834 h 2285176"/>
              <a:gd name="connsiteX58" fmla="*/ 1596571 w 3079406"/>
              <a:gd name="connsiteY58" fmla="*/ 1370776 h 2285176"/>
              <a:gd name="connsiteX59" fmla="*/ 1582057 w 3079406"/>
              <a:gd name="connsiteY59" fmla="*/ 1327234 h 2285176"/>
              <a:gd name="connsiteX60" fmla="*/ 1538514 w 3079406"/>
              <a:gd name="connsiteY60" fmla="*/ 1370776 h 2285176"/>
              <a:gd name="connsiteX61" fmla="*/ 1611086 w 3079406"/>
              <a:gd name="connsiteY61" fmla="*/ 1457862 h 2285176"/>
              <a:gd name="connsiteX62" fmla="*/ 1654628 w 3079406"/>
              <a:gd name="connsiteY62" fmla="*/ 1443348 h 2285176"/>
              <a:gd name="connsiteX63" fmla="*/ 1741714 w 3079406"/>
              <a:gd name="connsiteY63" fmla="*/ 1356262 h 2285176"/>
              <a:gd name="connsiteX64" fmla="*/ 1727200 w 3079406"/>
              <a:gd name="connsiteY64" fmla="*/ 1254662 h 2285176"/>
              <a:gd name="connsiteX65" fmla="*/ 1683657 w 3079406"/>
              <a:gd name="connsiteY65" fmla="*/ 1298205 h 2285176"/>
              <a:gd name="connsiteX66" fmla="*/ 1741714 w 3079406"/>
              <a:gd name="connsiteY66" fmla="*/ 1385291 h 2285176"/>
              <a:gd name="connsiteX67" fmla="*/ 1799771 w 3079406"/>
              <a:gd name="connsiteY67" fmla="*/ 1370776 h 2285176"/>
              <a:gd name="connsiteX68" fmla="*/ 1843314 w 3079406"/>
              <a:gd name="connsiteY68" fmla="*/ 1327234 h 2285176"/>
              <a:gd name="connsiteX69" fmla="*/ 1886857 w 3079406"/>
              <a:gd name="connsiteY69" fmla="*/ 1298205 h 2285176"/>
              <a:gd name="connsiteX70" fmla="*/ 1915886 w 3079406"/>
              <a:gd name="connsiteY70" fmla="*/ 1211119 h 2285176"/>
              <a:gd name="connsiteX71" fmla="*/ 1901371 w 3079406"/>
              <a:gd name="connsiteY71" fmla="*/ 1167576 h 2285176"/>
              <a:gd name="connsiteX72" fmla="*/ 1843314 w 3079406"/>
              <a:gd name="connsiteY72" fmla="*/ 1240148 h 2285176"/>
              <a:gd name="connsiteX73" fmla="*/ 1857828 w 3079406"/>
              <a:gd name="connsiteY73" fmla="*/ 1298205 h 2285176"/>
              <a:gd name="connsiteX74" fmla="*/ 1973943 w 3079406"/>
              <a:gd name="connsiteY74" fmla="*/ 1312719 h 2285176"/>
              <a:gd name="connsiteX75" fmla="*/ 2061028 w 3079406"/>
              <a:gd name="connsiteY75" fmla="*/ 1240148 h 2285176"/>
              <a:gd name="connsiteX76" fmla="*/ 2090057 w 3079406"/>
              <a:gd name="connsiteY76" fmla="*/ 1182091 h 2285176"/>
              <a:gd name="connsiteX77" fmla="*/ 2075543 w 3079406"/>
              <a:gd name="connsiteY77" fmla="*/ 1051462 h 2285176"/>
              <a:gd name="connsiteX78" fmla="*/ 2032000 w 3079406"/>
              <a:gd name="connsiteY78" fmla="*/ 1065976 h 2285176"/>
              <a:gd name="connsiteX79" fmla="*/ 2017486 w 3079406"/>
              <a:gd name="connsiteY79" fmla="*/ 1109519 h 2285176"/>
              <a:gd name="connsiteX80" fmla="*/ 2061028 w 3079406"/>
              <a:gd name="connsiteY80" fmla="*/ 1211119 h 2285176"/>
              <a:gd name="connsiteX81" fmla="*/ 2133600 w 3079406"/>
              <a:gd name="connsiteY81" fmla="*/ 1196605 h 2285176"/>
              <a:gd name="connsiteX82" fmla="*/ 2177143 w 3079406"/>
              <a:gd name="connsiteY82" fmla="*/ 1153062 h 2285176"/>
              <a:gd name="connsiteX83" fmla="*/ 2220686 w 3079406"/>
              <a:gd name="connsiteY83" fmla="*/ 1124034 h 2285176"/>
              <a:gd name="connsiteX84" fmla="*/ 2264228 w 3079406"/>
              <a:gd name="connsiteY84" fmla="*/ 1065976 h 2285176"/>
              <a:gd name="connsiteX85" fmla="*/ 2278743 w 3079406"/>
              <a:gd name="connsiteY85" fmla="*/ 1007919 h 2285176"/>
              <a:gd name="connsiteX86" fmla="*/ 2162628 w 3079406"/>
              <a:gd name="connsiteY86" fmla="*/ 1007919 h 2285176"/>
              <a:gd name="connsiteX87" fmla="*/ 2177143 w 3079406"/>
              <a:gd name="connsiteY87" fmla="*/ 1080491 h 2285176"/>
              <a:gd name="connsiteX88" fmla="*/ 2307771 w 3079406"/>
              <a:gd name="connsiteY88" fmla="*/ 1080491 h 2285176"/>
              <a:gd name="connsiteX89" fmla="*/ 2365828 w 3079406"/>
              <a:gd name="connsiteY89" fmla="*/ 993405 h 2285176"/>
              <a:gd name="connsiteX90" fmla="*/ 2409371 w 3079406"/>
              <a:gd name="connsiteY90" fmla="*/ 906319 h 2285176"/>
              <a:gd name="connsiteX91" fmla="*/ 2394857 w 3079406"/>
              <a:gd name="connsiteY91" fmla="*/ 848262 h 2285176"/>
              <a:gd name="connsiteX92" fmla="*/ 2351314 w 3079406"/>
              <a:gd name="connsiteY92" fmla="*/ 833748 h 2285176"/>
              <a:gd name="connsiteX93" fmla="*/ 2307771 w 3079406"/>
              <a:gd name="connsiteY93" fmla="*/ 920834 h 2285176"/>
              <a:gd name="connsiteX94" fmla="*/ 2336800 w 3079406"/>
              <a:gd name="connsiteY94" fmla="*/ 978891 h 2285176"/>
              <a:gd name="connsiteX95" fmla="*/ 2467428 w 3079406"/>
              <a:gd name="connsiteY95" fmla="*/ 920834 h 2285176"/>
              <a:gd name="connsiteX96" fmla="*/ 2481943 w 3079406"/>
              <a:gd name="connsiteY96" fmla="*/ 877291 h 2285176"/>
              <a:gd name="connsiteX97" fmla="*/ 2525486 w 3079406"/>
              <a:gd name="connsiteY97" fmla="*/ 790205 h 2285176"/>
              <a:gd name="connsiteX98" fmla="*/ 2510971 w 3079406"/>
              <a:gd name="connsiteY98" fmla="*/ 674091 h 2285176"/>
              <a:gd name="connsiteX99" fmla="*/ 2452914 w 3079406"/>
              <a:gd name="connsiteY99" fmla="*/ 688605 h 2285176"/>
              <a:gd name="connsiteX100" fmla="*/ 2438400 w 3079406"/>
              <a:gd name="connsiteY100" fmla="*/ 746662 h 2285176"/>
              <a:gd name="connsiteX101" fmla="*/ 2452914 w 3079406"/>
              <a:gd name="connsiteY101" fmla="*/ 790205 h 2285176"/>
              <a:gd name="connsiteX102" fmla="*/ 2569028 w 3079406"/>
              <a:gd name="connsiteY102" fmla="*/ 790205 h 2285176"/>
              <a:gd name="connsiteX103" fmla="*/ 2583543 w 3079406"/>
              <a:gd name="connsiteY103" fmla="*/ 746662 h 2285176"/>
              <a:gd name="connsiteX104" fmla="*/ 2641600 w 3079406"/>
              <a:gd name="connsiteY104" fmla="*/ 659576 h 2285176"/>
              <a:gd name="connsiteX105" fmla="*/ 2627086 w 3079406"/>
              <a:gd name="connsiteY105" fmla="*/ 557976 h 2285176"/>
              <a:gd name="connsiteX106" fmla="*/ 2583543 w 3079406"/>
              <a:gd name="connsiteY106" fmla="*/ 572491 h 2285176"/>
              <a:gd name="connsiteX107" fmla="*/ 2612571 w 3079406"/>
              <a:gd name="connsiteY107" fmla="*/ 645062 h 2285176"/>
              <a:gd name="connsiteX108" fmla="*/ 2670628 w 3079406"/>
              <a:gd name="connsiteY108" fmla="*/ 674091 h 2285176"/>
              <a:gd name="connsiteX109" fmla="*/ 2757714 w 3079406"/>
              <a:gd name="connsiteY109" fmla="*/ 587005 h 2285176"/>
              <a:gd name="connsiteX110" fmla="*/ 2757714 w 3079406"/>
              <a:gd name="connsiteY110" fmla="*/ 470891 h 2285176"/>
              <a:gd name="connsiteX111" fmla="*/ 2714171 w 3079406"/>
              <a:gd name="connsiteY111" fmla="*/ 441862 h 2285176"/>
              <a:gd name="connsiteX112" fmla="*/ 2728686 w 3079406"/>
              <a:gd name="connsiteY112" fmla="*/ 557976 h 2285176"/>
              <a:gd name="connsiteX113" fmla="*/ 2859314 w 3079406"/>
              <a:gd name="connsiteY113" fmla="*/ 499919 h 2285176"/>
              <a:gd name="connsiteX114" fmla="*/ 2873828 w 3079406"/>
              <a:gd name="connsiteY114" fmla="*/ 456376 h 2285176"/>
              <a:gd name="connsiteX115" fmla="*/ 2859314 w 3079406"/>
              <a:gd name="connsiteY115" fmla="*/ 354776 h 2285176"/>
              <a:gd name="connsiteX116" fmla="*/ 2801257 w 3079406"/>
              <a:gd name="connsiteY116" fmla="*/ 369291 h 2285176"/>
              <a:gd name="connsiteX117" fmla="*/ 2815771 w 3079406"/>
              <a:gd name="connsiteY117" fmla="*/ 456376 h 2285176"/>
              <a:gd name="connsiteX118" fmla="*/ 2917371 w 3079406"/>
              <a:gd name="connsiteY118" fmla="*/ 441862 h 2285176"/>
              <a:gd name="connsiteX119" fmla="*/ 2931886 w 3079406"/>
              <a:gd name="connsiteY119" fmla="*/ 398319 h 2285176"/>
              <a:gd name="connsiteX120" fmla="*/ 2946400 w 3079406"/>
              <a:gd name="connsiteY120" fmla="*/ 340262 h 2285176"/>
              <a:gd name="connsiteX121" fmla="*/ 2888343 w 3079406"/>
              <a:gd name="connsiteY121" fmla="*/ 253176 h 2285176"/>
              <a:gd name="connsiteX122" fmla="*/ 2859314 w 3079406"/>
              <a:gd name="connsiteY122" fmla="*/ 296719 h 2285176"/>
              <a:gd name="connsiteX123" fmla="*/ 2873828 w 3079406"/>
              <a:gd name="connsiteY123" fmla="*/ 340262 h 2285176"/>
              <a:gd name="connsiteX124" fmla="*/ 3004457 w 3079406"/>
              <a:gd name="connsiteY124" fmla="*/ 282205 h 2285176"/>
              <a:gd name="connsiteX125" fmla="*/ 3048000 w 3079406"/>
              <a:gd name="connsiteY125" fmla="*/ 238662 h 2285176"/>
              <a:gd name="connsiteX126" fmla="*/ 3077028 w 3079406"/>
              <a:gd name="connsiteY126" fmla="*/ 6434 h 2285176"/>
              <a:gd name="connsiteX127" fmla="*/ 3018971 w 3079406"/>
              <a:gd name="connsiteY127" fmla="*/ 35462 h 2285176"/>
              <a:gd name="connsiteX128" fmla="*/ 2975428 w 3079406"/>
              <a:gd name="connsiteY128" fmla="*/ 79005 h 22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079406" h="2285176">
                <a:moveTo>
                  <a:pt x="0" y="2096491"/>
                </a:moveTo>
                <a:cubicBezTo>
                  <a:pt x="4838" y="2135196"/>
                  <a:pt x="7537" y="2174228"/>
                  <a:pt x="14514" y="2212605"/>
                </a:cubicBezTo>
                <a:cubicBezTo>
                  <a:pt x="17251" y="2227658"/>
                  <a:pt x="18210" y="2245330"/>
                  <a:pt x="29028" y="2256148"/>
                </a:cubicBezTo>
                <a:cubicBezTo>
                  <a:pt x="35968" y="2263088"/>
                  <a:pt x="130126" y="2285051"/>
                  <a:pt x="130628" y="2285176"/>
                </a:cubicBezTo>
                <a:cubicBezTo>
                  <a:pt x="147930" y="2278255"/>
                  <a:pt x="242478" y="2242768"/>
                  <a:pt x="261257" y="2227119"/>
                </a:cubicBezTo>
                <a:cubicBezTo>
                  <a:pt x="274658" y="2215952"/>
                  <a:pt x="280610" y="2198090"/>
                  <a:pt x="290286" y="2183576"/>
                </a:cubicBezTo>
                <a:cubicBezTo>
                  <a:pt x="295124" y="2169062"/>
                  <a:pt x="297958" y="2153718"/>
                  <a:pt x="304800" y="2140034"/>
                </a:cubicBezTo>
                <a:cubicBezTo>
                  <a:pt x="312601" y="2124432"/>
                  <a:pt x="331361" y="2113760"/>
                  <a:pt x="333828" y="2096491"/>
                </a:cubicBezTo>
                <a:cubicBezTo>
                  <a:pt x="336649" y="2076744"/>
                  <a:pt x="324152" y="2057786"/>
                  <a:pt x="319314" y="2038434"/>
                </a:cubicBezTo>
                <a:cubicBezTo>
                  <a:pt x="290285" y="2048110"/>
                  <a:pt x="257127" y="2049677"/>
                  <a:pt x="232228" y="2067462"/>
                </a:cubicBezTo>
                <a:cubicBezTo>
                  <a:pt x="204830" y="2087032"/>
                  <a:pt x="222910" y="2172394"/>
                  <a:pt x="232228" y="2183576"/>
                </a:cubicBezTo>
                <a:cubicBezTo>
                  <a:pt x="244999" y="2198901"/>
                  <a:pt x="270933" y="2193253"/>
                  <a:pt x="290286" y="2198091"/>
                </a:cubicBezTo>
                <a:cubicBezTo>
                  <a:pt x="324153" y="2193253"/>
                  <a:pt x="359118" y="2193406"/>
                  <a:pt x="391886" y="2183576"/>
                </a:cubicBezTo>
                <a:cubicBezTo>
                  <a:pt x="408594" y="2178564"/>
                  <a:pt x="419826" y="2162349"/>
                  <a:pt x="435428" y="2154548"/>
                </a:cubicBezTo>
                <a:cubicBezTo>
                  <a:pt x="449112" y="2147706"/>
                  <a:pt x="464457" y="2144872"/>
                  <a:pt x="478971" y="2140034"/>
                </a:cubicBezTo>
                <a:cubicBezTo>
                  <a:pt x="488647" y="2120681"/>
                  <a:pt x="497265" y="2100762"/>
                  <a:pt x="508000" y="2081976"/>
                </a:cubicBezTo>
                <a:cubicBezTo>
                  <a:pt x="516654" y="2066831"/>
                  <a:pt x="529227" y="2054036"/>
                  <a:pt x="537028" y="2038434"/>
                </a:cubicBezTo>
                <a:cubicBezTo>
                  <a:pt x="547441" y="2017608"/>
                  <a:pt x="561405" y="1955442"/>
                  <a:pt x="566057" y="1936834"/>
                </a:cubicBezTo>
                <a:cubicBezTo>
                  <a:pt x="546705" y="1931996"/>
                  <a:pt x="526335" y="1914461"/>
                  <a:pt x="508000" y="1922319"/>
                </a:cubicBezTo>
                <a:cubicBezTo>
                  <a:pt x="440241" y="1951358"/>
                  <a:pt x="462300" y="2040394"/>
                  <a:pt x="493486" y="2081976"/>
                </a:cubicBezTo>
                <a:cubicBezTo>
                  <a:pt x="505455" y="2097934"/>
                  <a:pt x="532191" y="2091653"/>
                  <a:pt x="551543" y="2096491"/>
                </a:cubicBezTo>
                <a:cubicBezTo>
                  <a:pt x="570895" y="2086815"/>
                  <a:pt x="589713" y="2075985"/>
                  <a:pt x="609600" y="2067462"/>
                </a:cubicBezTo>
                <a:cubicBezTo>
                  <a:pt x="623662" y="2061435"/>
                  <a:pt x="640413" y="2061435"/>
                  <a:pt x="653143" y="2052948"/>
                </a:cubicBezTo>
                <a:cubicBezTo>
                  <a:pt x="670222" y="2041562"/>
                  <a:pt x="682172" y="2023919"/>
                  <a:pt x="696686" y="2009405"/>
                </a:cubicBezTo>
                <a:cubicBezTo>
                  <a:pt x="707330" y="1977473"/>
                  <a:pt x="743131" y="1899096"/>
                  <a:pt x="682171" y="1878776"/>
                </a:cubicBezTo>
                <a:lnTo>
                  <a:pt x="638628" y="1864262"/>
                </a:lnTo>
                <a:cubicBezTo>
                  <a:pt x="628952" y="1878776"/>
                  <a:pt x="612468" y="1890598"/>
                  <a:pt x="609600" y="1907805"/>
                </a:cubicBezTo>
                <a:cubicBezTo>
                  <a:pt x="607085" y="1922896"/>
                  <a:pt x="614320" y="1939595"/>
                  <a:pt x="624114" y="1951348"/>
                </a:cubicBezTo>
                <a:cubicBezTo>
                  <a:pt x="657911" y="1991904"/>
                  <a:pt x="682306" y="1994936"/>
                  <a:pt x="725714" y="2009405"/>
                </a:cubicBezTo>
                <a:cubicBezTo>
                  <a:pt x="736735" y="2003895"/>
                  <a:pt x="816269" y="1967127"/>
                  <a:pt x="827314" y="1951348"/>
                </a:cubicBezTo>
                <a:cubicBezTo>
                  <a:pt x="852130" y="1915897"/>
                  <a:pt x="871686" y="1876286"/>
                  <a:pt x="885371" y="1835234"/>
                </a:cubicBezTo>
                <a:cubicBezTo>
                  <a:pt x="890209" y="1820720"/>
                  <a:pt x="913570" y="1798533"/>
                  <a:pt x="899886" y="1791691"/>
                </a:cubicBezTo>
                <a:cubicBezTo>
                  <a:pt x="877821" y="1780658"/>
                  <a:pt x="851505" y="1801367"/>
                  <a:pt x="827314" y="1806205"/>
                </a:cubicBezTo>
                <a:cubicBezTo>
                  <a:pt x="832152" y="1830395"/>
                  <a:pt x="828144" y="1858250"/>
                  <a:pt x="841828" y="1878776"/>
                </a:cubicBezTo>
                <a:cubicBezTo>
                  <a:pt x="850315" y="1891506"/>
                  <a:pt x="870660" y="1889088"/>
                  <a:pt x="885371" y="1893291"/>
                </a:cubicBezTo>
                <a:cubicBezTo>
                  <a:pt x="904551" y="1898771"/>
                  <a:pt x="924076" y="1902967"/>
                  <a:pt x="943428" y="1907805"/>
                </a:cubicBezTo>
                <a:cubicBezTo>
                  <a:pt x="962781" y="1902967"/>
                  <a:pt x="984888" y="1904356"/>
                  <a:pt x="1001486" y="1893291"/>
                </a:cubicBezTo>
                <a:cubicBezTo>
                  <a:pt x="1016000" y="1883615"/>
                  <a:pt x="1019347" y="1863149"/>
                  <a:pt x="1030514" y="1849748"/>
                </a:cubicBezTo>
                <a:cubicBezTo>
                  <a:pt x="1104069" y="1761482"/>
                  <a:pt x="1049369" y="1855580"/>
                  <a:pt x="1103086" y="1748148"/>
                </a:cubicBezTo>
                <a:cubicBezTo>
                  <a:pt x="1098248" y="1719119"/>
                  <a:pt x="1111179" y="1679902"/>
                  <a:pt x="1088571" y="1661062"/>
                </a:cubicBezTo>
                <a:cubicBezTo>
                  <a:pt x="1038609" y="1619427"/>
                  <a:pt x="1001602" y="1697173"/>
                  <a:pt x="986971" y="1719119"/>
                </a:cubicBezTo>
                <a:cubicBezTo>
                  <a:pt x="996647" y="1738471"/>
                  <a:pt x="997652" y="1765709"/>
                  <a:pt x="1016000" y="1777176"/>
                </a:cubicBezTo>
                <a:cubicBezTo>
                  <a:pt x="1064892" y="1807734"/>
                  <a:pt x="1141279" y="1785325"/>
                  <a:pt x="1190171" y="1777176"/>
                </a:cubicBezTo>
                <a:cubicBezTo>
                  <a:pt x="1204685" y="1757824"/>
                  <a:pt x="1216609" y="1736224"/>
                  <a:pt x="1233714" y="1719119"/>
                </a:cubicBezTo>
                <a:cubicBezTo>
                  <a:pt x="1330477" y="1622357"/>
                  <a:pt x="1228874" y="1762664"/>
                  <a:pt x="1306286" y="1646548"/>
                </a:cubicBezTo>
                <a:cubicBezTo>
                  <a:pt x="1301448" y="1627196"/>
                  <a:pt x="1304232" y="1604068"/>
                  <a:pt x="1291771" y="1588491"/>
                </a:cubicBezTo>
                <a:cubicBezTo>
                  <a:pt x="1261261" y="1550354"/>
                  <a:pt x="1214453" y="1590864"/>
                  <a:pt x="1190171" y="1603005"/>
                </a:cubicBezTo>
                <a:cubicBezTo>
                  <a:pt x="1195009" y="1622357"/>
                  <a:pt x="1192225" y="1645485"/>
                  <a:pt x="1204686" y="1661062"/>
                </a:cubicBezTo>
                <a:cubicBezTo>
                  <a:pt x="1236338" y="1700627"/>
                  <a:pt x="1363092" y="1646861"/>
                  <a:pt x="1364343" y="1646548"/>
                </a:cubicBezTo>
                <a:cubicBezTo>
                  <a:pt x="1378857" y="1627196"/>
                  <a:pt x="1394014" y="1608309"/>
                  <a:pt x="1407886" y="1588491"/>
                </a:cubicBezTo>
                <a:cubicBezTo>
                  <a:pt x="1427893" y="1559910"/>
                  <a:pt x="1465943" y="1501405"/>
                  <a:pt x="1465943" y="1501405"/>
                </a:cubicBezTo>
                <a:cubicBezTo>
                  <a:pt x="1456267" y="1486891"/>
                  <a:pt x="1454121" y="1460730"/>
                  <a:pt x="1436914" y="1457862"/>
                </a:cubicBezTo>
                <a:cubicBezTo>
                  <a:pt x="1415572" y="1454305"/>
                  <a:pt x="1394156" y="1471591"/>
                  <a:pt x="1378857" y="1486891"/>
                </a:cubicBezTo>
                <a:cubicBezTo>
                  <a:pt x="1371918" y="1493830"/>
                  <a:pt x="1349953" y="1587991"/>
                  <a:pt x="1349828" y="1588491"/>
                </a:cubicBezTo>
                <a:cubicBezTo>
                  <a:pt x="1369181" y="1593329"/>
                  <a:pt x="1388092" y="1605479"/>
                  <a:pt x="1407886" y="1603005"/>
                </a:cubicBezTo>
                <a:cubicBezTo>
                  <a:pt x="1429356" y="1600321"/>
                  <a:pt x="1448337" y="1586552"/>
                  <a:pt x="1465943" y="1573976"/>
                </a:cubicBezTo>
                <a:cubicBezTo>
                  <a:pt x="1498604" y="1550647"/>
                  <a:pt x="1530155" y="1502875"/>
                  <a:pt x="1553028" y="1472376"/>
                </a:cubicBezTo>
                <a:cubicBezTo>
                  <a:pt x="1557866" y="1457862"/>
                  <a:pt x="1561516" y="1442896"/>
                  <a:pt x="1567543" y="1428834"/>
                </a:cubicBezTo>
                <a:cubicBezTo>
                  <a:pt x="1576066" y="1408947"/>
                  <a:pt x="1593511" y="1392195"/>
                  <a:pt x="1596571" y="1370776"/>
                </a:cubicBezTo>
                <a:cubicBezTo>
                  <a:pt x="1598735" y="1355631"/>
                  <a:pt x="1586895" y="1341748"/>
                  <a:pt x="1582057" y="1327234"/>
                </a:cubicBezTo>
                <a:cubicBezTo>
                  <a:pt x="1567543" y="1341748"/>
                  <a:pt x="1541060" y="1350408"/>
                  <a:pt x="1538514" y="1370776"/>
                </a:cubicBezTo>
                <a:cubicBezTo>
                  <a:pt x="1529489" y="1442975"/>
                  <a:pt x="1568508" y="1443670"/>
                  <a:pt x="1611086" y="1457862"/>
                </a:cubicBezTo>
                <a:cubicBezTo>
                  <a:pt x="1625600" y="1453024"/>
                  <a:pt x="1642552" y="1452741"/>
                  <a:pt x="1654628" y="1443348"/>
                </a:cubicBezTo>
                <a:cubicBezTo>
                  <a:pt x="1687033" y="1418144"/>
                  <a:pt x="1741714" y="1356262"/>
                  <a:pt x="1741714" y="1356262"/>
                </a:cubicBezTo>
                <a:cubicBezTo>
                  <a:pt x="1743266" y="1350056"/>
                  <a:pt x="1782328" y="1254662"/>
                  <a:pt x="1727200" y="1254662"/>
                </a:cubicBezTo>
                <a:cubicBezTo>
                  <a:pt x="1706674" y="1254662"/>
                  <a:pt x="1698171" y="1283691"/>
                  <a:pt x="1683657" y="1298205"/>
                </a:cubicBezTo>
                <a:cubicBezTo>
                  <a:pt x="1693062" y="1335827"/>
                  <a:pt x="1689741" y="1377866"/>
                  <a:pt x="1741714" y="1385291"/>
                </a:cubicBezTo>
                <a:cubicBezTo>
                  <a:pt x="1761462" y="1388112"/>
                  <a:pt x="1780419" y="1375614"/>
                  <a:pt x="1799771" y="1370776"/>
                </a:cubicBezTo>
                <a:cubicBezTo>
                  <a:pt x="1814285" y="1356262"/>
                  <a:pt x="1827545" y="1340374"/>
                  <a:pt x="1843314" y="1327234"/>
                </a:cubicBezTo>
                <a:cubicBezTo>
                  <a:pt x="1856715" y="1316067"/>
                  <a:pt x="1877612" y="1312998"/>
                  <a:pt x="1886857" y="1298205"/>
                </a:cubicBezTo>
                <a:cubicBezTo>
                  <a:pt x="1903074" y="1272257"/>
                  <a:pt x="1915886" y="1211119"/>
                  <a:pt x="1915886" y="1211119"/>
                </a:cubicBezTo>
                <a:cubicBezTo>
                  <a:pt x="1911048" y="1196605"/>
                  <a:pt x="1915055" y="1174418"/>
                  <a:pt x="1901371" y="1167576"/>
                </a:cubicBezTo>
                <a:cubicBezTo>
                  <a:pt x="1850472" y="1142127"/>
                  <a:pt x="1846456" y="1227579"/>
                  <a:pt x="1843314" y="1240148"/>
                </a:cubicBezTo>
                <a:cubicBezTo>
                  <a:pt x="1848152" y="1259500"/>
                  <a:pt x="1845058" y="1282881"/>
                  <a:pt x="1857828" y="1298205"/>
                </a:cubicBezTo>
                <a:cubicBezTo>
                  <a:pt x="1897087" y="1345316"/>
                  <a:pt x="1928676" y="1324036"/>
                  <a:pt x="1973943" y="1312719"/>
                </a:cubicBezTo>
                <a:cubicBezTo>
                  <a:pt x="2008665" y="1289571"/>
                  <a:pt x="2035627" y="1275709"/>
                  <a:pt x="2061028" y="1240148"/>
                </a:cubicBezTo>
                <a:cubicBezTo>
                  <a:pt x="2073604" y="1222542"/>
                  <a:pt x="2080381" y="1201443"/>
                  <a:pt x="2090057" y="1182091"/>
                </a:cubicBezTo>
                <a:cubicBezTo>
                  <a:pt x="2085219" y="1138548"/>
                  <a:pt x="2095136" y="1090648"/>
                  <a:pt x="2075543" y="1051462"/>
                </a:cubicBezTo>
                <a:cubicBezTo>
                  <a:pt x="2068701" y="1037778"/>
                  <a:pt x="2042818" y="1055158"/>
                  <a:pt x="2032000" y="1065976"/>
                </a:cubicBezTo>
                <a:cubicBezTo>
                  <a:pt x="2021182" y="1076794"/>
                  <a:pt x="2022324" y="1095005"/>
                  <a:pt x="2017486" y="1109519"/>
                </a:cubicBezTo>
                <a:cubicBezTo>
                  <a:pt x="2021242" y="1124543"/>
                  <a:pt x="2034042" y="1203409"/>
                  <a:pt x="2061028" y="1211119"/>
                </a:cubicBezTo>
                <a:cubicBezTo>
                  <a:pt x="2084748" y="1217896"/>
                  <a:pt x="2109409" y="1201443"/>
                  <a:pt x="2133600" y="1196605"/>
                </a:cubicBezTo>
                <a:cubicBezTo>
                  <a:pt x="2148114" y="1182091"/>
                  <a:pt x="2161374" y="1166203"/>
                  <a:pt x="2177143" y="1153062"/>
                </a:cubicBezTo>
                <a:cubicBezTo>
                  <a:pt x="2190544" y="1141895"/>
                  <a:pt x="2208351" y="1136369"/>
                  <a:pt x="2220686" y="1124034"/>
                </a:cubicBezTo>
                <a:cubicBezTo>
                  <a:pt x="2237791" y="1106929"/>
                  <a:pt x="2249714" y="1085329"/>
                  <a:pt x="2264228" y="1065976"/>
                </a:cubicBezTo>
                <a:cubicBezTo>
                  <a:pt x="2269066" y="1046624"/>
                  <a:pt x="2285051" y="1026843"/>
                  <a:pt x="2278743" y="1007919"/>
                </a:cubicBezTo>
                <a:cubicBezTo>
                  <a:pt x="2258282" y="946535"/>
                  <a:pt x="2184543" y="999153"/>
                  <a:pt x="2162628" y="1007919"/>
                </a:cubicBezTo>
                <a:cubicBezTo>
                  <a:pt x="2167466" y="1032110"/>
                  <a:pt x="2163459" y="1059965"/>
                  <a:pt x="2177143" y="1080491"/>
                </a:cubicBezTo>
                <a:cubicBezTo>
                  <a:pt x="2198581" y="1112648"/>
                  <a:pt x="2301816" y="1081484"/>
                  <a:pt x="2307771" y="1080491"/>
                </a:cubicBezTo>
                <a:cubicBezTo>
                  <a:pt x="2327123" y="1051462"/>
                  <a:pt x="2354795" y="1026503"/>
                  <a:pt x="2365828" y="993405"/>
                </a:cubicBezTo>
                <a:cubicBezTo>
                  <a:pt x="2385859" y="933313"/>
                  <a:pt x="2371856" y="962592"/>
                  <a:pt x="2409371" y="906319"/>
                </a:cubicBezTo>
                <a:cubicBezTo>
                  <a:pt x="2404533" y="886967"/>
                  <a:pt x="2407318" y="863839"/>
                  <a:pt x="2394857" y="848262"/>
                </a:cubicBezTo>
                <a:cubicBezTo>
                  <a:pt x="2385300" y="836315"/>
                  <a:pt x="2365519" y="828066"/>
                  <a:pt x="2351314" y="833748"/>
                </a:cubicBezTo>
                <a:cubicBezTo>
                  <a:pt x="2329672" y="842405"/>
                  <a:pt x="2313881" y="902505"/>
                  <a:pt x="2307771" y="920834"/>
                </a:cubicBezTo>
                <a:cubicBezTo>
                  <a:pt x="2317447" y="940186"/>
                  <a:pt x="2316913" y="970368"/>
                  <a:pt x="2336800" y="978891"/>
                </a:cubicBezTo>
                <a:cubicBezTo>
                  <a:pt x="2381735" y="998148"/>
                  <a:pt x="2439994" y="941409"/>
                  <a:pt x="2467428" y="920834"/>
                </a:cubicBezTo>
                <a:cubicBezTo>
                  <a:pt x="2472266" y="906320"/>
                  <a:pt x="2475101" y="890975"/>
                  <a:pt x="2481943" y="877291"/>
                </a:cubicBezTo>
                <a:cubicBezTo>
                  <a:pt x="2538216" y="764745"/>
                  <a:pt x="2489002" y="899652"/>
                  <a:pt x="2525486" y="790205"/>
                </a:cubicBezTo>
                <a:cubicBezTo>
                  <a:pt x="2520648" y="751500"/>
                  <a:pt x="2533643" y="705831"/>
                  <a:pt x="2510971" y="674091"/>
                </a:cubicBezTo>
                <a:cubicBezTo>
                  <a:pt x="2499376" y="657859"/>
                  <a:pt x="2467019" y="674500"/>
                  <a:pt x="2452914" y="688605"/>
                </a:cubicBezTo>
                <a:cubicBezTo>
                  <a:pt x="2438809" y="702710"/>
                  <a:pt x="2443238" y="727310"/>
                  <a:pt x="2438400" y="746662"/>
                </a:cubicBezTo>
                <a:cubicBezTo>
                  <a:pt x="2443238" y="761176"/>
                  <a:pt x="2442096" y="779387"/>
                  <a:pt x="2452914" y="790205"/>
                </a:cubicBezTo>
                <a:cubicBezTo>
                  <a:pt x="2482667" y="819958"/>
                  <a:pt x="2541426" y="795725"/>
                  <a:pt x="2569028" y="790205"/>
                </a:cubicBezTo>
                <a:cubicBezTo>
                  <a:pt x="2573866" y="775691"/>
                  <a:pt x="2576113" y="760036"/>
                  <a:pt x="2583543" y="746662"/>
                </a:cubicBezTo>
                <a:cubicBezTo>
                  <a:pt x="2600486" y="716164"/>
                  <a:pt x="2641600" y="659576"/>
                  <a:pt x="2641600" y="659576"/>
                </a:cubicBezTo>
                <a:cubicBezTo>
                  <a:pt x="2648882" y="630446"/>
                  <a:pt x="2677202" y="578022"/>
                  <a:pt x="2627086" y="557976"/>
                </a:cubicBezTo>
                <a:cubicBezTo>
                  <a:pt x="2612881" y="552294"/>
                  <a:pt x="2598057" y="567653"/>
                  <a:pt x="2583543" y="572491"/>
                </a:cubicBezTo>
                <a:cubicBezTo>
                  <a:pt x="2593219" y="596681"/>
                  <a:pt x="2595616" y="625280"/>
                  <a:pt x="2612571" y="645062"/>
                </a:cubicBezTo>
                <a:cubicBezTo>
                  <a:pt x="2626652" y="661490"/>
                  <a:pt x="2648991" y="674091"/>
                  <a:pt x="2670628" y="674091"/>
                </a:cubicBezTo>
                <a:cubicBezTo>
                  <a:pt x="2702463" y="674091"/>
                  <a:pt x="2747853" y="600154"/>
                  <a:pt x="2757714" y="587005"/>
                </a:cubicBezTo>
                <a:cubicBezTo>
                  <a:pt x="2772597" y="542355"/>
                  <a:pt x="2787212" y="522513"/>
                  <a:pt x="2757714" y="470891"/>
                </a:cubicBezTo>
                <a:cubicBezTo>
                  <a:pt x="2749059" y="455745"/>
                  <a:pt x="2728685" y="451538"/>
                  <a:pt x="2714171" y="441862"/>
                </a:cubicBezTo>
                <a:cubicBezTo>
                  <a:pt x="2719009" y="480567"/>
                  <a:pt x="2699331" y="532291"/>
                  <a:pt x="2728686" y="557976"/>
                </a:cubicBezTo>
                <a:cubicBezTo>
                  <a:pt x="2789099" y="610837"/>
                  <a:pt x="2841117" y="536315"/>
                  <a:pt x="2859314" y="499919"/>
                </a:cubicBezTo>
                <a:cubicBezTo>
                  <a:pt x="2866156" y="486235"/>
                  <a:pt x="2868990" y="470890"/>
                  <a:pt x="2873828" y="456376"/>
                </a:cubicBezTo>
                <a:cubicBezTo>
                  <a:pt x="2868990" y="422509"/>
                  <a:pt x="2881215" y="381057"/>
                  <a:pt x="2859314" y="354776"/>
                </a:cubicBezTo>
                <a:cubicBezTo>
                  <a:pt x="2846544" y="339452"/>
                  <a:pt x="2809115" y="350956"/>
                  <a:pt x="2801257" y="369291"/>
                </a:cubicBezTo>
                <a:cubicBezTo>
                  <a:pt x="2789664" y="396340"/>
                  <a:pt x="2810933" y="427348"/>
                  <a:pt x="2815771" y="456376"/>
                </a:cubicBezTo>
                <a:cubicBezTo>
                  <a:pt x="2849638" y="451538"/>
                  <a:pt x="2886772" y="457161"/>
                  <a:pt x="2917371" y="441862"/>
                </a:cubicBezTo>
                <a:cubicBezTo>
                  <a:pt x="2931055" y="435020"/>
                  <a:pt x="2927683" y="413030"/>
                  <a:pt x="2931886" y="398319"/>
                </a:cubicBezTo>
                <a:cubicBezTo>
                  <a:pt x="2937366" y="379139"/>
                  <a:pt x="2941562" y="359614"/>
                  <a:pt x="2946400" y="340262"/>
                </a:cubicBezTo>
                <a:cubicBezTo>
                  <a:pt x="2941846" y="322047"/>
                  <a:pt x="2936074" y="243630"/>
                  <a:pt x="2888343" y="253176"/>
                </a:cubicBezTo>
                <a:cubicBezTo>
                  <a:pt x="2871238" y="256597"/>
                  <a:pt x="2868990" y="282205"/>
                  <a:pt x="2859314" y="296719"/>
                </a:cubicBezTo>
                <a:cubicBezTo>
                  <a:pt x="2864152" y="311233"/>
                  <a:pt x="2858985" y="336551"/>
                  <a:pt x="2873828" y="340262"/>
                </a:cubicBezTo>
                <a:cubicBezTo>
                  <a:pt x="2979969" y="366798"/>
                  <a:pt x="2962941" y="332023"/>
                  <a:pt x="3004457" y="282205"/>
                </a:cubicBezTo>
                <a:cubicBezTo>
                  <a:pt x="3017598" y="266436"/>
                  <a:pt x="3033486" y="253176"/>
                  <a:pt x="3048000" y="238662"/>
                </a:cubicBezTo>
                <a:cubicBezTo>
                  <a:pt x="3057676" y="161253"/>
                  <a:pt x="3088061" y="83662"/>
                  <a:pt x="3077028" y="6434"/>
                </a:cubicBezTo>
                <a:cubicBezTo>
                  <a:pt x="3073968" y="-14985"/>
                  <a:pt x="3036577" y="22886"/>
                  <a:pt x="3018971" y="35462"/>
                </a:cubicBezTo>
                <a:cubicBezTo>
                  <a:pt x="3002268" y="47393"/>
                  <a:pt x="2975428" y="79005"/>
                  <a:pt x="2975428" y="790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rot="19280647">
            <a:off x="6361082" y="5100239"/>
            <a:ext cx="2668675" cy="1015663"/>
          </a:xfrm>
          <a:prstGeom prst="rect">
            <a:avLst/>
          </a:prstGeom>
          <a:noFill/>
        </p:spPr>
        <p:txBody>
          <a:bodyPr wrap="square" rtlCol="0">
            <a:spAutoFit/>
          </a:bodyPr>
          <a:lstStyle/>
          <a:p>
            <a:r>
              <a:rPr lang="sk-SK" sz="2000" b="1" dirty="0"/>
              <a:t>„Ešte trošku dopredu, ešte trošku, stačí, už ste synchronizovaní...“</a:t>
            </a:r>
            <a:endParaRPr lang="en-US" sz="2000" b="1" dirty="0"/>
          </a:p>
        </p:txBody>
      </p:sp>
      <p:sp>
        <p:nvSpPr>
          <p:cNvPr id="73" name="Slide Number Placeholder 72"/>
          <p:cNvSpPr>
            <a:spLocks noGrp="1"/>
          </p:cNvSpPr>
          <p:nvPr>
            <p:ph type="sldNum" sz="quarter" idx="12"/>
          </p:nvPr>
        </p:nvSpPr>
        <p:spPr/>
        <p:txBody>
          <a:bodyPr/>
          <a:lstStyle/>
          <a:p>
            <a:fld id="{53A2F171-A641-4D3E-AA75-363029A1D4AF}" type="slidenum">
              <a:rPr lang="en-US" smtClean="0"/>
              <a:t>16</a:t>
            </a:fld>
            <a:endParaRPr lang="en-US"/>
          </a:p>
        </p:txBody>
      </p:sp>
    </p:spTree>
    <p:extLst>
      <p:ext uri="{BB962C8B-B14F-4D97-AF65-F5344CB8AC3E}">
        <p14:creationId xmlns:p14="http://schemas.microsoft.com/office/powerpoint/2010/main" val="324369365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60962" y="716745"/>
            <a:ext cx="5364725" cy="3528392"/>
            <a:chOff x="1271813" y="1616894"/>
            <a:chExt cx="6640831" cy="4367686"/>
          </a:xfrm>
        </p:grpSpPr>
        <p:grpSp>
          <p:nvGrpSpPr>
            <p:cNvPr id="3" name="Group 2"/>
            <p:cNvGrpSpPr/>
            <p:nvPr/>
          </p:nvGrpSpPr>
          <p:grpSpPr>
            <a:xfrm>
              <a:off x="1271813" y="4676530"/>
              <a:ext cx="6030982" cy="1308050"/>
              <a:chOff x="1242313" y="3679267"/>
              <a:chExt cx="6030982" cy="1308050"/>
            </a:xfrm>
          </p:grpSpPr>
          <p:grpSp>
            <p:nvGrpSpPr>
              <p:cNvPr id="834" name="Group 833"/>
              <p:cNvGrpSpPr>
                <a:grpSpLocks noChangeAspect="1"/>
              </p:cNvGrpSpPr>
              <p:nvPr/>
            </p:nvGrpSpPr>
            <p:grpSpPr>
              <a:xfrm>
                <a:off x="2446769" y="3789040"/>
                <a:ext cx="1189127" cy="1189893"/>
                <a:chOff x="1187624" y="126420"/>
                <a:chExt cx="5945633" cy="5949467"/>
              </a:xfrm>
            </p:grpSpPr>
            <p:grpSp>
              <p:nvGrpSpPr>
                <p:cNvPr id="967" name="Group 966"/>
                <p:cNvGrpSpPr/>
                <p:nvPr/>
              </p:nvGrpSpPr>
              <p:grpSpPr>
                <a:xfrm>
                  <a:off x="2915816" y="1844824"/>
                  <a:ext cx="2457700" cy="2448272"/>
                  <a:chOff x="3266428" y="2564904"/>
                  <a:chExt cx="2457700" cy="2448272"/>
                </a:xfrm>
              </p:grpSpPr>
              <p:sp>
                <p:nvSpPr>
                  <p:cNvPr id="997" name="Oval 99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8" name="Arc 99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8" name="Group 967"/>
                <p:cNvGrpSpPr>
                  <a:grpSpLocks noChangeAspect="1"/>
                </p:cNvGrpSpPr>
                <p:nvPr/>
              </p:nvGrpSpPr>
              <p:grpSpPr>
                <a:xfrm>
                  <a:off x="3896632" y="3645024"/>
                  <a:ext cx="505496" cy="505496"/>
                  <a:chOff x="1061610" y="476672"/>
                  <a:chExt cx="4680520" cy="4680520"/>
                </a:xfrm>
              </p:grpSpPr>
              <p:grpSp>
                <p:nvGrpSpPr>
                  <p:cNvPr id="981" name="Group 980"/>
                  <p:cNvGrpSpPr/>
                  <p:nvPr/>
                </p:nvGrpSpPr>
                <p:grpSpPr>
                  <a:xfrm>
                    <a:off x="1061610" y="476672"/>
                    <a:ext cx="4680520" cy="4680520"/>
                    <a:chOff x="827584" y="2132856"/>
                    <a:chExt cx="1440160" cy="1440160"/>
                  </a:xfrm>
                </p:grpSpPr>
                <p:sp>
                  <p:nvSpPr>
                    <p:cNvPr id="992" name="Oval 99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3" name="Straight Connector 992"/>
                    <p:cNvCxnSpPr>
                      <a:stCxn id="99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endCxn id="99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a:stCxn id="99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2" name="Straight Connector 98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9" name="Oval 96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Oval 96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Rounded Rectangle 97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3" name="Freeform 97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4" name="Freeform 97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6" name="Freeform 97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Freeform 97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8" name="Oval 97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Oval 97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0" name="Freeform 97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5" name="Group 834"/>
              <p:cNvGrpSpPr>
                <a:grpSpLocks noChangeAspect="1"/>
              </p:cNvGrpSpPr>
              <p:nvPr/>
            </p:nvGrpSpPr>
            <p:grpSpPr>
              <a:xfrm>
                <a:off x="1242313" y="3797424"/>
                <a:ext cx="1189127" cy="1189893"/>
                <a:chOff x="1187624" y="126420"/>
                <a:chExt cx="5945633" cy="5949467"/>
              </a:xfrm>
            </p:grpSpPr>
            <p:grpSp>
              <p:nvGrpSpPr>
                <p:cNvPr id="935" name="Group 934"/>
                <p:cNvGrpSpPr/>
                <p:nvPr/>
              </p:nvGrpSpPr>
              <p:grpSpPr>
                <a:xfrm>
                  <a:off x="2915816" y="1844824"/>
                  <a:ext cx="2457700" cy="2448272"/>
                  <a:chOff x="3266428" y="2564904"/>
                  <a:chExt cx="2457700" cy="2448272"/>
                </a:xfrm>
              </p:grpSpPr>
              <p:sp>
                <p:nvSpPr>
                  <p:cNvPr id="965" name="Oval 9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6" name="Arc 9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6" name="Group 935"/>
                <p:cNvGrpSpPr>
                  <a:grpSpLocks noChangeAspect="1"/>
                </p:cNvGrpSpPr>
                <p:nvPr/>
              </p:nvGrpSpPr>
              <p:grpSpPr>
                <a:xfrm>
                  <a:off x="3896632" y="3645024"/>
                  <a:ext cx="505496" cy="505496"/>
                  <a:chOff x="1061610" y="476672"/>
                  <a:chExt cx="4680520" cy="4680520"/>
                </a:xfrm>
              </p:grpSpPr>
              <p:grpSp>
                <p:nvGrpSpPr>
                  <p:cNvPr id="949" name="Group 948"/>
                  <p:cNvGrpSpPr/>
                  <p:nvPr/>
                </p:nvGrpSpPr>
                <p:grpSpPr>
                  <a:xfrm>
                    <a:off x="1061610" y="476672"/>
                    <a:ext cx="4680520" cy="4680520"/>
                    <a:chOff x="827584" y="2132856"/>
                    <a:chExt cx="1440160" cy="1440160"/>
                  </a:xfrm>
                </p:grpSpPr>
                <p:sp>
                  <p:nvSpPr>
                    <p:cNvPr id="960" name="Oval 9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1" name="Straight Connector 960"/>
                    <p:cNvCxnSpPr>
                      <a:stCxn id="9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endCxn id="9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9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0" name="Straight Connector 9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7" name="Oval 9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Oval 9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Rounded Rectangle 9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1" name="Freeform 9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2" name="Freeform 9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4" name="Freeform 9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Freeform 9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6" name="Oval 9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Oval 9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8" name="Freeform 9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6" name="Group 835"/>
              <p:cNvGrpSpPr>
                <a:grpSpLocks noChangeAspect="1"/>
              </p:cNvGrpSpPr>
              <p:nvPr/>
            </p:nvGrpSpPr>
            <p:grpSpPr>
              <a:xfrm>
                <a:off x="3635896" y="3751275"/>
                <a:ext cx="1189127" cy="1189893"/>
                <a:chOff x="1187624" y="126420"/>
                <a:chExt cx="5945633" cy="5949467"/>
              </a:xfrm>
            </p:grpSpPr>
            <p:grpSp>
              <p:nvGrpSpPr>
                <p:cNvPr id="903" name="Group 902"/>
                <p:cNvGrpSpPr/>
                <p:nvPr/>
              </p:nvGrpSpPr>
              <p:grpSpPr>
                <a:xfrm>
                  <a:off x="2915816" y="1844824"/>
                  <a:ext cx="2457700" cy="2448272"/>
                  <a:chOff x="3266428" y="2564904"/>
                  <a:chExt cx="2457700" cy="2448272"/>
                </a:xfrm>
              </p:grpSpPr>
              <p:sp>
                <p:nvSpPr>
                  <p:cNvPr id="933" name="Oval 9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4" name="Arc 9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4" name="Group 903"/>
                <p:cNvGrpSpPr>
                  <a:grpSpLocks noChangeAspect="1"/>
                </p:cNvGrpSpPr>
                <p:nvPr/>
              </p:nvGrpSpPr>
              <p:grpSpPr>
                <a:xfrm>
                  <a:off x="3896632" y="3645024"/>
                  <a:ext cx="505496" cy="505496"/>
                  <a:chOff x="1061610" y="476672"/>
                  <a:chExt cx="4680520" cy="4680520"/>
                </a:xfrm>
              </p:grpSpPr>
              <p:grpSp>
                <p:nvGrpSpPr>
                  <p:cNvPr id="917" name="Group 916"/>
                  <p:cNvGrpSpPr/>
                  <p:nvPr/>
                </p:nvGrpSpPr>
                <p:grpSpPr>
                  <a:xfrm>
                    <a:off x="1061610" y="476672"/>
                    <a:ext cx="4680520" cy="4680520"/>
                    <a:chOff x="827584" y="2132856"/>
                    <a:chExt cx="1440160" cy="1440160"/>
                  </a:xfrm>
                </p:grpSpPr>
                <p:sp>
                  <p:nvSpPr>
                    <p:cNvPr id="928" name="Oval 9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9" name="Straight Connector 928"/>
                    <p:cNvCxnSpPr>
                      <a:stCxn id="9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endCxn id="9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9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8" name="Straight Connector 9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Straight Arrow Connector 9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5" name="Oval 90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Oval 90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Rounded Rectangle 90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9" name="Freeform 90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0" name="Freeform 90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2" name="Freeform 9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Freeform 9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4" name="Oval 9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Oval 9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6" name="Freeform 9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7" name="Group 836"/>
              <p:cNvGrpSpPr>
                <a:grpSpLocks noChangeAspect="1"/>
              </p:cNvGrpSpPr>
              <p:nvPr/>
            </p:nvGrpSpPr>
            <p:grpSpPr>
              <a:xfrm>
                <a:off x="4860032" y="3717032"/>
                <a:ext cx="1189127" cy="1189893"/>
                <a:chOff x="1187624" y="126420"/>
                <a:chExt cx="5945633" cy="5949467"/>
              </a:xfrm>
            </p:grpSpPr>
            <p:grpSp>
              <p:nvGrpSpPr>
                <p:cNvPr id="871" name="Group 870"/>
                <p:cNvGrpSpPr/>
                <p:nvPr/>
              </p:nvGrpSpPr>
              <p:grpSpPr>
                <a:xfrm>
                  <a:off x="2915816" y="1844824"/>
                  <a:ext cx="2457700" cy="2448272"/>
                  <a:chOff x="3266428" y="2564904"/>
                  <a:chExt cx="2457700" cy="2448272"/>
                </a:xfrm>
              </p:grpSpPr>
              <p:sp>
                <p:nvSpPr>
                  <p:cNvPr id="901" name="Oval 900"/>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2" name="Arc 901"/>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2" name="Group 871"/>
                <p:cNvGrpSpPr>
                  <a:grpSpLocks noChangeAspect="1"/>
                </p:cNvGrpSpPr>
                <p:nvPr/>
              </p:nvGrpSpPr>
              <p:grpSpPr>
                <a:xfrm>
                  <a:off x="3896632" y="3645024"/>
                  <a:ext cx="505496" cy="505496"/>
                  <a:chOff x="1061610" y="476672"/>
                  <a:chExt cx="4680520" cy="4680520"/>
                </a:xfrm>
              </p:grpSpPr>
              <p:grpSp>
                <p:nvGrpSpPr>
                  <p:cNvPr id="885" name="Group 884"/>
                  <p:cNvGrpSpPr/>
                  <p:nvPr/>
                </p:nvGrpSpPr>
                <p:grpSpPr>
                  <a:xfrm>
                    <a:off x="1061610" y="476672"/>
                    <a:ext cx="4680520" cy="4680520"/>
                    <a:chOff x="827584" y="2132856"/>
                    <a:chExt cx="1440160" cy="1440160"/>
                  </a:xfrm>
                </p:grpSpPr>
                <p:sp>
                  <p:nvSpPr>
                    <p:cNvPr id="896" name="Oval 895"/>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7" name="Straight Connector 896"/>
                    <p:cNvCxnSpPr>
                      <a:stCxn id="896"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6"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endCxn id="896"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a:stCxn id="896"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6" name="Straight Connector 885"/>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3" name="Oval 872"/>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Oval 873"/>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Rounded Rectangle 874"/>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7" name="Freeform 87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8" name="Freeform 87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0" name="Freeform 87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Freeform 88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2" name="Oval 881"/>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Oval 882"/>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4" name="Freeform 88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8" name="Group 837"/>
              <p:cNvGrpSpPr>
                <a:grpSpLocks noChangeAspect="1"/>
              </p:cNvGrpSpPr>
              <p:nvPr/>
            </p:nvGrpSpPr>
            <p:grpSpPr>
              <a:xfrm>
                <a:off x="6084168" y="3679267"/>
                <a:ext cx="1189127" cy="1189893"/>
                <a:chOff x="1187624" y="126420"/>
                <a:chExt cx="5945633" cy="5949467"/>
              </a:xfrm>
            </p:grpSpPr>
            <p:grpSp>
              <p:nvGrpSpPr>
                <p:cNvPr id="839" name="Group 838"/>
                <p:cNvGrpSpPr/>
                <p:nvPr/>
              </p:nvGrpSpPr>
              <p:grpSpPr>
                <a:xfrm>
                  <a:off x="2915816" y="1844824"/>
                  <a:ext cx="2457700" cy="2448272"/>
                  <a:chOff x="3266428" y="2564904"/>
                  <a:chExt cx="2457700" cy="2448272"/>
                </a:xfrm>
              </p:grpSpPr>
              <p:sp>
                <p:nvSpPr>
                  <p:cNvPr id="869" name="Oval 86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0" name="Arc 86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40" name="Group 839"/>
                <p:cNvGrpSpPr>
                  <a:grpSpLocks noChangeAspect="1"/>
                </p:cNvGrpSpPr>
                <p:nvPr/>
              </p:nvGrpSpPr>
              <p:grpSpPr>
                <a:xfrm>
                  <a:off x="3896632" y="3645024"/>
                  <a:ext cx="505496" cy="505496"/>
                  <a:chOff x="1061610" y="476672"/>
                  <a:chExt cx="4680520" cy="4680520"/>
                </a:xfrm>
              </p:grpSpPr>
              <p:grpSp>
                <p:nvGrpSpPr>
                  <p:cNvPr id="853" name="Group 852"/>
                  <p:cNvGrpSpPr/>
                  <p:nvPr/>
                </p:nvGrpSpPr>
                <p:grpSpPr>
                  <a:xfrm>
                    <a:off x="1061610" y="476672"/>
                    <a:ext cx="4680520" cy="4680520"/>
                    <a:chOff x="827584" y="2132856"/>
                    <a:chExt cx="1440160" cy="1440160"/>
                  </a:xfrm>
                </p:grpSpPr>
                <p:sp>
                  <p:nvSpPr>
                    <p:cNvPr id="864" name="Oval 86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65" name="Straight Connector 864"/>
                    <p:cNvCxnSpPr>
                      <a:stCxn id="86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a:endCxn id="86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a:endCxn id="86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a:stCxn id="86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4" name="Straight Connector 85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1" name="Oval 84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2" name="Oval 84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3" name="Rounded Rectangle 84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Freeform 84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6" name="Freeform 84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7" name="Freeform 84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8" name="Freeform 84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9" name="Freeform 84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0" name="Oval 84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1" name="Oval 85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2" name="Freeform 85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4" name="Group 3"/>
            <p:cNvGrpSpPr/>
            <p:nvPr/>
          </p:nvGrpSpPr>
          <p:grpSpPr>
            <a:xfrm>
              <a:off x="1286196" y="3454440"/>
              <a:ext cx="6030982" cy="1308050"/>
              <a:chOff x="1242313" y="3679267"/>
              <a:chExt cx="6030982" cy="1308050"/>
            </a:xfrm>
          </p:grpSpPr>
          <p:grpSp>
            <p:nvGrpSpPr>
              <p:cNvPr id="669" name="Group 668"/>
              <p:cNvGrpSpPr>
                <a:grpSpLocks noChangeAspect="1"/>
              </p:cNvGrpSpPr>
              <p:nvPr/>
            </p:nvGrpSpPr>
            <p:grpSpPr>
              <a:xfrm>
                <a:off x="2446769" y="3789040"/>
                <a:ext cx="1189127" cy="1189893"/>
                <a:chOff x="1187624" y="126420"/>
                <a:chExt cx="5945633" cy="5949467"/>
              </a:xfrm>
            </p:grpSpPr>
            <p:grpSp>
              <p:nvGrpSpPr>
                <p:cNvPr id="802" name="Group 801"/>
                <p:cNvGrpSpPr/>
                <p:nvPr/>
              </p:nvGrpSpPr>
              <p:grpSpPr>
                <a:xfrm>
                  <a:off x="2915816" y="1844824"/>
                  <a:ext cx="2457700" cy="2448272"/>
                  <a:chOff x="3266428" y="2564904"/>
                  <a:chExt cx="2457700" cy="2448272"/>
                </a:xfrm>
              </p:grpSpPr>
              <p:sp>
                <p:nvSpPr>
                  <p:cNvPr id="832" name="Oval 8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3" name="Arc 8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3" name="Group 802"/>
                <p:cNvGrpSpPr>
                  <a:grpSpLocks noChangeAspect="1"/>
                </p:cNvGrpSpPr>
                <p:nvPr/>
              </p:nvGrpSpPr>
              <p:grpSpPr>
                <a:xfrm>
                  <a:off x="3896632" y="3645024"/>
                  <a:ext cx="505496" cy="505496"/>
                  <a:chOff x="1061610" y="476672"/>
                  <a:chExt cx="4680520" cy="4680520"/>
                </a:xfrm>
              </p:grpSpPr>
              <p:grpSp>
                <p:nvGrpSpPr>
                  <p:cNvPr id="816" name="Group 815"/>
                  <p:cNvGrpSpPr/>
                  <p:nvPr/>
                </p:nvGrpSpPr>
                <p:grpSpPr>
                  <a:xfrm>
                    <a:off x="1061610" y="476672"/>
                    <a:ext cx="4680520" cy="4680520"/>
                    <a:chOff x="827584" y="2132856"/>
                    <a:chExt cx="1440160" cy="1440160"/>
                  </a:xfrm>
                </p:grpSpPr>
                <p:sp>
                  <p:nvSpPr>
                    <p:cNvPr id="827" name="Oval 8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8" name="Straight Connector 827"/>
                    <p:cNvCxnSpPr>
                      <a:stCxn id="8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endCxn id="8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endCxn id="8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7" name="Straight Connector 8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6" name="Straight Arrow Connector 8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4" name="Oval 8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Oval 8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Rounded Rectangle 8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7" name="Freeform 8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9" name="Freeform 8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0" name="Freeform 8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1" name="Freeform 8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2" name="Freeform 8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3" name="Oval 8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4" name="Oval 8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5" name="Freeform 8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0" name="Group 669"/>
              <p:cNvGrpSpPr>
                <a:grpSpLocks noChangeAspect="1"/>
              </p:cNvGrpSpPr>
              <p:nvPr/>
            </p:nvGrpSpPr>
            <p:grpSpPr>
              <a:xfrm>
                <a:off x="1242313" y="3797424"/>
                <a:ext cx="1189127" cy="1189893"/>
                <a:chOff x="1187624" y="126420"/>
                <a:chExt cx="5945633" cy="5949467"/>
              </a:xfrm>
            </p:grpSpPr>
            <p:grpSp>
              <p:nvGrpSpPr>
                <p:cNvPr id="770" name="Group 769"/>
                <p:cNvGrpSpPr/>
                <p:nvPr/>
              </p:nvGrpSpPr>
              <p:grpSpPr>
                <a:xfrm>
                  <a:off x="2915816" y="1844824"/>
                  <a:ext cx="2457700" cy="2448272"/>
                  <a:chOff x="3266428" y="2564904"/>
                  <a:chExt cx="2457700" cy="2448272"/>
                </a:xfrm>
              </p:grpSpPr>
              <p:sp>
                <p:nvSpPr>
                  <p:cNvPr id="800" name="Oval 79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1" name="Arc 80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71" name="Group 770"/>
                <p:cNvGrpSpPr>
                  <a:grpSpLocks noChangeAspect="1"/>
                </p:cNvGrpSpPr>
                <p:nvPr/>
              </p:nvGrpSpPr>
              <p:grpSpPr>
                <a:xfrm>
                  <a:off x="3896632" y="3645024"/>
                  <a:ext cx="505496" cy="505496"/>
                  <a:chOff x="1061610" y="476672"/>
                  <a:chExt cx="4680520" cy="4680520"/>
                </a:xfrm>
              </p:grpSpPr>
              <p:grpSp>
                <p:nvGrpSpPr>
                  <p:cNvPr id="784" name="Group 783"/>
                  <p:cNvGrpSpPr/>
                  <p:nvPr/>
                </p:nvGrpSpPr>
                <p:grpSpPr>
                  <a:xfrm>
                    <a:off x="1061610" y="476672"/>
                    <a:ext cx="4680520" cy="4680520"/>
                    <a:chOff x="827584" y="2132856"/>
                    <a:chExt cx="1440160" cy="1440160"/>
                  </a:xfrm>
                </p:grpSpPr>
                <p:sp>
                  <p:nvSpPr>
                    <p:cNvPr id="795" name="Oval 79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6" name="Straight Connector 795"/>
                    <p:cNvCxnSpPr>
                      <a:stCxn id="79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endCxn id="79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endCxn id="79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9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2" name="Oval 77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Oval 77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Rounded Rectangle 77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5" name="Freeform 7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7" name="Freeform 7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8" name="Freeform 7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9" name="Freeform 7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0" name="Freeform 7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1" name="Oval 78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2" name="Oval 78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3" name="Freeform 7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1" name="Group 670"/>
              <p:cNvGrpSpPr>
                <a:grpSpLocks noChangeAspect="1"/>
              </p:cNvGrpSpPr>
              <p:nvPr/>
            </p:nvGrpSpPr>
            <p:grpSpPr>
              <a:xfrm>
                <a:off x="3635896" y="3751275"/>
                <a:ext cx="1189127" cy="1189893"/>
                <a:chOff x="1187624" y="126420"/>
                <a:chExt cx="5945633" cy="5949467"/>
              </a:xfrm>
            </p:grpSpPr>
            <p:grpSp>
              <p:nvGrpSpPr>
                <p:cNvPr id="738" name="Group 737"/>
                <p:cNvGrpSpPr/>
                <p:nvPr/>
              </p:nvGrpSpPr>
              <p:grpSpPr>
                <a:xfrm>
                  <a:off x="2915816" y="1844824"/>
                  <a:ext cx="2457700" cy="2448272"/>
                  <a:chOff x="3266428" y="2564904"/>
                  <a:chExt cx="2457700" cy="2448272"/>
                </a:xfrm>
              </p:grpSpPr>
              <p:sp>
                <p:nvSpPr>
                  <p:cNvPr id="768" name="Oval 76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9" name="Arc 76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9" name="Group 738"/>
                <p:cNvGrpSpPr>
                  <a:grpSpLocks noChangeAspect="1"/>
                </p:cNvGrpSpPr>
                <p:nvPr/>
              </p:nvGrpSpPr>
              <p:grpSpPr>
                <a:xfrm>
                  <a:off x="3896632" y="3645024"/>
                  <a:ext cx="505496" cy="505496"/>
                  <a:chOff x="1061610" y="476672"/>
                  <a:chExt cx="4680520" cy="4680520"/>
                </a:xfrm>
              </p:grpSpPr>
              <p:grpSp>
                <p:nvGrpSpPr>
                  <p:cNvPr id="752" name="Group 751"/>
                  <p:cNvGrpSpPr/>
                  <p:nvPr/>
                </p:nvGrpSpPr>
                <p:grpSpPr>
                  <a:xfrm>
                    <a:off x="1061610" y="476672"/>
                    <a:ext cx="4680520" cy="4680520"/>
                    <a:chOff x="827584" y="2132856"/>
                    <a:chExt cx="1440160" cy="1440160"/>
                  </a:xfrm>
                </p:grpSpPr>
                <p:sp>
                  <p:nvSpPr>
                    <p:cNvPr id="763" name="Oval 76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4" name="Straight Connector 763"/>
                    <p:cNvCxnSpPr>
                      <a:stCxn id="76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endCxn id="76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endCxn id="76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a:stCxn id="76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3" name="Straight Connector 75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2" name="Straight Arrow Connector 76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0" name="Oval 73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Oval 74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Rounded Rectangle 74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3" name="Freeform 7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5" name="Freeform 7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6" name="Freeform 7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7" name="Freeform 7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8" name="Freeform 7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9" name="Oval 74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0" name="Oval 74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1" name="Freeform 7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2" name="Group 671"/>
              <p:cNvGrpSpPr>
                <a:grpSpLocks noChangeAspect="1"/>
              </p:cNvGrpSpPr>
              <p:nvPr/>
            </p:nvGrpSpPr>
            <p:grpSpPr>
              <a:xfrm>
                <a:off x="4860032" y="3717032"/>
                <a:ext cx="1189127" cy="1189893"/>
                <a:chOff x="1187624" y="126420"/>
                <a:chExt cx="5945633" cy="5949467"/>
              </a:xfrm>
            </p:grpSpPr>
            <p:grpSp>
              <p:nvGrpSpPr>
                <p:cNvPr id="706" name="Group 705"/>
                <p:cNvGrpSpPr/>
                <p:nvPr/>
              </p:nvGrpSpPr>
              <p:grpSpPr>
                <a:xfrm>
                  <a:off x="2915816" y="1844824"/>
                  <a:ext cx="2457700" cy="2448272"/>
                  <a:chOff x="3266428" y="2564904"/>
                  <a:chExt cx="2457700" cy="2448272"/>
                </a:xfrm>
              </p:grpSpPr>
              <p:sp>
                <p:nvSpPr>
                  <p:cNvPr id="736" name="Oval 73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7" name="Arc 73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7" name="Group 706"/>
                <p:cNvGrpSpPr>
                  <a:grpSpLocks noChangeAspect="1"/>
                </p:cNvGrpSpPr>
                <p:nvPr/>
              </p:nvGrpSpPr>
              <p:grpSpPr>
                <a:xfrm>
                  <a:off x="3896632" y="3645024"/>
                  <a:ext cx="505496" cy="505496"/>
                  <a:chOff x="1061610" y="476672"/>
                  <a:chExt cx="4680520" cy="4680520"/>
                </a:xfrm>
              </p:grpSpPr>
              <p:grpSp>
                <p:nvGrpSpPr>
                  <p:cNvPr id="720" name="Group 719"/>
                  <p:cNvGrpSpPr/>
                  <p:nvPr/>
                </p:nvGrpSpPr>
                <p:grpSpPr>
                  <a:xfrm>
                    <a:off x="1061610" y="476672"/>
                    <a:ext cx="4680520" cy="4680520"/>
                    <a:chOff x="827584" y="2132856"/>
                    <a:chExt cx="1440160" cy="1440160"/>
                  </a:xfrm>
                </p:grpSpPr>
                <p:sp>
                  <p:nvSpPr>
                    <p:cNvPr id="731" name="Oval 73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2" name="Straight Connector 731"/>
                    <p:cNvCxnSpPr>
                      <a:stCxn id="73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endCxn id="73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a:endCxn id="73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73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1" name="Straight Connector 7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Straight Arrow Connector 72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8" name="Oval 70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Oval 70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Rounded Rectangle 70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1" name="Freeform 71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3" name="Freeform 71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4" name="Freeform 71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5" name="Freeform 71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6" name="Freeform 71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7" name="Oval 71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8" name="Oval 71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9" name="Freeform 71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3" name="Group 672"/>
              <p:cNvGrpSpPr>
                <a:grpSpLocks noChangeAspect="1"/>
              </p:cNvGrpSpPr>
              <p:nvPr/>
            </p:nvGrpSpPr>
            <p:grpSpPr>
              <a:xfrm>
                <a:off x="6084168" y="3679267"/>
                <a:ext cx="1189127" cy="1189893"/>
                <a:chOff x="1187624" y="126420"/>
                <a:chExt cx="5945633" cy="5949467"/>
              </a:xfrm>
            </p:grpSpPr>
            <p:grpSp>
              <p:nvGrpSpPr>
                <p:cNvPr id="674" name="Group 673"/>
                <p:cNvGrpSpPr/>
                <p:nvPr/>
              </p:nvGrpSpPr>
              <p:grpSpPr>
                <a:xfrm>
                  <a:off x="2915816" y="1844824"/>
                  <a:ext cx="2457700" cy="2448272"/>
                  <a:chOff x="3266428" y="2564904"/>
                  <a:chExt cx="2457700" cy="2448272"/>
                </a:xfrm>
              </p:grpSpPr>
              <p:sp>
                <p:nvSpPr>
                  <p:cNvPr id="704" name="Oval 70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5" name="Arc 70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75" name="Group 674"/>
                <p:cNvGrpSpPr>
                  <a:grpSpLocks noChangeAspect="1"/>
                </p:cNvGrpSpPr>
                <p:nvPr/>
              </p:nvGrpSpPr>
              <p:grpSpPr>
                <a:xfrm>
                  <a:off x="3896632" y="3645024"/>
                  <a:ext cx="505496" cy="505496"/>
                  <a:chOff x="1061610" y="476672"/>
                  <a:chExt cx="4680520" cy="4680520"/>
                </a:xfrm>
              </p:grpSpPr>
              <p:grpSp>
                <p:nvGrpSpPr>
                  <p:cNvPr id="688" name="Group 687"/>
                  <p:cNvGrpSpPr/>
                  <p:nvPr/>
                </p:nvGrpSpPr>
                <p:grpSpPr>
                  <a:xfrm>
                    <a:off x="1061610" y="476672"/>
                    <a:ext cx="4680520" cy="4680520"/>
                    <a:chOff x="827584" y="2132856"/>
                    <a:chExt cx="1440160" cy="1440160"/>
                  </a:xfrm>
                </p:grpSpPr>
                <p:sp>
                  <p:nvSpPr>
                    <p:cNvPr id="699" name="Oval 69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00" name="Straight Connector 699"/>
                    <p:cNvCxnSpPr>
                      <a:stCxn id="69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endCxn id="69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endCxn id="69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9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9" name="Straight Connector 68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6" name="Oval 67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7" name="Oval 67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Rounded Rectangle 67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0" name="Freeform 67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1" name="Freeform 68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2" name="Freeform 68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3" name="Freeform 68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4" name="Freeform 68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5" name="Oval 68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6" name="Oval 68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7" name="Freeform 68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 name="Group 4"/>
            <p:cNvGrpSpPr/>
            <p:nvPr/>
          </p:nvGrpSpPr>
          <p:grpSpPr>
            <a:xfrm>
              <a:off x="1853415" y="4010256"/>
              <a:ext cx="6030982" cy="1308050"/>
              <a:chOff x="1242313" y="3679267"/>
              <a:chExt cx="6030982" cy="1308050"/>
            </a:xfrm>
          </p:grpSpPr>
          <p:grpSp>
            <p:nvGrpSpPr>
              <p:cNvPr id="504" name="Group 503"/>
              <p:cNvGrpSpPr>
                <a:grpSpLocks noChangeAspect="1"/>
              </p:cNvGrpSpPr>
              <p:nvPr/>
            </p:nvGrpSpPr>
            <p:grpSpPr>
              <a:xfrm>
                <a:off x="2446769" y="3789040"/>
                <a:ext cx="1189127" cy="1189893"/>
                <a:chOff x="1187624" y="126420"/>
                <a:chExt cx="5945633" cy="5949467"/>
              </a:xfrm>
            </p:grpSpPr>
            <p:grpSp>
              <p:nvGrpSpPr>
                <p:cNvPr id="637" name="Group 636"/>
                <p:cNvGrpSpPr/>
                <p:nvPr/>
              </p:nvGrpSpPr>
              <p:grpSpPr>
                <a:xfrm>
                  <a:off x="2915816" y="1844824"/>
                  <a:ext cx="2457700" cy="2448272"/>
                  <a:chOff x="3266428" y="2564904"/>
                  <a:chExt cx="2457700" cy="2448272"/>
                </a:xfrm>
              </p:grpSpPr>
              <p:sp>
                <p:nvSpPr>
                  <p:cNvPr id="667" name="Oval 66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8" name="Arc 66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8" name="Group 637"/>
                <p:cNvGrpSpPr>
                  <a:grpSpLocks noChangeAspect="1"/>
                </p:cNvGrpSpPr>
                <p:nvPr/>
              </p:nvGrpSpPr>
              <p:grpSpPr>
                <a:xfrm>
                  <a:off x="3896632" y="3645024"/>
                  <a:ext cx="505496" cy="505496"/>
                  <a:chOff x="1061610" y="476672"/>
                  <a:chExt cx="4680520" cy="4680520"/>
                </a:xfrm>
              </p:grpSpPr>
              <p:grpSp>
                <p:nvGrpSpPr>
                  <p:cNvPr id="651" name="Group 650"/>
                  <p:cNvGrpSpPr/>
                  <p:nvPr/>
                </p:nvGrpSpPr>
                <p:grpSpPr>
                  <a:xfrm>
                    <a:off x="1061610" y="476672"/>
                    <a:ext cx="4680520" cy="4680520"/>
                    <a:chOff x="827584" y="2132856"/>
                    <a:chExt cx="1440160" cy="1440160"/>
                  </a:xfrm>
                </p:grpSpPr>
                <p:sp>
                  <p:nvSpPr>
                    <p:cNvPr id="662" name="Oval 66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3" name="Straight Connector 662"/>
                    <p:cNvCxnSpPr>
                      <a:stCxn id="66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endCxn id="66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endCxn id="66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6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52" name="Straight Connector 65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9" name="Oval 63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Oval 63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1" name="Rounded Rectangle 64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5" name="Freeform 6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Freeform 6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7" name="Freeform 6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8" name="Oval 64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9" name="Oval 64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0" name="Freeform 6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5" name="Group 504"/>
              <p:cNvGrpSpPr>
                <a:grpSpLocks noChangeAspect="1"/>
              </p:cNvGrpSpPr>
              <p:nvPr/>
            </p:nvGrpSpPr>
            <p:grpSpPr>
              <a:xfrm>
                <a:off x="1242313" y="3797424"/>
                <a:ext cx="1189127" cy="1189893"/>
                <a:chOff x="1187624" y="126420"/>
                <a:chExt cx="5945633" cy="5949467"/>
              </a:xfrm>
            </p:grpSpPr>
            <p:grpSp>
              <p:nvGrpSpPr>
                <p:cNvPr id="605" name="Group 604"/>
                <p:cNvGrpSpPr/>
                <p:nvPr/>
              </p:nvGrpSpPr>
              <p:grpSpPr>
                <a:xfrm>
                  <a:off x="2915816" y="1844824"/>
                  <a:ext cx="2457700" cy="2448272"/>
                  <a:chOff x="3266428" y="2564904"/>
                  <a:chExt cx="2457700" cy="2448272"/>
                </a:xfrm>
              </p:grpSpPr>
              <p:sp>
                <p:nvSpPr>
                  <p:cNvPr id="635" name="Oval 63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6" name="Arc 63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6" name="Group 605"/>
                <p:cNvGrpSpPr>
                  <a:grpSpLocks noChangeAspect="1"/>
                </p:cNvGrpSpPr>
                <p:nvPr/>
              </p:nvGrpSpPr>
              <p:grpSpPr>
                <a:xfrm>
                  <a:off x="3896632" y="3645024"/>
                  <a:ext cx="505496" cy="505496"/>
                  <a:chOff x="1061610" y="476672"/>
                  <a:chExt cx="4680520" cy="4680520"/>
                </a:xfrm>
              </p:grpSpPr>
              <p:grpSp>
                <p:nvGrpSpPr>
                  <p:cNvPr id="619" name="Group 618"/>
                  <p:cNvGrpSpPr/>
                  <p:nvPr/>
                </p:nvGrpSpPr>
                <p:grpSpPr>
                  <a:xfrm>
                    <a:off x="1061610" y="476672"/>
                    <a:ext cx="4680520" cy="4680520"/>
                    <a:chOff x="827584" y="2132856"/>
                    <a:chExt cx="1440160" cy="1440160"/>
                  </a:xfrm>
                </p:grpSpPr>
                <p:sp>
                  <p:nvSpPr>
                    <p:cNvPr id="630" name="Oval 62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1" name="Straight Connector 630"/>
                    <p:cNvCxnSpPr>
                      <a:stCxn id="63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a:endCxn id="63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endCxn id="63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3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20" name="Straight Connector 61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7" name="Oval 60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Oval 60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9" name="Rounded Rectangle 60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3" name="Freeform 61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Freeform 61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5" name="Freeform 61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6" name="Oval 61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7" name="Oval 61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8" name="Freeform 61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6" name="Group 505"/>
              <p:cNvGrpSpPr>
                <a:grpSpLocks noChangeAspect="1"/>
              </p:cNvGrpSpPr>
              <p:nvPr/>
            </p:nvGrpSpPr>
            <p:grpSpPr>
              <a:xfrm>
                <a:off x="3635896" y="3751275"/>
                <a:ext cx="1189127" cy="1189893"/>
                <a:chOff x="1187624" y="126420"/>
                <a:chExt cx="5945633" cy="5949467"/>
              </a:xfrm>
            </p:grpSpPr>
            <p:grpSp>
              <p:nvGrpSpPr>
                <p:cNvPr id="573" name="Group 572"/>
                <p:cNvGrpSpPr/>
                <p:nvPr/>
              </p:nvGrpSpPr>
              <p:grpSpPr>
                <a:xfrm>
                  <a:off x="2915816" y="1844824"/>
                  <a:ext cx="2457700" cy="2448272"/>
                  <a:chOff x="3266428" y="2564904"/>
                  <a:chExt cx="2457700" cy="2448272"/>
                </a:xfrm>
              </p:grpSpPr>
              <p:sp>
                <p:nvSpPr>
                  <p:cNvPr id="603" name="Oval 60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4" name="Arc 60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4" name="Group 573"/>
                <p:cNvGrpSpPr>
                  <a:grpSpLocks noChangeAspect="1"/>
                </p:cNvGrpSpPr>
                <p:nvPr/>
              </p:nvGrpSpPr>
              <p:grpSpPr>
                <a:xfrm>
                  <a:off x="3896632" y="3645024"/>
                  <a:ext cx="505496" cy="505496"/>
                  <a:chOff x="1061610" y="476672"/>
                  <a:chExt cx="4680520" cy="4680520"/>
                </a:xfrm>
              </p:grpSpPr>
              <p:grpSp>
                <p:nvGrpSpPr>
                  <p:cNvPr id="587" name="Group 586"/>
                  <p:cNvGrpSpPr/>
                  <p:nvPr/>
                </p:nvGrpSpPr>
                <p:grpSpPr>
                  <a:xfrm>
                    <a:off x="1061610" y="476672"/>
                    <a:ext cx="4680520" cy="4680520"/>
                    <a:chOff x="827584" y="2132856"/>
                    <a:chExt cx="1440160" cy="1440160"/>
                  </a:xfrm>
                </p:grpSpPr>
                <p:sp>
                  <p:nvSpPr>
                    <p:cNvPr id="598" name="Oval 59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9" name="Straight Connector 598"/>
                    <p:cNvCxnSpPr>
                      <a:stCxn id="59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endCxn id="59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stCxn id="59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8" name="Straight Connector 58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5" name="Oval 57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Oval 57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7" name="Rounded Rectangle 57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1" name="Freeform 58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Freeform 58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3" name="Freeform 58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4" name="Oval 58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5" name="Oval 58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6" name="Freeform 58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7" name="Group 506"/>
              <p:cNvGrpSpPr>
                <a:grpSpLocks noChangeAspect="1"/>
              </p:cNvGrpSpPr>
              <p:nvPr/>
            </p:nvGrpSpPr>
            <p:grpSpPr>
              <a:xfrm>
                <a:off x="4860032" y="3717032"/>
                <a:ext cx="1189127" cy="1189893"/>
                <a:chOff x="1187624" y="126420"/>
                <a:chExt cx="5945633" cy="5949467"/>
              </a:xfrm>
            </p:grpSpPr>
            <p:grpSp>
              <p:nvGrpSpPr>
                <p:cNvPr id="541" name="Group 540"/>
                <p:cNvGrpSpPr/>
                <p:nvPr/>
              </p:nvGrpSpPr>
              <p:grpSpPr>
                <a:xfrm>
                  <a:off x="2915816" y="1844824"/>
                  <a:ext cx="2457700" cy="2448272"/>
                  <a:chOff x="3266428" y="2564904"/>
                  <a:chExt cx="2457700" cy="2448272"/>
                </a:xfrm>
              </p:grpSpPr>
              <p:sp>
                <p:nvSpPr>
                  <p:cNvPr id="571" name="Oval 57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2" name="Arc 57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42" name="Group 541"/>
                <p:cNvGrpSpPr>
                  <a:grpSpLocks noChangeAspect="1"/>
                </p:cNvGrpSpPr>
                <p:nvPr/>
              </p:nvGrpSpPr>
              <p:grpSpPr>
                <a:xfrm>
                  <a:off x="3896632" y="3645024"/>
                  <a:ext cx="505496" cy="505496"/>
                  <a:chOff x="1061610" y="476672"/>
                  <a:chExt cx="4680520" cy="4680520"/>
                </a:xfrm>
              </p:grpSpPr>
              <p:grpSp>
                <p:nvGrpSpPr>
                  <p:cNvPr id="555" name="Group 554"/>
                  <p:cNvGrpSpPr/>
                  <p:nvPr/>
                </p:nvGrpSpPr>
                <p:grpSpPr>
                  <a:xfrm>
                    <a:off x="1061610" y="476672"/>
                    <a:ext cx="4680520" cy="4680520"/>
                    <a:chOff x="827584" y="2132856"/>
                    <a:chExt cx="1440160" cy="1440160"/>
                  </a:xfrm>
                </p:grpSpPr>
                <p:sp>
                  <p:nvSpPr>
                    <p:cNvPr id="566" name="Oval 56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7" name="Straight Connector 566"/>
                    <p:cNvCxnSpPr>
                      <a:stCxn id="56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a:endCxn id="56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6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6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3" name="Oval 54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Oval 54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5" name="Rounded Rectangle 54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9" name="Freeform 54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Freeform 54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1" name="Freeform 55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2" name="Oval 55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3" name="Oval 55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4" name="Freeform 55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8" name="Group 507"/>
              <p:cNvGrpSpPr>
                <a:grpSpLocks noChangeAspect="1"/>
              </p:cNvGrpSpPr>
              <p:nvPr/>
            </p:nvGrpSpPr>
            <p:grpSpPr>
              <a:xfrm>
                <a:off x="6084168" y="3679267"/>
                <a:ext cx="1189127" cy="1189893"/>
                <a:chOff x="1187624" y="126420"/>
                <a:chExt cx="5945633" cy="5949467"/>
              </a:xfrm>
            </p:grpSpPr>
            <p:grpSp>
              <p:nvGrpSpPr>
                <p:cNvPr id="509" name="Group 508"/>
                <p:cNvGrpSpPr/>
                <p:nvPr/>
              </p:nvGrpSpPr>
              <p:grpSpPr>
                <a:xfrm>
                  <a:off x="2915816" y="1844824"/>
                  <a:ext cx="2457700" cy="2448272"/>
                  <a:chOff x="3266428" y="2564904"/>
                  <a:chExt cx="2457700" cy="2448272"/>
                </a:xfrm>
              </p:grpSpPr>
              <p:sp>
                <p:nvSpPr>
                  <p:cNvPr id="539" name="Oval 53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0" name="Arc 53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10" name="Group 509"/>
                <p:cNvGrpSpPr>
                  <a:grpSpLocks noChangeAspect="1"/>
                </p:cNvGrpSpPr>
                <p:nvPr/>
              </p:nvGrpSpPr>
              <p:grpSpPr>
                <a:xfrm>
                  <a:off x="3896632" y="3645024"/>
                  <a:ext cx="505496" cy="505496"/>
                  <a:chOff x="1061610" y="476672"/>
                  <a:chExt cx="4680520" cy="4680520"/>
                </a:xfrm>
              </p:grpSpPr>
              <p:grpSp>
                <p:nvGrpSpPr>
                  <p:cNvPr id="523" name="Group 522"/>
                  <p:cNvGrpSpPr/>
                  <p:nvPr/>
                </p:nvGrpSpPr>
                <p:grpSpPr>
                  <a:xfrm>
                    <a:off x="1061610" y="476672"/>
                    <a:ext cx="4680520" cy="4680520"/>
                    <a:chOff x="827584" y="2132856"/>
                    <a:chExt cx="1440160" cy="1440160"/>
                  </a:xfrm>
                </p:grpSpPr>
                <p:sp>
                  <p:nvSpPr>
                    <p:cNvPr id="534" name="Oval 53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35" name="Straight Connector 534"/>
                    <p:cNvCxnSpPr>
                      <a:stCxn id="53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endCxn id="53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endCxn id="53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53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4" name="Straight Connector 52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1" name="Oval 51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Rounded Rectangle 51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4" name="Freeform 51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5" name="Freeform 51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6" name="Freeform 51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7" name="Freeform 51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8" name="Freeform 51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9" name="Freeform 51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20" name="Oval 51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1" name="Oval 52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2" name="Freeform 52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 name="Group 5"/>
            <p:cNvGrpSpPr/>
            <p:nvPr/>
          </p:nvGrpSpPr>
          <p:grpSpPr>
            <a:xfrm>
              <a:off x="1277322" y="2276872"/>
              <a:ext cx="6030982" cy="1308050"/>
              <a:chOff x="1242313" y="3679267"/>
              <a:chExt cx="6030982" cy="1308050"/>
            </a:xfrm>
          </p:grpSpPr>
          <p:grpSp>
            <p:nvGrpSpPr>
              <p:cNvPr id="339" name="Group 338"/>
              <p:cNvGrpSpPr>
                <a:grpSpLocks noChangeAspect="1"/>
              </p:cNvGrpSpPr>
              <p:nvPr/>
            </p:nvGrpSpPr>
            <p:grpSpPr>
              <a:xfrm>
                <a:off x="2446769" y="3789040"/>
                <a:ext cx="1189127" cy="1189893"/>
                <a:chOff x="1187624" y="126420"/>
                <a:chExt cx="5945633" cy="5949467"/>
              </a:xfrm>
            </p:grpSpPr>
            <p:grpSp>
              <p:nvGrpSpPr>
                <p:cNvPr id="472" name="Group 471"/>
                <p:cNvGrpSpPr/>
                <p:nvPr/>
              </p:nvGrpSpPr>
              <p:grpSpPr>
                <a:xfrm>
                  <a:off x="2915816" y="1844824"/>
                  <a:ext cx="2457700" cy="2448272"/>
                  <a:chOff x="3266428" y="2564904"/>
                  <a:chExt cx="2457700" cy="2448272"/>
                </a:xfrm>
              </p:grpSpPr>
              <p:sp>
                <p:nvSpPr>
                  <p:cNvPr id="502" name="Oval 5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Arc 5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3" name="Group 472"/>
                <p:cNvGrpSpPr>
                  <a:grpSpLocks noChangeAspect="1"/>
                </p:cNvGrpSpPr>
                <p:nvPr/>
              </p:nvGrpSpPr>
              <p:grpSpPr>
                <a:xfrm>
                  <a:off x="3896632" y="3645024"/>
                  <a:ext cx="505496" cy="505496"/>
                  <a:chOff x="1061610" y="476672"/>
                  <a:chExt cx="4680520" cy="4680520"/>
                </a:xfrm>
              </p:grpSpPr>
              <p:grpSp>
                <p:nvGrpSpPr>
                  <p:cNvPr id="486" name="Group 485"/>
                  <p:cNvGrpSpPr/>
                  <p:nvPr/>
                </p:nvGrpSpPr>
                <p:grpSpPr>
                  <a:xfrm>
                    <a:off x="1061610" y="476672"/>
                    <a:ext cx="4680520" cy="4680520"/>
                    <a:chOff x="827584" y="2132856"/>
                    <a:chExt cx="1440160" cy="1440160"/>
                  </a:xfrm>
                </p:grpSpPr>
                <p:sp>
                  <p:nvSpPr>
                    <p:cNvPr id="497" name="Oval 4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8" name="Straight Connector 497"/>
                    <p:cNvCxnSpPr>
                      <a:stCxn id="4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endCxn id="4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endCxn id="4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4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7" name="Straight Connector 4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4" name="Oval 4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5" name="Oval 4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Rounded Rectangle 4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8" name="Freeform 4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Freeform 4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Freeform 4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2" name="Freeform 4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3" name="Oval 4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4" name="Oval 4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5" name="Freeform 4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0" name="Group 339"/>
              <p:cNvGrpSpPr>
                <a:grpSpLocks noChangeAspect="1"/>
              </p:cNvGrpSpPr>
              <p:nvPr/>
            </p:nvGrpSpPr>
            <p:grpSpPr>
              <a:xfrm>
                <a:off x="1242313" y="3797424"/>
                <a:ext cx="1189127" cy="1189893"/>
                <a:chOff x="1187624" y="126420"/>
                <a:chExt cx="5945633" cy="5949467"/>
              </a:xfrm>
            </p:grpSpPr>
            <p:grpSp>
              <p:nvGrpSpPr>
                <p:cNvPr id="440" name="Group 439"/>
                <p:cNvGrpSpPr/>
                <p:nvPr/>
              </p:nvGrpSpPr>
              <p:grpSpPr>
                <a:xfrm>
                  <a:off x="2915816" y="1844824"/>
                  <a:ext cx="2457700" cy="2448272"/>
                  <a:chOff x="3266428" y="2564904"/>
                  <a:chExt cx="2457700" cy="2448272"/>
                </a:xfrm>
              </p:grpSpPr>
              <p:sp>
                <p:nvSpPr>
                  <p:cNvPr id="470" name="Oval 46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Arc 47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41" name="Group 440"/>
                <p:cNvGrpSpPr>
                  <a:grpSpLocks noChangeAspect="1"/>
                </p:cNvGrpSpPr>
                <p:nvPr/>
              </p:nvGrpSpPr>
              <p:grpSpPr>
                <a:xfrm>
                  <a:off x="3896632" y="3645024"/>
                  <a:ext cx="505496" cy="505496"/>
                  <a:chOff x="1061610" y="476672"/>
                  <a:chExt cx="4680520" cy="4680520"/>
                </a:xfrm>
              </p:grpSpPr>
              <p:grpSp>
                <p:nvGrpSpPr>
                  <p:cNvPr id="454" name="Group 453"/>
                  <p:cNvGrpSpPr/>
                  <p:nvPr/>
                </p:nvGrpSpPr>
                <p:grpSpPr>
                  <a:xfrm>
                    <a:off x="1061610" y="476672"/>
                    <a:ext cx="4680520" cy="4680520"/>
                    <a:chOff x="827584" y="2132856"/>
                    <a:chExt cx="1440160" cy="1440160"/>
                  </a:xfrm>
                </p:grpSpPr>
                <p:sp>
                  <p:nvSpPr>
                    <p:cNvPr id="465" name="Oval 46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6" name="Straight Connector 465"/>
                    <p:cNvCxnSpPr>
                      <a:stCxn id="46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a:stCxn id="46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2" name="Oval 44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3" name="Oval 44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Rounded Rectangle 44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6" name="Freeform 44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Freeform 44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Freeform 44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0" name="Freeform 44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1" name="Oval 45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2" name="Oval 45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3" name="Freeform 45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1" name="Group 340"/>
              <p:cNvGrpSpPr>
                <a:grpSpLocks noChangeAspect="1"/>
              </p:cNvGrpSpPr>
              <p:nvPr/>
            </p:nvGrpSpPr>
            <p:grpSpPr>
              <a:xfrm>
                <a:off x="3635896" y="3751275"/>
                <a:ext cx="1189127" cy="1189893"/>
                <a:chOff x="1187624" y="126420"/>
                <a:chExt cx="5945633" cy="5949467"/>
              </a:xfrm>
            </p:grpSpPr>
            <p:grpSp>
              <p:nvGrpSpPr>
                <p:cNvPr id="408" name="Group 407"/>
                <p:cNvGrpSpPr/>
                <p:nvPr/>
              </p:nvGrpSpPr>
              <p:grpSpPr>
                <a:xfrm>
                  <a:off x="2915816" y="1844824"/>
                  <a:ext cx="2457700" cy="2448272"/>
                  <a:chOff x="3266428" y="2564904"/>
                  <a:chExt cx="2457700" cy="2448272"/>
                </a:xfrm>
              </p:grpSpPr>
              <p:sp>
                <p:nvSpPr>
                  <p:cNvPr id="438" name="Oval 43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Arc 43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9" name="Group 408"/>
                <p:cNvGrpSpPr>
                  <a:grpSpLocks noChangeAspect="1"/>
                </p:cNvGrpSpPr>
                <p:nvPr/>
              </p:nvGrpSpPr>
              <p:grpSpPr>
                <a:xfrm>
                  <a:off x="3896632" y="3645024"/>
                  <a:ext cx="505496" cy="505496"/>
                  <a:chOff x="1061610" y="476672"/>
                  <a:chExt cx="4680520" cy="4680520"/>
                </a:xfrm>
              </p:grpSpPr>
              <p:grpSp>
                <p:nvGrpSpPr>
                  <p:cNvPr id="422" name="Group 421"/>
                  <p:cNvGrpSpPr/>
                  <p:nvPr/>
                </p:nvGrpSpPr>
                <p:grpSpPr>
                  <a:xfrm>
                    <a:off x="1061610" y="476672"/>
                    <a:ext cx="4680520" cy="4680520"/>
                    <a:chOff x="827584" y="2132856"/>
                    <a:chExt cx="1440160" cy="1440160"/>
                  </a:xfrm>
                </p:grpSpPr>
                <p:sp>
                  <p:nvSpPr>
                    <p:cNvPr id="433" name="Oval 43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4" name="Straight Connector 433"/>
                    <p:cNvCxnSpPr>
                      <a:stCxn id="43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endCxn id="43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3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3" name="Straight Connector 42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0" name="Oval 40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val 41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Rounded Rectangle 41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4" name="Freeform 41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Freeform 41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Freeform 41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8" name="Freeform 41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9" name="Oval 41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val 41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1" name="Freeform 42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2" name="Group 341"/>
              <p:cNvGrpSpPr>
                <a:grpSpLocks noChangeAspect="1"/>
              </p:cNvGrpSpPr>
              <p:nvPr/>
            </p:nvGrpSpPr>
            <p:grpSpPr>
              <a:xfrm>
                <a:off x="4860032" y="3717032"/>
                <a:ext cx="1189127" cy="1189893"/>
                <a:chOff x="1187624" y="126420"/>
                <a:chExt cx="5945633" cy="5949467"/>
              </a:xfrm>
            </p:grpSpPr>
            <p:grpSp>
              <p:nvGrpSpPr>
                <p:cNvPr id="376" name="Group 375"/>
                <p:cNvGrpSpPr/>
                <p:nvPr/>
              </p:nvGrpSpPr>
              <p:grpSpPr>
                <a:xfrm>
                  <a:off x="2915816" y="1844824"/>
                  <a:ext cx="2457700" cy="2448272"/>
                  <a:chOff x="3266428" y="2564904"/>
                  <a:chExt cx="2457700" cy="2448272"/>
                </a:xfrm>
              </p:grpSpPr>
              <p:sp>
                <p:nvSpPr>
                  <p:cNvPr id="406" name="Oval 40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Arc 40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7" name="Group 376"/>
                <p:cNvGrpSpPr>
                  <a:grpSpLocks noChangeAspect="1"/>
                </p:cNvGrpSpPr>
                <p:nvPr/>
              </p:nvGrpSpPr>
              <p:grpSpPr>
                <a:xfrm>
                  <a:off x="3896632" y="3645024"/>
                  <a:ext cx="505496" cy="505496"/>
                  <a:chOff x="1061610" y="476672"/>
                  <a:chExt cx="4680520" cy="4680520"/>
                </a:xfrm>
              </p:grpSpPr>
              <p:grpSp>
                <p:nvGrpSpPr>
                  <p:cNvPr id="390" name="Group 389"/>
                  <p:cNvGrpSpPr/>
                  <p:nvPr/>
                </p:nvGrpSpPr>
                <p:grpSpPr>
                  <a:xfrm>
                    <a:off x="1061610" y="476672"/>
                    <a:ext cx="4680520" cy="4680520"/>
                    <a:chOff x="827584" y="2132856"/>
                    <a:chExt cx="1440160" cy="1440160"/>
                  </a:xfrm>
                </p:grpSpPr>
                <p:sp>
                  <p:nvSpPr>
                    <p:cNvPr id="401" name="Oval 40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2" name="Straight Connector 401"/>
                    <p:cNvCxnSpPr>
                      <a:stCxn id="40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1" name="Straight Connector 39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8" name="Oval 37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9" name="Oval 37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Rounded Rectangle 37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2" name="Freeform 38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Freeform 38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Freeform 38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6" name="Freeform 38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7" name="Oval 38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8" name="Oval 38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9" name="Freeform 38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3" name="Group 342"/>
              <p:cNvGrpSpPr>
                <a:grpSpLocks noChangeAspect="1"/>
              </p:cNvGrpSpPr>
              <p:nvPr/>
            </p:nvGrpSpPr>
            <p:grpSpPr>
              <a:xfrm>
                <a:off x="6084168" y="3679267"/>
                <a:ext cx="1189127" cy="1189893"/>
                <a:chOff x="1187624" y="126420"/>
                <a:chExt cx="5945633" cy="5949467"/>
              </a:xfrm>
            </p:grpSpPr>
            <p:grpSp>
              <p:nvGrpSpPr>
                <p:cNvPr id="344" name="Group 343"/>
                <p:cNvGrpSpPr/>
                <p:nvPr/>
              </p:nvGrpSpPr>
              <p:grpSpPr>
                <a:xfrm>
                  <a:off x="2915816" y="1844824"/>
                  <a:ext cx="2457700" cy="2448272"/>
                  <a:chOff x="3266428" y="2564904"/>
                  <a:chExt cx="2457700" cy="2448272"/>
                </a:xfrm>
              </p:grpSpPr>
              <p:sp>
                <p:nvSpPr>
                  <p:cNvPr id="374" name="Oval 37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Arc 37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45" name="Group 344"/>
                <p:cNvGrpSpPr>
                  <a:grpSpLocks noChangeAspect="1"/>
                </p:cNvGrpSpPr>
                <p:nvPr/>
              </p:nvGrpSpPr>
              <p:grpSpPr>
                <a:xfrm>
                  <a:off x="3896632" y="3645024"/>
                  <a:ext cx="505496" cy="505496"/>
                  <a:chOff x="1061610" y="476672"/>
                  <a:chExt cx="4680520" cy="4680520"/>
                </a:xfrm>
              </p:grpSpPr>
              <p:grpSp>
                <p:nvGrpSpPr>
                  <p:cNvPr id="358" name="Group 357"/>
                  <p:cNvGrpSpPr/>
                  <p:nvPr/>
                </p:nvGrpSpPr>
                <p:grpSpPr>
                  <a:xfrm>
                    <a:off x="1061610" y="476672"/>
                    <a:ext cx="4680520" cy="4680520"/>
                    <a:chOff x="827584" y="2132856"/>
                    <a:chExt cx="1440160" cy="1440160"/>
                  </a:xfrm>
                </p:grpSpPr>
                <p:sp>
                  <p:nvSpPr>
                    <p:cNvPr id="369" name="Oval 36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70" name="Straight Connector 369"/>
                    <p:cNvCxnSpPr>
                      <a:stCxn id="36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endCxn id="36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endCxn id="36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6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35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6" name="Oval 34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7" name="Oval 34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8" name="Rounded Rectangle 34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9" name="Freeform 34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0" name="Freeform 34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1" name="Freeform 35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2" name="Freeform 35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3" name="Freeform 35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4" name="Freeform 35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5" name="Oval 35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6" name="Oval 35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7" name="Freeform 35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7" name="Group 6"/>
            <p:cNvGrpSpPr/>
            <p:nvPr/>
          </p:nvGrpSpPr>
          <p:grpSpPr>
            <a:xfrm>
              <a:off x="1835696" y="1616894"/>
              <a:ext cx="6030982" cy="1308050"/>
              <a:chOff x="1242313" y="3679267"/>
              <a:chExt cx="6030982" cy="1308050"/>
            </a:xfrm>
          </p:grpSpPr>
          <p:grpSp>
            <p:nvGrpSpPr>
              <p:cNvPr id="174" name="Group 173"/>
              <p:cNvGrpSpPr>
                <a:grpSpLocks noChangeAspect="1"/>
              </p:cNvGrpSpPr>
              <p:nvPr/>
            </p:nvGrpSpPr>
            <p:grpSpPr>
              <a:xfrm>
                <a:off x="2446769" y="3789040"/>
                <a:ext cx="1189127" cy="1189893"/>
                <a:chOff x="1187624" y="126420"/>
                <a:chExt cx="5945633" cy="5949467"/>
              </a:xfrm>
            </p:grpSpPr>
            <p:grpSp>
              <p:nvGrpSpPr>
                <p:cNvPr id="307" name="Group 306"/>
                <p:cNvGrpSpPr/>
                <p:nvPr/>
              </p:nvGrpSpPr>
              <p:grpSpPr>
                <a:xfrm>
                  <a:off x="2915816" y="1844824"/>
                  <a:ext cx="2457700" cy="2448272"/>
                  <a:chOff x="3266428" y="2564904"/>
                  <a:chExt cx="2457700" cy="2448272"/>
                </a:xfrm>
              </p:grpSpPr>
              <p:sp>
                <p:nvSpPr>
                  <p:cNvPr id="337" name="Oval 33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8" name="Arc 33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08" name="Group 307"/>
                <p:cNvGrpSpPr>
                  <a:grpSpLocks noChangeAspect="1"/>
                </p:cNvGrpSpPr>
                <p:nvPr/>
              </p:nvGrpSpPr>
              <p:grpSpPr>
                <a:xfrm>
                  <a:off x="3896632" y="3645024"/>
                  <a:ext cx="505496" cy="505496"/>
                  <a:chOff x="1061610" y="476672"/>
                  <a:chExt cx="4680520" cy="4680520"/>
                </a:xfrm>
              </p:grpSpPr>
              <p:grpSp>
                <p:nvGrpSpPr>
                  <p:cNvPr id="321" name="Group 320"/>
                  <p:cNvGrpSpPr/>
                  <p:nvPr/>
                </p:nvGrpSpPr>
                <p:grpSpPr>
                  <a:xfrm>
                    <a:off x="1061610" y="476672"/>
                    <a:ext cx="4680520" cy="4680520"/>
                    <a:chOff x="827584" y="2132856"/>
                    <a:chExt cx="1440160" cy="1440160"/>
                  </a:xfrm>
                </p:grpSpPr>
                <p:sp>
                  <p:nvSpPr>
                    <p:cNvPr id="332" name="Oval 33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3" name="Straight Connector 332"/>
                    <p:cNvCxnSpPr>
                      <a:stCxn id="33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33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3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9" name="Oval 30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0" name="Oval 30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1" name="Rounded Rectangle 31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2" name="Freeform 31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3" name="Freeform 31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4" name="Freeform 31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5" name="Freeform 31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6" name="Freeform 31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7" name="Freeform 31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8" name="Oval 31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9" name="Oval 31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0" name="Freeform 31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5" name="Group 174"/>
              <p:cNvGrpSpPr>
                <a:grpSpLocks noChangeAspect="1"/>
              </p:cNvGrpSpPr>
              <p:nvPr/>
            </p:nvGrpSpPr>
            <p:grpSpPr>
              <a:xfrm>
                <a:off x="1242313" y="3797424"/>
                <a:ext cx="1189127" cy="1189893"/>
                <a:chOff x="1187624" y="126420"/>
                <a:chExt cx="5945633" cy="5949467"/>
              </a:xfrm>
            </p:grpSpPr>
            <p:grpSp>
              <p:nvGrpSpPr>
                <p:cNvPr id="275" name="Group 274"/>
                <p:cNvGrpSpPr/>
                <p:nvPr/>
              </p:nvGrpSpPr>
              <p:grpSpPr>
                <a:xfrm>
                  <a:off x="2915816" y="1844824"/>
                  <a:ext cx="2457700" cy="2448272"/>
                  <a:chOff x="3266428" y="2564904"/>
                  <a:chExt cx="2457700" cy="2448272"/>
                </a:xfrm>
              </p:grpSpPr>
              <p:sp>
                <p:nvSpPr>
                  <p:cNvPr id="305" name="Oval 30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6" name="Arc 30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76" name="Group 275"/>
                <p:cNvGrpSpPr>
                  <a:grpSpLocks noChangeAspect="1"/>
                </p:cNvGrpSpPr>
                <p:nvPr/>
              </p:nvGrpSpPr>
              <p:grpSpPr>
                <a:xfrm>
                  <a:off x="3896632" y="3645024"/>
                  <a:ext cx="505496" cy="505496"/>
                  <a:chOff x="1061610" y="476672"/>
                  <a:chExt cx="4680520" cy="4680520"/>
                </a:xfrm>
              </p:grpSpPr>
              <p:grpSp>
                <p:nvGrpSpPr>
                  <p:cNvPr id="289" name="Group 288"/>
                  <p:cNvGrpSpPr/>
                  <p:nvPr/>
                </p:nvGrpSpPr>
                <p:grpSpPr>
                  <a:xfrm>
                    <a:off x="1061610" y="476672"/>
                    <a:ext cx="4680520" cy="4680520"/>
                    <a:chOff x="827584" y="2132856"/>
                    <a:chExt cx="1440160" cy="1440160"/>
                  </a:xfrm>
                </p:grpSpPr>
                <p:sp>
                  <p:nvSpPr>
                    <p:cNvPr id="300" name="Oval 29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1" name="Straight Connector 300"/>
                    <p:cNvCxnSpPr>
                      <a:stCxn id="30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endCxn id="30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30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8" name="Oval 27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9" name="Rounded Rectangle 27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0" name="Freeform 27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1" name="Freeform 28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2" name="Freeform 28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3" name="Freeform 28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4" name="Freeform 28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5" name="Freeform 28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6" name="Oval 28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7" name="Oval 28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8" name="Freeform 28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6" name="Group 175"/>
              <p:cNvGrpSpPr>
                <a:grpSpLocks noChangeAspect="1"/>
              </p:cNvGrpSpPr>
              <p:nvPr/>
            </p:nvGrpSpPr>
            <p:grpSpPr>
              <a:xfrm>
                <a:off x="3635896" y="3751275"/>
                <a:ext cx="1189127" cy="1189893"/>
                <a:chOff x="1187624" y="126420"/>
                <a:chExt cx="5945633" cy="5949467"/>
              </a:xfrm>
            </p:grpSpPr>
            <p:grpSp>
              <p:nvGrpSpPr>
                <p:cNvPr id="243" name="Group 242"/>
                <p:cNvGrpSpPr/>
                <p:nvPr/>
              </p:nvGrpSpPr>
              <p:grpSpPr>
                <a:xfrm>
                  <a:off x="2915816" y="1844824"/>
                  <a:ext cx="2457700" cy="2448272"/>
                  <a:chOff x="3266428" y="2564904"/>
                  <a:chExt cx="2457700" cy="2448272"/>
                </a:xfrm>
              </p:grpSpPr>
              <p:sp>
                <p:nvSpPr>
                  <p:cNvPr id="273" name="Oval 27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4" name="Arc 27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44" name="Group 243"/>
                <p:cNvGrpSpPr>
                  <a:grpSpLocks noChangeAspect="1"/>
                </p:cNvGrpSpPr>
                <p:nvPr/>
              </p:nvGrpSpPr>
              <p:grpSpPr>
                <a:xfrm>
                  <a:off x="3896632" y="3645024"/>
                  <a:ext cx="505496" cy="505496"/>
                  <a:chOff x="1061610" y="476672"/>
                  <a:chExt cx="4680520" cy="4680520"/>
                </a:xfrm>
              </p:grpSpPr>
              <p:grpSp>
                <p:nvGrpSpPr>
                  <p:cNvPr id="257" name="Group 256"/>
                  <p:cNvGrpSpPr/>
                  <p:nvPr/>
                </p:nvGrpSpPr>
                <p:grpSpPr>
                  <a:xfrm>
                    <a:off x="1061610" y="476672"/>
                    <a:ext cx="4680520" cy="4680520"/>
                    <a:chOff x="827584" y="2132856"/>
                    <a:chExt cx="1440160" cy="1440160"/>
                  </a:xfrm>
                </p:grpSpPr>
                <p:sp>
                  <p:nvSpPr>
                    <p:cNvPr id="268" name="Oval 26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9" name="Straight Connector 268"/>
                    <p:cNvCxnSpPr>
                      <a:stCxn id="26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6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5" name="Oval 24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6" name="Oval 24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7" name="Rounded Rectangle 24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8" name="Freeform 24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9" name="Freeform 24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0" name="Freeform 24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1" name="Freeform 25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2" name="Freeform 25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3" name="Freeform 25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4" name="Oval 25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5" name="Oval 25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6" name="Freeform 25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7" name="Group 176"/>
              <p:cNvGrpSpPr>
                <a:grpSpLocks noChangeAspect="1"/>
              </p:cNvGrpSpPr>
              <p:nvPr/>
            </p:nvGrpSpPr>
            <p:grpSpPr>
              <a:xfrm>
                <a:off x="4860032" y="3717032"/>
                <a:ext cx="1189127" cy="1189893"/>
                <a:chOff x="1187624" y="126420"/>
                <a:chExt cx="5945633" cy="5949467"/>
              </a:xfrm>
            </p:grpSpPr>
            <p:grpSp>
              <p:nvGrpSpPr>
                <p:cNvPr id="211" name="Group 210"/>
                <p:cNvGrpSpPr/>
                <p:nvPr/>
              </p:nvGrpSpPr>
              <p:grpSpPr>
                <a:xfrm>
                  <a:off x="2915816" y="1844824"/>
                  <a:ext cx="2457700" cy="2448272"/>
                  <a:chOff x="3266428" y="2564904"/>
                  <a:chExt cx="2457700" cy="2448272"/>
                </a:xfrm>
              </p:grpSpPr>
              <p:sp>
                <p:nvSpPr>
                  <p:cNvPr id="241" name="Oval 24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2" name="Arc 24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12" name="Group 211"/>
                <p:cNvGrpSpPr>
                  <a:grpSpLocks noChangeAspect="1"/>
                </p:cNvGrpSpPr>
                <p:nvPr/>
              </p:nvGrpSpPr>
              <p:grpSpPr>
                <a:xfrm>
                  <a:off x="3896632" y="3645024"/>
                  <a:ext cx="505496" cy="505496"/>
                  <a:chOff x="1061610" y="476672"/>
                  <a:chExt cx="4680520" cy="4680520"/>
                </a:xfrm>
              </p:grpSpPr>
              <p:grpSp>
                <p:nvGrpSpPr>
                  <p:cNvPr id="225" name="Group 224"/>
                  <p:cNvGrpSpPr/>
                  <p:nvPr/>
                </p:nvGrpSpPr>
                <p:grpSpPr>
                  <a:xfrm>
                    <a:off x="1061610" y="476672"/>
                    <a:ext cx="4680520" cy="4680520"/>
                    <a:chOff x="827584" y="2132856"/>
                    <a:chExt cx="1440160" cy="1440160"/>
                  </a:xfrm>
                </p:grpSpPr>
                <p:sp>
                  <p:nvSpPr>
                    <p:cNvPr id="236" name="Oval 23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7" name="Straight Connector 236"/>
                    <p:cNvCxnSpPr>
                      <a:stCxn id="23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endCxn id="23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23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3" name="Oval 21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4" name="Oval 21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5" name="Rounded Rectangle 21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6" name="Freeform 21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7" name="Freeform 21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8" name="Freeform 21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9" name="Freeform 21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0" name="Freeform 21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1" name="Freeform 22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2" name="Oval 22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3" name="Oval 22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4" name="Freeform 22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8" name="Group 177"/>
              <p:cNvGrpSpPr>
                <a:grpSpLocks noChangeAspect="1"/>
              </p:cNvGrpSpPr>
              <p:nvPr/>
            </p:nvGrpSpPr>
            <p:grpSpPr>
              <a:xfrm>
                <a:off x="6084168" y="3679267"/>
                <a:ext cx="1189127" cy="1189893"/>
                <a:chOff x="1187624" y="126420"/>
                <a:chExt cx="5945633" cy="5949467"/>
              </a:xfrm>
            </p:grpSpPr>
            <p:grpSp>
              <p:nvGrpSpPr>
                <p:cNvPr id="179" name="Group 178"/>
                <p:cNvGrpSpPr/>
                <p:nvPr/>
              </p:nvGrpSpPr>
              <p:grpSpPr>
                <a:xfrm>
                  <a:off x="2915816" y="1844824"/>
                  <a:ext cx="2457700" cy="2448272"/>
                  <a:chOff x="3266428" y="2564904"/>
                  <a:chExt cx="2457700" cy="2448272"/>
                </a:xfrm>
              </p:grpSpPr>
              <p:sp>
                <p:nvSpPr>
                  <p:cNvPr id="209" name="Oval 20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0" name="Arc 20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80" name="Group 179"/>
                <p:cNvGrpSpPr>
                  <a:grpSpLocks noChangeAspect="1"/>
                </p:cNvGrpSpPr>
                <p:nvPr/>
              </p:nvGrpSpPr>
              <p:grpSpPr>
                <a:xfrm>
                  <a:off x="3896632" y="3645024"/>
                  <a:ext cx="505496" cy="505496"/>
                  <a:chOff x="1061610" y="476672"/>
                  <a:chExt cx="4680520" cy="4680520"/>
                </a:xfrm>
              </p:grpSpPr>
              <p:grpSp>
                <p:nvGrpSpPr>
                  <p:cNvPr id="193" name="Group 192"/>
                  <p:cNvGrpSpPr/>
                  <p:nvPr/>
                </p:nvGrpSpPr>
                <p:grpSpPr>
                  <a:xfrm>
                    <a:off x="1061610" y="476672"/>
                    <a:ext cx="4680520" cy="4680520"/>
                    <a:chOff x="827584" y="2132856"/>
                    <a:chExt cx="1440160" cy="1440160"/>
                  </a:xfrm>
                </p:grpSpPr>
                <p:sp>
                  <p:nvSpPr>
                    <p:cNvPr id="204" name="Oval 20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05" name="Straight Connector 204"/>
                    <p:cNvCxnSpPr>
                      <a:stCxn id="20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20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20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1" name="Oval 18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2" name="Oval 18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3" name="Rounded Rectangle 18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4" name="Freeform 18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5" name="Freeform 18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6" name="Freeform 18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7" name="Freeform 18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8" name="Freeform 18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9" name="Freeform 18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90" name="Oval 18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1" name="Oval 19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2" name="Freeform 19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 name="Group 7"/>
            <p:cNvGrpSpPr/>
            <p:nvPr/>
          </p:nvGrpSpPr>
          <p:grpSpPr>
            <a:xfrm>
              <a:off x="1881662" y="2846351"/>
              <a:ext cx="6030982" cy="1308050"/>
              <a:chOff x="1242313" y="3679267"/>
              <a:chExt cx="6030982" cy="1308050"/>
            </a:xfrm>
          </p:grpSpPr>
          <p:grpSp>
            <p:nvGrpSpPr>
              <p:cNvPr id="9" name="Group 8"/>
              <p:cNvGrpSpPr>
                <a:grpSpLocks noChangeAspect="1"/>
              </p:cNvGrpSpPr>
              <p:nvPr/>
            </p:nvGrpSpPr>
            <p:grpSpPr>
              <a:xfrm>
                <a:off x="2446769" y="3789040"/>
                <a:ext cx="1189127" cy="1189893"/>
                <a:chOff x="1187624" y="126420"/>
                <a:chExt cx="5945633" cy="5949467"/>
              </a:xfrm>
            </p:grpSpPr>
            <p:grpSp>
              <p:nvGrpSpPr>
                <p:cNvPr id="142" name="Group 141"/>
                <p:cNvGrpSpPr/>
                <p:nvPr/>
              </p:nvGrpSpPr>
              <p:grpSpPr>
                <a:xfrm>
                  <a:off x="2915816" y="1844824"/>
                  <a:ext cx="2457700" cy="2448272"/>
                  <a:chOff x="3266428" y="2564904"/>
                  <a:chExt cx="2457700" cy="2448272"/>
                </a:xfrm>
              </p:grpSpPr>
              <p:sp>
                <p:nvSpPr>
                  <p:cNvPr id="172" name="Oval 17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3" name="Arc 17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43" name="Group 142"/>
                <p:cNvGrpSpPr>
                  <a:grpSpLocks noChangeAspect="1"/>
                </p:cNvGrpSpPr>
                <p:nvPr/>
              </p:nvGrpSpPr>
              <p:grpSpPr>
                <a:xfrm>
                  <a:off x="3896632" y="3645024"/>
                  <a:ext cx="505496" cy="505496"/>
                  <a:chOff x="1061610" y="476672"/>
                  <a:chExt cx="4680520" cy="4680520"/>
                </a:xfrm>
              </p:grpSpPr>
              <p:grpSp>
                <p:nvGrpSpPr>
                  <p:cNvPr id="156" name="Group 155"/>
                  <p:cNvGrpSpPr/>
                  <p:nvPr/>
                </p:nvGrpSpPr>
                <p:grpSpPr>
                  <a:xfrm>
                    <a:off x="1061610" y="476672"/>
                    <a:ext cx="4680520" cy="4680520"/>
                    <a:chOff x="827584" y="2132856"/>
                    <a:chExt cx="1440160" cy="1440160"/>
                  </a:xfrm>
                </p:grpSpPr>
                <p:sp>
                  <p:nvSpPr>
                    <p:cNvPr id="167" name="Oval 16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8" name="Straight Connector 167"/>
                    <p:cNvCxnSpPr>
                      <a:stCxn id="16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6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4" name="Oval 14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al 14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Rounded Rectangle 14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Freeform 14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9" name="Freeform 14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0" name="Freeform 14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1" name="Freeform 15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Freeform 15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3" name="Oval 15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4" name="Oval 15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5" name="Freeform 15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 name="Group 9"/>
              <p:cNvGrpSpPr>
                <a:grpSpLocks noChangeAspect="1"/>
              </p:cNvGrpSpPr>
              <p:nvPr/>
            </p:nvGrpSpPr>
            <p:grpSpPr>
              <a:xfrm>
                <a:off x="1242313" y="3797424"/>
                <a:ext cx="1189127" cy="1189893"/>
                <a:chOff x="1187624" y="126420"/>
                <a:chExt cx="5945633" cy="5949467"/>
              </a:xfrm>
            </p:grpSpPr>
            <p:grpSp>
              <p:nvGrpSpPr>
                <p:cNvPr id="110" name="Group 109"/>
                <p:cNvGrpSpPr/>
                <p:nvPr/>
              </p:nvGrpSpPr>
              <p:grpSpPr>
                <a:xfrm>
                  <a:off x="2915816" y="1844824"/>
                  <a:ext cx="2457700" cy="2448272"/>
                  <a:chOff x="3266428" y="2564904"/>
                  <a:chExt cx="2457700" cy="2448272"/>
                </a:xfrm>
              </p:grpSpPr>
              <p:sp>
                <p:nvSpPr>
                  <p:cNvPr id="140" name="Oval 13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Arc 14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1" name="Group 110"/>
                <p:cNvGrpSpPr>
                  <a:grpSpLocks noChangeAspect="1"/>
                </p:cNvGrpSpPr>
                <p:nvPr/>
              </p:nvGrpSpPr>
              <p:grpSpPr>
                <a:xfrm>
                  <a:off x="3896632" y="3645024"/>
                  <a:ext cx="505496" cy="505496"/>
                  <a:chOff x="1061610" y="476672"/>
                  <a:chExt cx="4680520" cy="4680520"/>
                </a:xfrm>
              </p:grpSpPr>
              <p:grpSp>
                <p:nvGrpSpPr>
                  <p:cNvPr id="124" name="Group 123"/>
                  <p:cNvGrpSpPr/>
                  <p:nvPr/>
                </p:nvGrpSpPr>
                <p:grpSpPr>
                  <a:xfrm>
                    <a:off x="1061610" y="476672"/>
                    <a:ext cx="4680520" cy="4680520"/>
                    <a:chOff x="827584" y="2132856"/>
                    <a:chExt cx="1440160" cy="1440160"/>
                  </a:xfrm>
                </p:grpSpPr>
                <p:sp>
                  <p:nvSpPr>
                    <p:cNvPr id="135" name="Oval 13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6" name="Straight Connector 135"/>
                    <p:cNvCxnSpPr>
                      <a:stCxn id="13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13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 name="Oval 11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Rounded Rectangle 11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 name="Freeform 11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 name="Freeform 11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8" name="Freeform 11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Freeform 11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0" name="Freeform 11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1" name="Oval 12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al 12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Freeform 12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1" name="Group 10"/>
              <p:cNvGrpSpPr>
                <a:grpSpLocks noChangeAspect="1"/>
              </p:cNvGrpSpPr>
              <p:nvPr/>
            </p:nvGrpSpPr>
            <p:grpSpPr>
              <a:xfrm>
                <a:off x="3635896" y="3751275"/>
                <a:ext cx="1189127" cy="1189893"/>
                <a:chOff x="1187624" y="126420"/>
                <a:chExt cx="5945633" cy="5949467"/>
              </a:xfrm>
            </p:grpSpPr>
            <p:grpSp>
              <p:nvGrpSpPr>
                <p:cNvPr id="78" name="Group 77"/>
                <p:cNvGrpSpPr/>
                <p:nvPr/>
              </p:nvGrpSpPr>
              <p:grpSpPr>
                <a:xfrm>
                  <a:off x="2915816" y="1844824"/>
                  <a:ext cx="2457700" cy="2448272"/>
                  <a:chOff x="3266428" y="2564904"/>
                  <a:chExt cx="2457700" cy="2448272"/>
                </a:xfrm>
              </p:grpSpPr>
              <p:sp>
                <p:nvSpPr>
                  <p:cNvPr id="108" name="Oval 10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 name="Arc 10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9" name="Group 78"/>
                <p:cNvGrpSpPr>
                  <a:grpSpLocks noChangeAspect="1"/>
                </p:cNvGrpSpPr>
                <p:nvPr/>
              </p:nvGrpSpPr>
              <p:grpSpPr>
                <a:xfrm>
                  <a:off x="3896632" y="3645024"/>
                  <a:ext cx="505496" cy="505496"/>
                  <a:chOff x="1061610" y="476672"/>
                  <a:chExt cx="4680520" cy="4680520"/>
                </a:xfrm>
              </p:grpSpPr>
              <p:grpSp>
                <p:nvGrpSpPr>
                  <p:cNvPr id="92" name="Group 91"/>
                  <p:cNvGrpSpPr/>
                  <p:nvPr/>
                </p:nvGrpSpPr>
                <p:grpSpPr>
                  <a:xfrm>
                    <a:off x="1061610" y="476672"/>
                    <a:ext cx="4680520" cy="4680520"/>
                    <a:chOff x="827584" y="2132856"/>
                    <a:chExt cx="1440160" cy="1440160"/>
                  </a:xfrm>
                </p:grpSpPr>
                <p:sp>
                  <p:nvSpPr>
                    <p:cNvPr id="103" name="Oval 10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4" name="Straight Connector 103"/>
                    <p:cNvCxnSpPr>
                      <a:stCxn id="10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0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Rounded Rectangle 8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Freeform 8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Freeform 8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 name="Freeform 8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Freeform 8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 name="Freeform 8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 name="Freeform 8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9" name="Oval 8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 name="Oval 8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 name="Freeform 9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2" name="Group 11"/>
              <p:cNvGrpSpPr>
                <a:grpSpLocks noChangeAspect="1"/>
              </p:cNvGrpSpPr>
              <p:nvPr/>
            </p:nvGrpSpPr>
            <p:grpSpPr>
              <a:xfrm>
                <a:off x="4860032" y="3717032"/>
                <a:ext cx="1189127" cy="1189893"/>
                <a:chOff x="1187624" y="126420"/>
                <a:chExt cx="5945633" cy="5949467"/>
              </a:xfrm>
            </p:grpSpPr>
            <p:grpSp>
              <p:nvGrpSpPr>
                <p:cNvPr id="46" name="Group 45"/>
                <p:cNvGrpSpPr/>
                <p:nvPr/>
              </p:nvGrpSpPr>
              <p:grpSpPr>
                <a:xfrm>
                  <a:off x="2915816" y="1844824"/>
                  <a:ext cx="2457700" cy="2448272"/>
                  <a:chOff x="3266428" y="2564904"/>
                  <a:chExt cx="2457700" cy="2448272"/>
                </a:xfrm>
              </p:grpSpPr>
              <p:sp>
                <p:nvSpPr>
                  <p:cNvPr id="76" name="Oval 7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Arc 7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 name="Group 46"/>
                <p:cNvGrpSpPr>
                  <a:grpSpLocks noChangeAspect="1"/>
                </p:cNvGrpSpPr>
                <p:nvPr/>
              </p:nvGrpSpPr>
              <p:grpSpPr>
                <a:xfrm>
                  <a:off x="3896632" y="3645024"/>
                  <a:ext cx="505496" cy="505496"/>
                  <a:chOff x="1061610" y="476672"/>
                  <a:chExt cx="4680520" cy="4680520"/>
                </a:xfrm>
              </p:grpSpPr>
              <p:grpSp>
                <p:nvGrpSpPr>
                  <p:cNvPr id="60" name="Group 59"/>
                  <p:cNvGrpSpPr/>
                  <p:nvPr/>
                </p:nvGrpSpPr>
                <p:grpSpPr>
                  <a:xfrm>
                    <a:off x="1061610" y="476672"/>
                    <a:ext cx="4680520" cy="4680520"/>
                    <a:chOff x="827584" y="2132856"/>
                    <a:chExt cx="1440160" cy="1440160"/>
                  </a:xfrm>
                </p:grpSpPr>
                <p:sp>
                  <p:nvSpPr>
                    <p:cNvPr id="71" name="Oval 7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2" name="Straight Connector 71"/>
                    <p:cNvCxnSpPr>
                      <a:stCxn id="7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Rounded Rectangle 4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Freeform 5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Freeform 5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3" name="Freeform 5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 name="Freeform 5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Freeform 5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Freeform 5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 name="Oval 5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 name="Oval 5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 name="Group 12"/>
              <p:cNvGrpSpPr>
                <a:grpSpLocks noChangeAspect="1"/>
              </p:cNvGrpSpPr>
              <p:nvPr/>
            </p:nvGrpSpPr>
            <p:grpSpPr>
              <a:xfrm>
                <a:off x="6084168" y="3679267"/>
                <a:ext cx="1189127" cy="1189893"/>
                <a:chOff x="1187624" y="126420"/>
                <a:chExt cx="5945633" cy="5949467"/>
              </a:xfrm>
            </p:grpSpPr>
            <p:grpSp>
              <p:nvGrpSpPr>
                <p:cNvPr id="14" name="Group 13"/>
                <p:cNvGrpSpPr/>
                <p:nvPr/>
              </p:nvGrpSpPr>
              <p:grpSpPr>
                <a:xfrm>
                  <a:off x="2915816" y="1844824"/>
                  <a:ext cx="2457700" cy="2448272"/>
                  <a:chOff x="3266428" y="2564904"/>
                  <a:chExt cx="2457700" cy="2448272"/>
                </a:xfrm>
              </p:grpSpPr>
              <p:sp>
                <p:nvSpPr>
                  <p:cNvPr id="44" name="Oval 4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Arc 4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5" name="Group 14"/>
                <p:cNvGrpSpPr>
                  <a:grpSpLocks noChangeAspect="1"/>
                </p:cNvGrpSpPr>
                <p:nvPr/>
              </p:nvGrpSpPr>
              <p:grpSpPr>
                <a:xfrm>
                  <a:off x="3896632" y="3645024"/>
                  <a:ext cx="505496" cy="505496"/>
                  <a:chOff x="1061610" y="476672"/>
                  <a:chExt cx="4680520" cy="4680520"/>
                </a:xfrm>
              </p:grpSpPr>
              <p:grpSp>
                <p:nvGrpSpPr>
                  <p:cNvPr id="28" name="Group 27"/>
                  <p:cNvGrpSpPr/>
                  <p:nvPr/>
                </p:nvGrpSpPr>
                <p:grpSpPr>
                  <a:xfrm>
                    <a:off x="1061610" y="476672"/>
                    <a:ext cx="4680520" cy="4680520"/>
                    <a:chOff x="827584" y="2132856"/>
                    <a:chExt cx="1440160" cy="1440160"/>
                  </a:xfrm>
                </p:grpSpPr>
                <p:sp>
                  <p:nvSpPr>
                    <p:cNvPr id="39" name="Oval 3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 name="Straight Connector 39"/>
                    <p:cNvCxnSpPr>
                      <a:stCxn id="3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val 1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ounded Rectangle 1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Freeform 1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Freeform 1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Freeform 2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Freeform 2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Freeform 2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Freeform 2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 name="Oval 2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Freeform 2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cxnSp>
        <p:nvCxnSpPr>
          <p:cNvPr id="1000" name="Straight Connector 999"/>
          <p:cNvCxnSpPr/>
          <p:nvPr/>
        </p:nvCxnSpPr>
        <p:spPr>
          <a:xfrm flipV="1">
            <a:off x="1710713" y="212689"/>
            <a:ext cx="2470084" cy="460851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1" name="TextBox 1000"/>
          <p:cNvSpPr txBox="1"/>
          <p:nvPr/>
        </p:nvSpPr>
        <p:spPr>
          <a:xfrm>
            <a:off x="596272" y="5085184"/>
            <a:ext cx="8080184" cy="1323439"/>
          </a:xfrm>
          <a:prstGeom prst="rect">
            <a:avLst/>
          </a:prstGeom>
          <a:noFill/>
        </p:spPr>
        <p:txBody>
          <a:bodyPr wrap="square" rtlCol="0">
            <a:spAutoFit/>
          </a:bodyPr>
          <a:lstStyle/>
          <a:p>
            <a:r>
              <a:rPr lang="sk-SK" sz="2000" dirty="0"/>
              <a:t>Každý trpaslík ktorý vidí tesne okolo seba preletieť časticu (to je pre neho </a:t>
            </a:r>
            <a:r>
              <a:rPr lang="sk-SK" sz="2000" b="1" dirty="0"/>
              <a:t>udalosť</a:t>
            </a:r>
            <a:r>
              <a:rPr lang="sk-SK" sz="2000" dirty="0"/>
              <a:t>) urobí o tom záznam na lístok, na ktorý</a:t>
            </a:r>
            <a:r>
              <a:rPr lang="sk-SK" sz="2000" b="1" dirty="0"/>
              <a:t> napíše svoje meno (</a:t>
            </a:r>
            <a:r>
              <a:rPr lang="sk-SK" sz="2000" b="1" dirty="0" err="1"/>
              <a:t>x,y,z</a:t>
            </a:r>
            <a:r>
              <a:rPr lang="sk-SK" sz="2000" b="1" dirty="0"/>
              <a:t>) a uvedie čas</a:t>
            </a:r>
            <a:r>
              <a:rPr lang="sk-SK" sz="2000" dirty="0"/>
              <a:t>, ktorý ukazovali jeho hodiny pri tom prelete. Lístok pošle do ústredia, kde lístky zhromaždia a vyhodnotia</a:t>
            </a:r>
            <a:endParaRPr lang="en-US" sz="2000" dirty="0"/>
          </a:p>
        </p:txBody>
      </p:sp>
      <p:sp>
        <p:nvSpPr>
          <p:cNvPr id="1002" name="TextBox 1001"/>
          <p:cNvSpPr txBox="1"/>
          <p:nvPr/>
        </p:nvSpPr>
        <p:spPr>
          <a:xfrm>
            <a:off x="4618064" y="212689"/>
            <a:ext cx="4058392" cy="400110"/>
          </a:xfrm>
          <a:prstGeom prst="rect">
            <a:avLst/>
          </a:prstGeom>
          <a:noFill/>
        </p:spPr>
        <p:txBody>
          <a:bodyPr wrap="square" rtlCol="0">
            <a:spAutoFit/>
          </a:bodyPr>
          <a:lstStyle/>
          <a:p>
            <a:r>
              <a:rPr lang="en-US" sz="2000" b="1" dirty="0" err="1">
                <a:solidFill>
                  <a:srgbClr val="FF0000"/>
                </a:solidFill>
              </a:rPr>
              <a:t>Prelet</a:t>
            </a:r>
            <a:r>
              <a:rPr lang="en-US" sz="2000" b="1" dirty="0">
                <a:solidFill>
                  <a:srgbClr val="FF0000"/>
                </a:solidFill>
              </a:rPr>
              <a:t> </a:t>
            </a:r>
            <a:r>
              <a:rPr lang="sk-SK" sz="2000" b="1" dirty="0">
                <a:solidFill>
                  <a:srgbClr val="FF0000"/>
                </a:solidFill>
              </a:rPr>
              <a:t>častice súradnicovou sústavou</a:t>
            </a:r>
            <a:endParaRPr lang="en-US" sz="2000" b="1" dirty="0">
              <a:solidFill>
                <a:srgbClr val="FF0000"/>
              </a:solidFill>
            </a:endParaRPr>
          </a:p>
        </p:txBody>
      </p:sp>
      <p:sp>
        <p:nvSpPr>
          <p:cNvPr id="1004" name="Slide Number Placeholder 1003"/>
          <p:cNvSpPr>
            <a:spLocks noGrp="1"/>
          </p:cNvSpPr>
          <p:nvPr>
            <p:ph type="sldNum" sz="quarter" idx="12"/>
          </p:nvPr>
        </p:nvSpPr>
        <p:spPr/>
        <p:txBody>
          <a:bodyPr/>
          <a:lstStyle/>
          <a:p>
            <a:fld id="{53A2F171-A641-4D3E-AA75-363029A1D4AF}" type="slidenum">
              <a:rPr lang="en-US" smtClean="0"/>
              <a:t>17</a:t>
            </a:fld>
            <a:endParaRPr lang="en-US"/>
          </a:p>
        </p:txBody>
      </p:sp>
    </p:spTree>
    <p:extLst>
      <p:ext uri="{BB962C8B-B14F-4D97-AF65-F5344CB8AC3E}">
        <p14:creationId xmlns:p14="http://schemas.microsoft.com/office/powerpoint/2010/main" val="257717815"/>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2" name="Group 1001"/>
          <p:cNvGrpSpPr/>
          <p:nvPr/>
        </p:nvGrpSpPr>
        <p:grpSpPr>
          <a:xfrm>
            <a:off x="360963" y="212689"/>
            <a:ext cx="2804850" cy="2689649"/>
            <a:chOff x="360962" y="212689"/>
            <a:chExt cx="5364725" cy="4608512"/>
          </a:xfrm>
        </p:grpSpPr>
        <p:grpSp>
          <p:nvGrpSpPr>
            <p:cNvPr id="2" name="Group 1"/>
            <p:cNvGrpSpPr>
              <a:grpSpLocks noChangeAspect="1"/>
            </p:cNvGrpSpPr>
            <p:nvPr/>
          </p:nvGrpSpPr>
          <p:grpSpPr>
            <a:xfrm>
              <a:off x="360962" y="716745"/>
              <a:ext cx="5364725" cy="3528392"/>
              <a:chOff x="1271813" y="1616894"/>
              <a:chExt cx="6640831" cy="4367686"/>
            </a:xfrm>
          </p:grpSpPr>
          <p:grpSp>
            <p:nvGrpSpPr>
              <p:cNvPr id="3" name="Group 2"/>
              <p:cNvGrpSpPr/>
              <p:nvPr/>
            </p:nvGrpSpPr>
            <p:grpSpPr>
              <a:xfrm>
                <a:off x="1271813" y="4676530"/>
                <a:ext cx="6030982" cy="1308050"/>
                <a:chOff x="1242313" y="3679267"/>
                <a:chExt cx="6030982" cy="1308050"/>
              </a:xfrm>
            </p:grpSpPr>
            <p:grpSp>
              <p:nvGrpSpPr>
                <p:cNvPr id="834" name="Group 833"/>
                <p:cNvGrpSpPr>
                  <a:grpSpLocks noChangeAspect="1"/>
                </p:cNvGrpSpPr>
                <p:nvPr/>
              </p:nvGrpSpPr>
              <p:grpSpPr>
                <a:xfrm>
                  <a:off x="2446769" y="3789040"/>
                  <a:ext cx="1189127" cy="1189893"/>
                  <a:chOff x="1187624" y="126420"/>
                  <a:chExt cx="5945633" cy="5949467"/>
                </a:xfrm>
              </p:grpSpPr>
              <p:grpSp>
                <p:nvGrpSpPr>
                  <p:cNvPr id="967" name="Group 966"/>
                  <p:cNvGrpSpPr/>
                  <p:nvPr/>
                </p:nvGrpSpPr>
                <p:grpSpPr>
                  <a:xfrm>
                    <a:off x="2915816" y="1844824"/>
                    <a:ext cx="2457700" cy="2448272"/>
                    <a:chOff x="3266428" y="2564904"/>
                    <a:chExt cx="2457700" cy="2448272"/>
                  </a:xfrm>
                </p:grpSpPr>
                <p:sp>
                  <p:nvSpPr>
                    <p:cNvPr id="997" name="Oval 99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8" name="Arc 99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8" name="Group 967"/>
                  <p:cNvGrpSpPr>
                    <a:grpSpLocks noChangeAspect="1"/>
                  </p:cNvGrpSpPr>
                  <p:nvPr/>
                </p:nvGrpSpPr>
                <p:grpSpPr>
                  <a:xfrm>
                    <a:off x="3896632" y="3645024"/>
                    <a:ext cx="505496" cy="505496"/>
                    <a:chOff x="1061610" y="476672"/>
                    <a:chExt cx="4680520" cy="4680520"/>
                  </a:xfrm>
                </p:grpSpPr>
                <p:grpSp>
                  <p:nvGrpSpPr>
                    <p:cNvPr id="981" name="Group 980"/>
                    <p:cNvGrpSpPr/>
                    <p:nvPr/>
                  </p:nvGrpSpPr>
                  <p:grpSpPr>
                    <a:xfrm>
                      <a:off x="1061610" y="476672"/>
                      <a:ext cx="4680520" cy="4680520"/>
                      <a:chOff x="827584" y="2132856"/>
                      <a:chExt cx="1440160" cy="1440160"/>
                    </a:xfrm>
                  </p:grpSpPr>
                  <p:sp>
                    <p:nvSpPr>
                      <p:cNvPr id="992" name="Oval 99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3" name="Straight Connector 992"/>
                      <p:cNvCxnSpPr>
                        <a:stCxn id="99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endCxn id="99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a:stCxn id="99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2" name="Straight Connector 98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9" name="Oval 96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Oval 96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Rounded Rectangle 97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3" name="Freeform 97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4" name="Freeform 97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6" name="Freeform 97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Freeform 97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8" name="Oval 97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Oval 97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0" name="Freeform 97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5" name="Group 834"/>
                <p:cNvGrpSpPr>
                  <a:grpSpLocks noChangeAspect="1"/>
                </p:cNvGrpSpPr>
                <p:nvPr/>
              </p:nvGrpSpPr>
              <p:grpSpPr>
                <a:xfrm>
                  <a:off x="1242313" y="3797424"/>
                  <a:ext cx="1189127" cy="1189893"/>
                  <a:chOff x="1187624" y="126420"/>
                  <a:chExt cx="5945633" cy="5949467"/>
                </a:xfrm>
              </p:grpSpPr>
              <p:grpSp>
                <p:nvGrpSpPr>
                  <p:cNvPr id="935" name="Group 934"/>
                  <p:cNvGrpSpPr/>
                  <p:nvPr/>
                </p:nvGrpSpPr>
                <p:grpSpPr>
                  <a:xfrm>
                    <a:off x="2915816" y="1844824"/>
                    <a:ext cx="2457700" cy="2448272"/>
                    <a:chOff x="3266428" y="2564904"/>
                    <a:chExt cx="2457700" cy="2448272"/>
                  </a:xfrm>
                </p:grpSpPr>
                <p:sp>
                  <p:nvSpPr>
                    <p:cNvPr id="965" name="Oval 9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6" name="Arc 9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6" name="Group 935"/>
                  <p:cNvGrpSpPr>
                    <a:grpSpLocks noChangeAspect="1"/>
                  </p:cNvGrpSpPr>
                  <p:nvPr/>
                </p:nvGrpSpPr>
                <p:grpSpPr>
                  <a:xfrm>
                    <a:off x="3896632" y="3645024"/>
                    <a:ext cx="505496" cy="505496"/>
                    <a:chOff x="1061610" y="476672"/>
                    <a:chExt cx="4680520" cy="4680520"/>
                  </a:xfrm>
                </p:grpSpPr>
                <p:grpSp>
                  <p:nvGrpSpPr>
                    <p:cNvPr id="949" name="Group 948"/>
                    <p:cNvGrpSpPr/>
                    <p:nvPr/>
                  </p:nvGrpSpPr>
                  <p:grpSpPr>
                    <a:xfrm>
                      <a:off x="1061610" y="476672"/>
                      <a:ext cx="4680520" cy="4680520"/>
                      <a:chOff x="827584" y="2132856"/>
                      <a:chExt cx="1440160" cy="1440160"/>
                    </a:xfrm>
                  </p:grpSpPr>
                  <p:sp>
                    <p:nvSpPr>
                      <p:cNvPr id="960" name="Oval 9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1" name="Straight Connector 960"/>
                      <p:cNvCxnSpPr>
                        <a:stCxn id="9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endCxn id="9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9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0" name="Straight Connector 9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7" name="Oval 9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Oval 9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Rounded Rectangle 9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1" name="Freeform 9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2" name="Freeform 9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4" name="Freeform 9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Freeform 9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6" name="Oval 9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Oval 9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8" name="Freeform 9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6" name="Group 835"/>
                <p:cNvGrpSpPr>
                  <a:grpSpLocks noChangeAspect="1"/>
                </p:cNvGrpSpPr>
                <p:nvPr/>
              </p:nvGrpSpPr>
              <p:grpSpPr>
                <a:xfrm>
                  <a:off x="3635896" y="3751275"/>
                  <a:ext cx="1189127" cy="1189893"/>
                  <a:chOff x="1187624" y="126420"/>
                  <a:chExt cx="5945633" cy="5949467"/>
                </a:xfrm>
              </p:grpSpPr>
              <p:grpSp>
                <p:nvGrpSpPr>
                  <p:cNvPr id="903" name="Group 902"/>
                  <p:cNvGrpSpPr/>
                  <p:nvPr/>
                </p:nvGrpSpPr>
                <p:grpSpPr>
                  <a:xfrm>
                    <a:off x="2915816" y="1844824"/>
                    <a:ext cx="2457700" cy="2448272"/>
                    <a:chOff x="3266428" y="2564904"/>
                    <a:chExt cx="2457700" cy="2448272"/>
                  </a:xfrm>
                </p:grpSpPr>
                <p:sp>
                  <p:nvSpPr>
                    <p:cNvPr id="933" name="Oval 9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4" name="Arc 9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4" name="Group 903"/>
                  <p:cNvGrpSpPr>
                    <a:grpSpLocks noChangeAspect="1"/>
                  </p:cNvGrpSpPr>
                  <p:nvPr/>
                </p:nvGrpSpPr>
                <p:grpSpPr>
                  <a:xfrm>
                    <a:off x="3896632" y="3645024"/>
                    <a:ext cx="505496" cy="505496"/>
                    <a:chOff x="1061610" y="476672"/>
                    <a:chExt cx="4680520" cy="4680520"/>
                  </a:xfrm>
                </p:grpSpPr>
                <p:grpSp>
                  <p:nvGrpSpPr>
                    <p:cNvPr id="917" name="Group 916"/>
                    <p:cNvGrpSpPr/>
                    <p:nvPr/>
                  </p:nvGrpSpPr>
                  <p:grpSpPr>
                    <a:xfrm>
                      <a:off x="1061610" y="476672"/>
                      <a:ext cx="4680520" cy="4680520"/>
                      <a:chOff x="827584" y="2132856"/>
                      <a:chExt cx="1440160" cy="1440160"/>
                    </a:xfrm>
                  </p:grpSpPr>
                  <p:sp>
                    <p:nvSpPr>
                      <p:cNvPr id="928" name="Oval 9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9" name="Straight Connector 928"/>
                      <p:cNvCxnSpPr>
                        <a:stCxn id="9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endCxn id="9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9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8" name="Straight Connector 9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Straight Arrow Connector 9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5" name="Oval 90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Oval 90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Rounded Rectangle 90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9" name="Freeform 90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0" name="Freeform 90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2" name="Freeform 9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Freeform 9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4" name="Oval 9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Oval 9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6" name="Freeform 9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7" name="Group 836"/>
                <p:cNvGrpSpPr>
                  <a:grpSpLocks noChangeAspect="1"/>
                </p:cNvGrpSpPr>
                <p:nvPr/>
              </p:nvGrpSpPr>
              <p:grpSpPr>
                <a:xfrm>
                  <a:off x="4860032" y="3717032"/>
                  <a:ext cx="1189127" cy="1189893"/>
                  <a:chOff x="1187624" y="126420"/>
                  <a:chExt cx="5945633" cy="5949467"/>
                </a:xfrm>
              </p:grpSpPr>
              <p:grpSp>
                <p:nvGrpSpPr>
                  <p:cNvPr id="871" name="Group 870"/>
                  <p:cNvGrpSpPr/>
                  <p:nvPr/>
                </p:nvGrpSpPr>
                <p:grpSpPr>
                  <a:xfrm>
                    <a:off x="2915816" y="1844824"/>
                    <a:ext cx="2457700" cy="2448272"/>
                    <a:chOff x="3266428" y="2564904"/>
                    <a:chExt cx="2457700" cy="2448272"/>
                  </a:xfrm>
                </p:grpSpPr>
                <p:sp>
                  <p:nvSpPr>
                    <p:cNvPr id="901" name="Oval 900"/>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2" name="Arc 901"/>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2" name="Group 871"/>
                  <p:cNvGrpSpPr>
                    <a:grpSpLocks noChangeAspect="1"/>
                  </p:cNvGrpSpPr>
                  <p:nvPr/>
                </p:nvGrpSpPr>
                <p:grpSpPr>
                  <a:xfrm>
                    <a:off x="3896632" y="3645024"/>
                    <a:ext cx="505496" cy="505496"/>
                    <a:chOff x="1061610" y="476672"/>
                    <a:chExt cx="4680520" cy="4680520"/>
                  </a:xfrm>
                </p:grpSpPr>
                <p:grpSp>
                  <p:nvGrpSpPr>
                    <p:cNvPr id="885" name="Group 884"/>
                    <p:cNvGrpSpPr/>
                    <p:nvPr/>
                  </p:nvGrpSpPr>
                  <p:grpSpPr>
                    <a:xfrm>
                      <a:off x="1061610" y="476672"/>
                      <a:ext cx="4680520" cy="4680520"/>
                      <a:chOff x="827584" y="2132856"/>
                      <a:chExt cx="1440160" cy="1440160"/>
                    </a:xfrm>
                  </p:grpSpPr>
                  <p:sp>
                    <p:nvSpPr>
                      <p:cNvPr id="896" name="Oval 895"/>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7" name="Straight Connector 896"/>
                      <p:cNvCxnSpPr>
                        <a:stCxn id="896"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6"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endCxn id="896"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a:stCxn id="896"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6" name="Straight Connector 885"/>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3" name="Oval 872"/>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Oval 873"/>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Rounded Rectangle 874"/>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7" name="Freeform 87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8" name="Freeform 87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0" name="Freeform 87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Freeform 88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2" name="Oval 881"/>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Oval 882"/>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4" name="Freeform 88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8" name="Group 837"/>
                <p:cNvGrpSpPr>
                  <a:grpSpLocks noChangeAspect="1"/>
                </p:cNvGrpSpPr>
                <p:nvPr/>
              </p:nvGrpSpPr>
              <p:grpSpPr>
                <a:xfrm>
                  <a:off x="6084168" y="3679267"/>
                  <a:ext cx="1189127" cy="1189893"/>
                  <a:chOff x="1187624" y="126420"/>
                  <a:chExt cx="5945633" cy="5949467"/>
                </a:xfrm>
              </p:grpSpPr>
              <p:grpSp>
                <p:nvGrpSpPr>
                  <p:cNvPr id="839" name="Group 838"/>
                  <p:cNvGrpSpPr/>
                  <p:nvPr/>
                </p:nvGrpSpPr>
                <p:grpSpPr>
                  <a:xfrm>
                    <a:off x="2915816" y="1844824"/>
                    <a:ext cx="2457700" cy="2448272"/>
                    <a:chOff x="3266428" y="2564904"/>
                    <a:chExt cx="2457700" cy="2448272"/>
                  </a:xfrm>
                </p:grpSpPr>
                <p:sp>
                  <p:nvSpPr>
                    <p:cNvPr id="869" name="Oval 86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0" name="Arc 86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40" name="Group 839"/>
                  <p:cNvGrpSpPr>
                    <a:grpSpLocks noChangeAspect="1"/>
                  </p:cNvGrpSpPr>
                  <p:nvPr/>
                </p:nvGrpSpPr>
                <p:grpSpPr>
                  <a:xfrm>
                    <a:off x="3896632" y="3645024"/>
                    <a:ext cx="505496" cy="505496"/>
                    <a:chOff x="1061610" y="476672"/>
                    <a:chExt cx="4680520" cy="4680520"/>
                  </a:xfrm>
                </p:grpSpPr>
                <p:grpSp>
                  <p:nvGrpSpPr>
                    <p:cNvPr id="853" name="Group 852"/>
                    <p:cNvGrpSpPr/>
                    <p:nvPr/>
                  </p:nvGrpSpPr>
                  <p:grpSpPr>
                    <a:xfrm>
                      <a:off x="1061610" y="476672"/>
                      <a:ext cx="4680520" cy="4680520"/>
                      <a:chOff x="827584" y="2132856"/>
                      <a:chExt cx="1440160" cy="1440160"/>
                    </a:xfrm>
                  </p:grpSpPr>
                  <p:sp>
                    <p:nvSpPr>
                      <p:cNvPr id="864" name="Oval 86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65" name="Straight Connector 864"/>
                      <p:cNvCxnSpPr>
                        <a:stCxn id="86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a:endCxn id="86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a:endCxn id="86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a:stCxn id="86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4" name="Straight Connector 85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1" name="Oval 84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2" name="Oval 84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3" name="Rounded Rectangle 84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Freeform 84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6" name="Freeform 84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7" name="Freeform 84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8" name="Freeform 84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9" name="Freeform 84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0" name="Oval 84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1" name="Oval 85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2" name="Freeform 85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4" name="Group 3"/>
              <p:cNvGrpSpPr/>
              <p:nvPr/>
            </p:nvGrpSpPr>
            <p:grpSpPr>
              <a:xfrm>
                <a:off x="1286196" y="3454440"/>
                <a:ext cx="6030982" cy="1308050"/>
                <a:chOff x="1242313" y="3679267"/>
                <a:chExt cx="6030982" cy="1308050"/>
              </a:xfrm>
            </p:grpSpPr>
            <p:grpSp>
              <p:nvGrpSpPr>
                <p:cNvPr id="669" name="Group 668"/>
                <p:cNvGrpSpPr>
                  <a:grpSpLocks noChangeAspect="1"/>
                </p:cNvGrpSpPr>
                <p:nvPr/>
              </p:nvGrpSpPr>
              <p:grpSpPr>
                <a:xfrm>
                  <a:off x="2446769" y="3789040"/>
                  <a:ext cx="1189127" cy="1189893"/>
                  <a:chOff x="1187624" y="126420"/>
                  <a:chExt cx="5945633" cy="5949467"/>
                </a:xfrm>
              </p:grpSpPr>
              <p:grpSp>
                <p:nvGrpSpPr>
                  <p:cNvPr id="802" name="Group 801"/>
                  <p:cNvGrpSpPr/>
                  <p:nvPr/>
                </p:nvGrpSpPr>
                <p:grpSpPr>
                  <a:xfrm>
                    <a:off x="2915816" y="1844824"/>
                    <a:ext cx="2457700" cy="2448272"/>
                    <a:chOff x="3266428" y="2564904"/>
                    <a:chExt cx="2457700" cy="2448272"/>
                  </a:xfrm>
                </p:grpSpPr>
                <p:sp>
                  <p:nvSpPr>
                    <p:cNvPr id="832" name="Oval 8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3" name="Arc 8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3" name="Group 802"/>
                  <p:cNvGrpSpPr>
                    <a:grpSpLocks noChangeAspect="1"/>
                  </p:cNvGrpSpPr>
                  <p:nvPr/>
                </p:nvGrpSpPr>
                <p:grpSpPr>
                  <a:xfrm>
                    <a:off x="3896632" y="3645024"/>
                    <a:ext cx="505496" cy="505496"/>
                    <a:chOff x="1061610" y="476672"/>
                    <a:chExt cx="4680520" cy="4680520"/>
                  </a:xfrm>
                </p:grpSpPr>
                <p:grpSp>
                  <p:nvGrpSpPr>
                    <p:cNvPr id="816" name="Group 815"/>
                    <p:cNvGrpSpPr/>
                    <p:nvPr/>
                  </p:nvGrpSpPr>
                  <p:grpSpPr>
                    <a:xfrm>
                      <a:off x="1061610" y="476672"/>
                      <a:ext cx="4680520" cy="4680520"/>
                      <a:chOff x="827584" y="2132856"/>
                      <a:chExt cx="1440160" cy="1440160"/>
                    </a:xfrm>
                  </p:grpSpPr>
                  <p:sp>
                    <p:nvSpPr>
                      <p:cNvPr id="827" name="Oval 8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8" name="Straight Connector 827"/>
                      <p:cNvCxnSpPr>
                        <a:stCxn id="8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endCxn id="8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endCxn id="8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7" name="Straight Connector 8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6" name="Straight Arrow Connector 8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4" name="Oval 8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Oval 8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Rounded Rectangle 8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7" name="Freeform 8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9" name="Freeform 8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0" name="Freeform 8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1" name="Freeform 8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2" name="Freeform 8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3" name="Oval 8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4" name="Oval 8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5" name="Freeform 8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0" name="Group 669"/>
                <p:cNvGrpSpPr>
                  <a:grpSpLocks noChangeAspect="1"/>
                </p:cNvGrpSpPr>
                <p:nvPr/>
              </p:nvGrpSpPr>
              <p:grpSpPr>
                <a:xfrm>
                  <a:off x="1242313" y="3797424"/>
                  <a:ext cx="1189127" cy="1189893"/>
                  <a:chOff x="1187624" y="126420"/>
                  <a:chExt cx="5945633" cy="5949467"/>
                </a:xfrm>
              </p:grpSpPr>
              <p:grpSp>
                <p:nvGrpSpPr>
                  <p:cNvPr id="770" name="Group 769"/>
                  <p:cNvGrpSpPr/>
                  <p:nvPr/>
                </p:nvGrpSpPr>
                <p:grpSpPr>
                  <a:xfrm>
                    <a:off x="2915816" y="1844824"/>
                    <a:ext cx="2457700" cy="2448272"/>
                    <a:chOff x="3266428" y="2564904"/>
                    <a:chExt cx="2457700" cy="2448272"/>
                  </a:xfrm>
                </p:grpSpPr>
                <p:sp>
                  <p:nvSpPr>
                    <p:cNvPr id="800" name="Oval 79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1" name="Arc 80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71" name="Group 770"/>
                  <p:cNvGrpSpPr>
                    <a:grpSpLocks noChangeAspect="1"/>
                  </p:cNvGrpSpPr>
                  <p:nvPr/>
                </p:nvGrpSpPr>
                <p:grpSpPr>
                  <a:xfrm>
                    <a:off x="3896632" y="3645024"/>
                    <a:ext cx="505496" cy="505496"/>
                    <a:chOff x="1061610" y="476672"/>
                    <a:chExt cx="4680520" cy="4680520"/>
                  </a:xfrm>
                </p:grpSpPr>
                <p:grpSp>
                  <p:nvGrpSpPr>
                    <p:cNvPr id="784" name="Group 783"/>
                    <p:cNvGrpSpPr/>
                    <p:nvPr/>
                  </p:nvGrpSpPr>
                  <p:grpSpPr>
                    <a:xfrm>
                      <a:off x="1061610" y="476672"/>
                      <a:ext cx="4680520" cy="4680520"/>
                      <a:chOff x="827584" y="2132856"/>
                      <a:chExt cx="1440160" cy="1440160"/>
                    </a:xfrm>
                  </p:grpSpPr>
                  <p:sp>
                    <p:nvSpPr>
                      <p:cNvPr id="795" name="Oval 79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6" name="Straight Connector 795"/>
                      <p:cNvCxnSpPr>
                        <a:stCxn id="79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endCxn id="79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endCxn id="79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9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2" name="Oval 77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Oval 77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Rounded Rectangle 77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5" name="Freeform 7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7" name="Freeform 7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8" name="Freeform 7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9" name="Freeform 7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0" name="Freeform 7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1" name="Oval 78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2" name="Oval 78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3" name="Freeform 7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1" name="Group 670"/>
                <p:cNvGrpSpPr>
                  <a:grpSpLocks noChangeAspect="1"/>
                </p:cNvGrpSpPr>
                <p:nvPr/>
              </p:nvGrpSpPr>
              <p:grpSpPr>
                <a:xfrm>
                  <a:off x="3635896" y="3751275"/>
                  <a:ext cx="1189127" cy="1189893"/>
                  <a:chOff x="1187624" y="126420"/>
                  <a:chExt cx="5945633" cy="5949467"/>
                </a:xfrm>
              </p:grpSpPr>
              <p:grpSp>
                <p:nvGrpSpPr>
                  <p:cNvPr id="738" name="Group 737"/>
                  <p:cNvGrpSpPr/>
                  <p:nvPr/>
                </p:nvGrpSpPr>
                <p:grpSpPr>
                  <a:xfrm>
                    <a:off x="2915816" y="1844824"/>
                    <a:ext cx="2457700" cy="2448272"/>
                    <a:chOff x="3266428" y="2564904"/>
                    <a:chExt cx="2457700" cy="2448272"/>
                  </a:xfrm>
                </p:grpSpPr>
                <p:sp>
                  <p:nvSpPr>
                    <p:cNvPr id="768" name="Oval 76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9" name="Arc 76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9" name="Group 738"/>
                  <p:cNvGrpSpPr>
                    <a:grpSpLocks noChangeAspect="1"/>
                  </p:cNvGrpSpPr>
                  <p:nvPr/>
                </p:nvGrpSpPr>
                <p:grpSpPr>
                  <a:xfrm>
                    <a:off x="3896632" y="3645024"/>
                    <a:ext cx="505496" cy="505496"/>
                    <a:chOff x="1061610" y="476672"/>
                    <a:chExt cx="4680520" cy="4680520"/>
                  </a:xfrm>
                </p:grpSpPr>
                <p:grpSp>
                  <p:nvGrpSpPr>
                    <p:cNvPr id="752" name="Group 751"/>
                    <p:cNvGrpSpPr/>
                    <p:nvPr/>
                  </p:nvGrpSpPr>
                  <p:grpSpPr>
                    <a:xfrm>
                      <a:off x="1061610" y="476672"/>
                      <a:ext cx="4680520" cy="4680520"/>
                      <a:chOff x="827584" y="2132856"/>
                      <a:chExt cx="1440160" cy="1440160"/>
                    </a:xfrm>
                  </p:grpSpPr>
                  <p:sp>
                    <p:nvSpPr>
                      <p:cNvPr id="763" name="Oval 76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4" name="Straight Connector 763"/>
                      <p:cNvCxnSpPr>
                        <a:stCxn id="76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endCxn id="76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endCxn id="76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a:stCxn id="76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3" name="Straight Connector 75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2" name="Straight Arrow Connector 76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0" name="Oval 73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Oval 74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Rounded Rectangle 74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3" name="Freeform 7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5" name="Freeform 7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6" name="Freeform 7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7" name="Freeform 7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8" name="Freeform 7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9" name="Oval 74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0" name="Oval 74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1" name="Freeform 7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2" name="Group 671"/>
                <p:cNvGrpSpPr>
                  <a:grpSpLocks noChangeAspect="1"/>
                </p:cNvGrpSpPr>
                <p:nvPr/>
              </p:nvGrpSpPr>
              <p:grpSpPr>
                <a:xfrm>
                  <a:off x="4860032" y="3717032"/>
                  <a:ext cx="1189127" cy="1189893"/>
                  <a:chOff x="1187624" y="126420"/>
                  <a:chExt cx="5945633" cy="5949467"/>
                </a:xfrm>
              </p:grpSpPr>
              <p:grpSp>
                <p:nvGrpSpPr>
                  <p:cNvPr id="706" name="Group 705"/>
                  <p:cNvGrpSpPr/>
                  <p:nvPr/>
                </p:nvGrpSpPr>
                <p:grpSpPr>
                  <a:xfrm>
                    <a:off x="2915816" y="1844824"/>
                    <a:ext cx="2457700" cy="2448272"/>
                    <a:chOff x="3266428" y="2564904"/>
                    <a:chExt cx="2457700" cy="2448272"/>
                  </a:xfrm>
                </p:grpSpPr>
                <p:sp>
                  <p:nvSpPr>
                    <p:cNvPr id="736" name="Oval 73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7" name="Arc 73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7" name="Group 706"/>
                  <p:cNvGrpSpPr>
                    <a:grpSpLocks noChangeAspect="1"/>
                  </p:cNvGrpSpPr>
                  <p:nvPr/>
                </p:nvGrpSpPr>
                <p:grpSpPr>
                  <a:xfrm>
                    <a:off x="3896632" y="3645024"/>
                    <a:ext cx="505496" cy="505496"/>
                    <a:chOff x="1061610" y="476672"/>
                    <a:chExt cx="4680520" cy="4680520"/>
                  </a:xfrm>
                </p:grpSpPr>
                <p:grpSp>
                  <p:nvGrpSpPr>
                    <p:cNvPr id="720" name="Group 719"/>
                    <p:cNvGrpSpPr/>
                    <p:nvPr/>
                  </p:nvGrpSpPr>
                  <p:grpSpPr>
                    <a:xfrm>
                      <a:off x="1061610" y="476672"/>
                      <a:ext cx="4680520" cy="4680520"/>
                      <a:chOff x="827584" y="2132856"/>
                      <a:chExt cx="1440160" cy="1440160"/>
                    </a:xfrm>
                  </p:grpSpPr>
                  <p:sp>
                    <p:nvSpPr>
                      <p:cNvPr id="731" name="Oval 73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2" name="Straight Connector 731"/>
                      <p:cNvCxnSpPr>
                        <a:stCxn id="73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endCxn id="73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a:endCxn id="73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73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1" name="Straight Connector 7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Straight Arrow Connector 72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8" name="Oval 70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Oval 70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Rounded Rectangle 70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1" name="Freeform 71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3" name="Freeform 71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4" name="Freeform 71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5" name="Freeform 71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6" name="Freeform 71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7" name="Oval 71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8" name="Oval 71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9" name="Freeform 71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3" name="Group 672"/>
                <p:cNvGrpSpPr>
                  <a:grpSpLocks noChangeAspect="1"/>
                </p:cNvGrpSpPr>
                <p:nvPr/>
              </p:nvGrpSpPr>
              <p:grpSpPr>
                <a:xfrm>
                  <a:off x="6084168" y="3679267"/>
                  <a:ext cx="1189127" cy="1189893"/>
                  <a:chOff x="1187624" y="126420"/>
                  <a:chExt cx="5945633" cy="5949467"/>
                </a:xfrm>
              </p:grpSpPr>
              <p:grpSp>
                <p:nvGrpSpPr>
                  <p:cNvPr id="674" name="Group 673"/>
                  <p:cNvGrpSpPr/>
                  <p:nvPr/>
                </p:nvGrpSpPr>
                <p:grpSpPr>
                  <a:xfrm>
                    <a:off x="2915816" y="1844824"/>
                    <a:ext cx="2457700" cy="2448272"/>
                    <a:chOff x="3266428" y="2564904"/>
                    <a:chExt cx="2457700" cy="2448272"/>
                  </a:xfrm>
                </p:grpSpPr>
                <p:sp>
                  <p:nvSpPr>
                    <p:cNvPr id="704" name="Oval 70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5" name="Arc 70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75" name="Group 674"/>
                  <p:cNvGrpSpPr>
                    <a:grpSpLocks noChangeAspect="1"/>
                  </p:cNvGrpSpPr>
                  <p:nvPr/>
                </p:nvGrpSpPr>
                <p:grpSpPr>
                  <a:xfrm>
                    <a:off x="3896632" y="3645024"/>
                    <a:ext cx="505496" cy="505496"/>
                    <a:chOff x="1061610" y="476672"/>
                    <a:chExt cx="4680520" cy="4680520"/>
                  </a:xfrm>
                </p:grpSpPr>
                <p:grpSp>
                  <p:nvGrpSpPr>
                    <p:cNvPr id="688" name="Group 687"/>
                    <p:cNvGrpSpPr/>
                    <p:nvPr/>
                  </p:nvGrpSpPr>
                  <p:grpSpPr>
                    <a:xfrm>
                      <a:off x="1061610" y="476672"/>
                      <a:ext cx="4680520" cy="4680520"/>
                      <a:chOff x="827584" y="2132856"/>
                      <a:chExt cx="1440160" cy="1440160"/>
                    </a:xfrm>
                  </p:grpSpPr>
                  <p:sp>
                    <p:nvSpPr>
                      <p:cNvPr id="699" name="Oval 69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00" name="Straight Connector 699"/>
                      <p:cNvCxnSpPr>
                        <a:stCxn id="69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endCxn id="69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endCxn id="69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9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9" name="Straight Connector 68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6" name="Oval 67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7" name="Oval 67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Rounded Rectangle 67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0" name="Freeform 67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1" name="Freeform 68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2" name="Freeform 68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3" name="Freeform 68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4" name="Freeform 68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5" name="Oval 68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6" name="Oval 68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7" name="Freeform 68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 name="Group 4"/>
              <p:cNvGrpSpPr/>
              <p:nvPr/>
            </p:nvGrpSpPr>
            <p:grpSpPr>
              <a:xfrm>
                <a:off x="1853415" y="4010256"/>
                <a:ext cx="6030982" cy="1308050"/>
                <a:chOff x="1242313" y="3679267"/>
                <a:chExt cx="6030982" cy="1308050"/>
              </a:xfrm>
            </p:grpSpPr>
            <p:grpSp>
              <p:nvGrpSpPr>
                <p:cNvPr id="504" name="Group 503"/>
                <p:cNvGrpSpPr>
                  <a:grpSpLocks noChangeAspect="1"/>
                </p:cNvGrpSpPr>
                <p:nvPr/>
              </p:nvGrpSpPr>
              <p:grpSpPr>
                <a:xfrm>
                  <a:off x="2446769" y="3789040"/>
                  <a:ext cx="1189127" cy="1189893"/>
                  <a:chOff x="1187624" y="126420"/>
                  <a:chExt cx="5945633" cy="5949467"/>
                </a:xfrm>
              </p:grpSpPr>
              <p:grpSp>
                <p:nvGrpSpPr>
                  <p:cNvPr id="637" name="Group 636"/>
                  <p:cNvGrpSpPr/>
                  <p:nvPr/>
                </p:nvGrpSpPr>
                <p:grpSpPr>
                  <a:xfrm>
                    <a:off x="2915816" y="1844824"/>
                    <a:ext cx="2457700" cy="2448272"/>
                    <a:chOff x="3266428" y="2564904"/>
                    <a:chExt cx="2457700" cy="2448272"/>
                  </a:xfrm>
                </p:grpSpPr>
                <p:sp>
                  <p:nvSpPr>
                    <p:cNvPr id="667" name="Oval 66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8" name="Arc 66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8" name="Group 637"/>
                  <p:cNvGrpSpPr>
                    <a:grpSpLocks noChangeAspect="1"/>
                  </p:cNvGrpSpPr>
                  <p:nvPr/>
                </p:nvGrpSpPr>
                <p:grpSpPr>
                  <a:xfrm>
                    <a:off x="3896632" y="3645024"/>
                    <a:ext cx="505496" cy="505496"/>
                    <a:chOff x="1061610" y="476672"/>
                    <a:chExt cx="4680520" cy="4680520"/>
                  </a:xfrm>
                </p:grpSpPr>
                <p:grpSp>
                  <p:nvGrpSpPr>
                    <p:cNvPr id="651" name="Group 650"/>
                    <p:cNvGrpSpPr/>
                    <p:nvPr/>
                  </p:nvGrpSpPr>
                  <p:grpSpPr>
                    <a:xfrm>
                      <a:off x="1061610" y="476672"/>
                      <a:ext cx="4680520" cy="4680520"/>
                      <a:chOff x="827584" y="2132856"/>
                      <a:chExt cx="1440160" cy="1440160"/>
                    </a:xfrm>
                  </p:grpSpPr>
                  <p:sp>
                    <p:nvSpPr>
                      <p:cNvPr id="662" name="Oval 66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3" name="Straight Connector 662"/>
                      <p:cNvCxnSpPr>
                        <a:stCxn id="66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endCxn id="66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endCxn id="66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6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52" name="Straight Connector 65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9" name="Oval 63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Oval 63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1" name="Rounded Rectangle 64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5" name="Freeform 6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Freeform 6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7" name="Freeform 6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8" name="Oval 64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9" name="Oval 64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0" name="Freeform 6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5" name="Group 504"/>
                <p:cNvGrpSpPr>
                  <a:grpSpLocks noChangeAspect="1"/>
                </p:cNvGrpSpPr>
                <p:nvPr/>
              </p:nvGrpSpPr>
              <p:grpSpPr>
                <a:xfrm>
                  <a:off x="1242313" y="3797424"/>
                  <a:ext cx="1189127" cy="1189893"/>
                  <a:chOff x="1187624" y="126420"/>
                  <a:chExt cx="5945633" cy="5949467"/>
                </a:xfrm>
              </p:grpSpPr>
              <p:grpSp>
                <p:nvGrpSpPr>
                  <p:cNvPr id="605" name="Group 604"/>
                  <p:cNvGrpSpPr/>
                  <p:nvPr/>
                </p:nvGrpSpPr>
                <p:grpSpPr>
                  <a:xfrm>
                    <a:off x="2915816" y="1844824"/>
                    <a:ext cx="2457700" cy="2448272"/>
                    <a:chOff x="3266428" y="2564904"/>
                    <a:chExt cx="2457700" cy="2448272"/>
                  </a:xfrm>
                </p:grpSpPr>
                <p:sp>
                  <p:nvSpPr>
                    <p:cNvPr id="635" name="Oval 63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6" name="Arc 63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6" name="Group 605"/>
                  <p:cNvGrpSpPr>
                    <a:grpSpLocks noChangeAspect="1"/>
                  </p:cNvGrpSpPr>
                  <p:nvPr/>
                </p:nvGrpSpPr>
                <p:grpSpPr>
                  <a:xfrm>
                    <a:off x="3896632" y="3645024"/>
                    <a:ext cx="505496" cy="505496"/>
                    <a:chOff x="1061610" y="476672"/>
                    <a:chExt cx="4680520" cy="4680520"/>
                  </a:xfrm>
                </p:grpSpPr>
                <p:grpSp>
                  <p:nvGrpSpPr>
                    <p:cNvPr id="619" name="Group 618"/>
                    <p:cNvGrpSpPr/>
                    <p:nvPr/>
                  </p:nvGrpSpPr>
                  <p:grpSpPr>
                    <a:xfrm>
                      <a:off x="1061610" y="476672"/>
                      <a:ext cx="4680520" cy="4680520"/>
                      <a:chOff x="827584" y="2132856"/>
                      <a:chExt cx="1440160" cy="1440160"/>
                    </a:xfrm>
                  </p:grpSpPr>
                  <p:sp>
                    <p:nvSpPr>
                      <p:cNvPr id="630" name="Oval 62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1" name="Straight Connector 630"/>
                      <p:cNvCxnSpPr>
                        <a:stCxn id="63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a:endCxn id="63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endCxn id="63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3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20" name="Straight Connector 61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7" name="Oval 60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Oval 60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9" name="Rounded Rectangle 60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3" name="Freeform 61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Freeform 61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5" name="Freeform 61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6" name="Oval 61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7" name="Oval 61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8" name="Freeform 61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6" name="Group 505"/>
                <p:cNvGrpSpPr>
                  <a:grpSpLocks noChangeAspect="1"/>
                </p:cNvGrpSpPr>
                <p:nvPr/>
              </p:nvGrpSpPr>
              <p:grpSpPr>
                <a:xfrm>
                  <a:off x="3635896" y="3751275"/>
                  <a:ext cx="1189127" cy="1189893"/>
                  <a:chOff x="1187624" y="126420"/>
                  <a:chExt cx="5945633" cy="5949467"/>
                </a:xfrm>
              </p:grpSpPr>
              <p:grpSp>
                <p:nvGrpSpPr>
                  <p:cNvPr id="573" name="Group 572"/>
                  <p:cNvGrpSpPr/>
                  <p:nvPr/>
                </p:nvGrpSpPr>
                <p:grpSpPr>
                  <a:xfrm>
                    <a:off x="2915816" y="1844824"/>
                    <a:ext cx="2457700" cy="2448272"/>
                    <a:chOff x="3266428" y="2564904"/>
                    <a:chExt cx="2457700" cy="2448272"/>
                  </a:xfrm>
                </p:grpSpPr>
                <p:sp>
                  <p:nvSpPr>
                    <p:cNvPr id="603" name="Oval 60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4" name="Arc 60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4" name="Group 573"/>
                  <p:cNvGrpSpPr>
                    <a:grpSpLocks noChangeAspect="1"/>
                  </p:cNvGrpSpPr>
                  <p:nvPr/>
                </p:nvGrpSpPr>
                <p:grpSpPr>
                  <a:xfrm>
                    <a:off x="3896632" y="3645024"/>
                    <a:ext cx="505496" cy="505496"/>
                    <a:chOff x="1061610" y="476672"/>
                    <a:chExt cx="4680520" cy="4680520"/>
                  </a:xfrm>
                </p:grpSpPr>
                <p:grpSp>
                  <p:nvGrpSpPr>
                    <p:cNvPr id="587" name="Group 586"/>
                    <p:cNvGrpSpPr/>
                    <p:nvPr/>
                  </p:nvGrpSpPr>
                  <p:grpSpPr>
                    <a:xfrm>
                      <a:off x="1061610" y="476672"/>
                      <a:ext cx="4680520" cy="4680520"/>
                      <a:chOff x="827584" y="2132856"/>
                      <a:chExt cx="1440160" cy="1440160"/>
                    </a:xfrm>
                  </p:grpSpPr>
                  <p:sp>
                    <p:nvSpPr>
                      <p:cNvPr id="598" name="Oval 59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9" name="Straight Connector 598"/>
                      <p:cNvCxnSpPr>
                        <a:stCxn id="59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endCxn id="59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stCxn id="59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8" name="Straight Connector 58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5" name="Oval 57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Oval 57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7" name="Rounded Rectangle 57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1" name="Freeform 58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Freeform 58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3" name="Freeform 58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4" name="Oval 58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5" name="Oval 58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6" name="Freeform 58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7" name="Group 506"/>
                <p:cNvGrpSpPr>
                  <a:grpSpLocks noChangeAspect="1"/>
                </p:cNvGrpSpPr>
                <p:nvPr/>
              </p:nvGrpSpPr>
              <p:grpSpPr>
                <a:xfrm>
                  <a:off x="4860032" y="3717032"/>
                  <a:ext cx="1189127" cy="1189893"/>
                  <a:chOff x="1187624" y="126420"/>
                  <a:chExt cx="5945633" cy="5949467"/>
                </a:xfrm>
              </p:grpSpPr>
              <p:grpSp>
                <p:nvGrpSpPr>
                  <p:cNvPr id="541" name="Group 540"/>
                  <p:cNvGrpSpPr/>
                  <p:nvPr/>
                </p:nvGrpSpPr>
                <p:grpSpPr>
                  <a:xfrm>
                    <a:off x="2915816" y="1844824"/>
                    <a:ext cx="2457700" cy="2448272"/>
                    <a:chOff x="3266428" y="2564904"/>
                    <a:chExt cx="2457700" cy="2448272"/>
                  </a:xfrm>
                </p:grpSpPr>
                <p:sp>
                  <p:nvSpPr>
                    <p:cNvPr id="571" name="Oval 57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2" name="Arc 57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42" name="Group 541"/>
                  <p:cNvGrpSpPr>
                    <a:grpSpLocks noChangeAspect="1"/>
                  </p:cNvGrpSpPr>
                  <p:nvPr/>
                </p:nvGrpSpPr>
                <p:grpSpPr>
                  <a:xfrm>
                    <a:off x="3896632" y="3645024"/>
                    <a:ext cx="505496" cy="505496"/>
                    <a:chOff x="1061610" y="476672"/>
                    <a:chExt cx="4680520" cy="4680520"/>
                  </a:xfrm>
                </p:grpSpPr>
                <p:grpSp>
                  <p:nvGrpSpPr>
                    <p:cNvPr id="555" name="Group 554"/>
                    <p:cNvGrpSpPr/>
                    <p:nvPr/>
                  </p:nvGrpSpPr>
                  <p:grpSpPr>
                    <a:xfrm>
                      <a:off x="1061610" y="476672"/>
                      <a:ext cx="4680520" cy="4680520"/>
                      <a:chOff x="827584" y="2132856"/>
                      <a:chExt cx="1440160" cy="1440160"/>
                    </a:xfrm>
                  </p:grpSpPr>
                  <p:sp>
                    <p:nvSpPr>
                      <p:cNvPr id="566" name="Oval 56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7" name="Straight Connector 566"/>
                      <p:cNvCxnSpPr>
                        <a:stCxn id="56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a:endCxn id="56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6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6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3" name="Oval 54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Oval 54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5" name="Rounded Rectangle 54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9" name="Freeform 54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Freeform 54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1" name="Freeform 55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2" name="Oval 55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3" name="Oval 55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4" name="Freeform 55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8" name="Group 507"/>
                <p:cNvGrpSpPr>
                  <a:grpSpLocks noChangeAspect="1"/>
                </p:cNvGrpSpPr>
                <p:nvPr/>
              </p:nvGrpSpPr>
              <p:grpSpPr>
                <a:xfrm>
                  <a:off x="6084168" y="3679267"/>
                  <a:ext cx="1189127" cy="1189893"/>
                  <a:chOff x="1187624" y="126420"/>
                  <a:chExt cx="5945633" cy="5949467"/>
                </a:xfrm>
              </p:grpSpPr>
              <p:grpSp>
                <p:nvGrpSpPr>
                  <p:cNvPr id="509" name="Group 508"/>
                  <p:cNvGrpSpPr/>
                  <p:nvPr/>
                </p:nvGrpSpPr>
                <p:grpSpPr>
                  <a:xfrm>
                    <a:off x="2915816" y="1844824"/>
                    <a:ext cx="2457700" cy="2448272"/>
                    <a:chOff x="3266428" y="2564904"/>
                    <a:chExt cx="2457700" cy="2448272"/>
                  </a:xfrm>
                </p:grpSpPr>
                <p:sp>
                  <p:nvSpPr>
                    <p:cNvPr id="539" name="Oval 53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0" name="Arc 53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10" name="Group 509"/>
                  <p:cNvGrpSpPr>
                    <a:grpSpLocks noChangeAspect="1"/>
                  </p:cNvGrpSpPr>
                  <p:nvPr/>
                </p:nvGrpSpPr>
                <p:grpSpPr>
                  <a:xfrm>
                    <a:off x="3896632" y="3645024"/>
                    <a:ext cx="505496" cy="505496"/>
                    <a:chOff x="1061610" y="476672"/>
                    <a:chExt cx="4680520" cy="4680520"/>
                  </a:xfrm>
                </p:grpSpPr>
                <p:grpSp>
                  <p:nvGrpSpPr>
                    <p:cNvPr id="523" name="Group 522"/>
                    <p:cNvGrpSpPr/>
                    <p:nvPr/>
                  </p:nvGrpSpPr>
                  <p:grpSpPr>
                    <a:xfrm>
                      <a:off x="1061610" y="476672"/>
                      <a:ext cx="4680520" cy="4680520"/>
                      <a:chOff x="827584" y="2132856"/>
                      <a:chExt cx="1440160" cy="1440160"/>
                    </a:xfrm>
                  </p:grpSpPr>
                  <p:sp>
                    <p:nvSpPr>
                      <p:cNvPr id="534" name="Oval 53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35" name="Straight Connector 534"/>
                      <p:cNvCxnSpPr>
                        <a:stCxn id="53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endCxn id="53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endCxn id="53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53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4" name="Straight Connector 52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1" name="Oval 51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Rounded Rectangle 51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4" name="Freeform 51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5" name="Freeform 51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6" name="Freeform 51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7" name="Freeform 51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8" name="Freeform 51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9" name="Freeform 51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20" name="Oval 51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1" name="Oval 52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2" name="Freeform 52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 name="Group 5"/>
              <p:cNvGrpSpPr/>
              <p:nvPr/>
            </p:nvGrpSpPr>
            <p:grpSpPr>
              <a:xfrm>
                <a:off x="1277322" y="2276872"/>
                <a:ext cx="6030982" cy="1308050"/>
                <a:chOff x="1242313" y="3679267"/>
                <a:chExt cx="6030982" cy="1308050"/>
              </a:xfrm>
            </p:grpSpPr>
            <p:grpSp>
              <p:nvGrpSpPr>
                <p:cNvPr id="339" name="Group 338"/>
                <p:cNvGrpSpPr>
                  <a:grpSpLocks noChangeAspect="1"/>
                </p:cNvGrpSpPr>
                <p:nvPr/>
              </p:nvGrpSpPr>
              <p:grpSpPr>
                <a:xfrm>
                  <a:off x="2446769" y="3789040"/>
                  <a:ext cx="1189127" cy="1189893"/>
                  <a:chOff x="1187624" y="126420"/>
                  <a:chExt cx="5945633" cy="5949467"/>
                </a:xfrm>
              </p:grpSpPr>
              <p:grpSp>
                <p:nvGrpSpPr>
                  <p:cNvPr id="472" name="Group 471"/>
                  <p:cNvGrpSpPr/>
                  <p:nvPr/>
                </p:nvGrpSpPr>
                <p:grpSpPr>
                  <a:xfrm>
                    <a:off x="2915816" y="1844824"/>
                    <a:ext cx="2457700" cy="2448272"/>
                    <a:chOff x="3266428" y="2564904"/>
                    <a:chExt cx="2457700" cy="2448272"/>
                  </a:xfrm>
                </p:grpSpPr>
                <p:sp>
                  <p:nvSpPr>
                    <p:cNvPr id="502" name="Oval 5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Arc 5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3" name="Group 472"/>
                  <p:cNvGrpSpPr>
                    <a:grpSpLocks noChangeAspect="1"/>
                  </p:cNvGrpSpPr>
                  <p:nvPr/>
                </p:nvGrpSpPr>
                <p:grpSpPr>
                  <a:xfrm>
                    <a:off x="3896632" y="3645024"/>
                    <a:ext cx="505496" cy="505496"/>
                    <a:chOff x="1061610" y="476672"/>
                    <a:chExt cx="4680520" cy="4680520"/>
                  </a:xfrm>
                </p:grpSpPr>
                <p:grpSp>
                  <p:nvGrpSpPr>
                    <p:cNvPr id="486" name="Group 485"/>
                    <p:cNvGrpSpPr/>
                    <p:nvPr/>
                  </p:nvGrpSpPr>
                  <p:grpSpPr>
                    <a:xfrm>
                      <a:off x="1061610" y="476672"/>
                      <a:ext cx="4680520" cy="4680520"/>
                      <a:chOff x="827584" y="2132856"/>
                      <a:chExt cx="1440160" cy="1440160"/>
                    </a:xfrm>
                  </p:grpSpPr>
                  <p:sp>
                    <p:nvSpPr>
                      <p:cNvPr id="497" name="Oval 4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8" name="Straight Connector 497"/>
                      <p:cNvCxnSpPr>
                        <a:stCxn id="4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endCxn id="4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endCxn id="4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4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7" name="Straight Connector 4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4" name="Oval 4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5" name="Oval 4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Rounded Rectangle 4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8" name="Freeform 4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Freeform 4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Freeform 4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2" name="Freeform 4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3" name="Oval 4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4" name="Oval 4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5" name="Freeform 4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0" name="Group 339"/>
                <p:cNvGrpSpPr>
                  <a:grpSpLocks noChangeAspect="1"/>
                </p:cNvGrpSpPr>
                <p:nvPr/>
              </p:nvGrpSpPr>
              <p:grpSpPr>
                <a:xfrm>
                  <a:off x="1242313" y="3797424"/>
                  <a:ext cx="1189127" cy="1189893"/>
                  <a:chOff x="1187624" y="126420"/>
                  <a:chExt cx="5945633" cy="5949467"/>
                </a:xfrm>
              </p:grpSpPr>
              <p:grpSp>
                <p:nvGrpSpPr>
                  <p:cNvPr id="440" name="Group 439"/>
                  <p:cNvGrpSpPr/>
                  <p:nvPr/>
                </p:nvGrpSpPr>
                <p:grpSpPr>
                  <a:xfrm>
                    <a:off x="2915816" y="1844824"/>
                    <a:ext cx="2457700" cy="2448272"/>
                    <a:chOff x="3266428" y="2564904"/>
                    <a:chExt cx="2457700" cy="2448272"/>
                  </a:xfrm>
                </p:grpSpPr>
                <p:sp>
                  <p:nvSpPr>
                    <p:cNvPr id="470" name="Oval 46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Arc 47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41" name="Group 440"/>
                  <p:cNvGrpSpPr>
                    <a:grpSpLocks noChangeAspect="1"/>
                  </p:cNvGrpSpPr>
                  <p:nvPr/>
                </p:nvGrpSpPr>
                <p:grpSpPr>
                  <a:xfrm>
                    <a:off x="3896632" y="3645024"/>
                    <a:ext cx="505496" cy="505496"/>
                    <a:chOff x="1061610" y="476672"/>
                    <a:chExt cx="4680520" cy="4680520"/>
                  </a:xfrm>
                </p:grpSpPr>
                <p:grpSp>
                  <p:nvGrpSpPr>
                    <p:cNvPr id="454" name="Group 453"/>
                    <p:cNvGrpSpPr/>
                    <p:nvPr/>
                  </p:nvGrpSpPr>
                  <p:grpSpPr>
                    <a:xfrm>
                      <a:off x="1061610" y="476672"/>
                      <a:ext cx="4680520" cy="4680520"/>
                      <a:chOff x="827584" y="2132856"/>
                      <a:chExt cx="1440160" cy="1440160"/>
                    </a:xfrm>
                  </p:grpSpPr>
                  <p:sp>
                    <p:nvSpPr>
                      <p:cNvPr id="465" name="Oval 46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6" name="Straight Connector 465"/>
                      <p:cNvCxnSpPr>
                        <a:stCxn id="46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a:stCxn id="46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2" name="Oval 44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3" name="Oval 44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Rounded Rectangle 44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6" name="Freeform 44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Freeform 44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Freeform 44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0" name="Freeform 44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1" name="Oval 45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2" name="Oval 45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3" name="Freeform 45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1" name="Group 340"/>
                <p:cNvGrpSpPr>
                  <a:grpSpLocks noChangeAspect="1"/>
                </p:cNvGrpSpPr>
                <p:nvPr/>
              </p:nvGrpSpPr>
              <p:grpSpPr>
                <a:xfrm>
                  <a:off x="3635896" y="3751275"/>
                  <a:ext cx="1189127" cy="1189893"/>
                  <a:chOff x="1187624" y="126420"/>
                  <a:chExt cx="5945633" cy="5949467"/>
                </a:xfrm>
              </p:grpSpPr>
              <p:grpSp>
                <p:nvGrpSpPr>
                  <p:cNvPr id="408" name="Group 407"/>
                  <p:cNvGrpSpPr/>
                  <p:nvPr/>
                </p:nvGrpSpPr>
                <p:grpSpPr>
                  <a:xfrm>
                    <a:off x="2915816" y="1844824"/>
                    <a:ext cx="2457700" cy="2448272"/>
                    <a:chOff x="3266428" y="2564904"/>
                    <a:chExt cx="2457700" cy="2448272"/>
                  </a:xfrm>
                </p:grpSpPr>
                <p:sp>
                  <p:nvSpPr>
                    <p:cNvPr id="438" name="Oval 43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Arc 43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9" name="Group 408"/>
                  <p:cNvGrpSpPr>
                    <a:grpSpLocks noChangeAspect="1"/>
                  </p:cNvGrpSpPr>
                  <p:nvPr/>
                </p:nvGrpSpPr>
                <p:grpSpPr>
                  <a:xfrm>
                    <a:off x="3896632" y="3645024"/>
                    <a:ext cx="505496" cy="505496"/>
                    <a:chOff x="1061610" y="476672"/>
                    <a:chExt cx="4680520" cy="4680520"/>
                  </a:xfrm>
                </p:grpSpPr>
                <p:grpSp>
                  <p:nvGrpSpPr>
                    <p:cNvPr id="422" name="Group 421"/>
                    <p:cNvGrpSpPr/>
                    <p:nvPr/>
                  </p:nvGrpSpPr>
                  <p:grpSpPr>
                    <a:xfrm>
                      <a:off x="1061610" y="476672"/>
                      <a:ext cx="4680520" cy="4680520"/>
                      <a:chOff x="827584" y="2132856"/>
                      <a:chExt cx="1440160" cy="1440160"/>
                    </a:xfrm>
                  </p:grpSpPr>
                  <p:sp>
                    <p:nvSpPr>
                      <p:cNvPr id="433" name="Oval 43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4" name="Straight Connector 433"/>
                      <p:cNvCxnSpPr>
                        <a:stCxn id="43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endCxn id="43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3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3" name="Straight Connector 42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0" name="Oval 40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val 41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Rounded Rectangle 41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4" name="Freeform 41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Freeform 41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Freeform 41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8" name="Freeform 41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9" name="Oval 41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val 41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1" name="Freeform 42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2" name="Group 341"/>
                <p:cNvGrpSpPr>
                  <a:grpSpLocks noChangeAspect="1"/>
                </p:cNvGrpSpPr>
                <p:nvPr/>
              </p:nvGrpSpPr>
              <p:grpSpPr>
                <a:xfrm>
                  <a:off x="4860032" y="3717032"/>
                  <a:ext cx="1189127" cy="1189893"/>
                  <a:chOff x="1187624" y="126420"/>
                  <a:chExt cx="5945633" cy="5949467"/>
                </a:xfrm>
              </p:grpSpPr>
              <p:grpSp>
                <p:nvGrpSpPr>
                  <p:cNvPr id="376" name="Group 375"/>
                  <p:cNvGrpSpPr/>
                  <p:nvPr/>
                </p:nvGrpSpPr>
                <p:grpSpPr>
                  <a:xfrm>
                    <a:off x="2915816" y="1844824"/>
                    <a:ext cx="2457700" cy="2448272"/>
                    <a:chOff x="3266428" y="2564904"/>
                    <a:chExt cx="2457700" cy="2448272"/>
                  </a:xfrm>
                </p:grpSpPr>
                <p:sp>
                  <p:nvSpPr>
                    <p:cNvPr id="406" name="Oval 40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Arc 40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7" name="Group 376"/>
                  <p:cNvGrpSpPr>
                    <a:grpSpLocks noChangeAspect="1"/>
                  </p:cNvGrpSpPr>
                  <p:nvPr/>
                </p:nvGrpSpPr>
                <p:grpSpPr>
                  <a:xfrm>
                    <a:off x="3896632" y="3645024"/>
                    <a:ext cx="505496" cy="505496"/>
                    <a:chOff x="1061610" y="476672"/>
                    <a:chExt cx="4680520" cy="4680520"/>
                  </a:xfrm>
                </p:grpSpPr>
                <p:grpSp>
                  <p:nvGrpSpPr>
                    <p:cNvPr id="390" name="Group 389"/>
                    <p:cNvGrpSpPr/>
                    <p:nvPr/>
                  </p:nvGrpSpPr>
                  <p:grpSpPr>
                    <a:xfrm>
                      <a:off x="1061610" y="476672"/>
                      <a:ext cx="4680520" cy="4680520"/>
                      <a:chOff x="827584" y="2132856"/>
                      <a:chExt cx="1440160" cy="1440160"/>
                    </a:xfrm>
                  </p:grpSpPr>
                  <p:sp>
                    <p:nvSpPr>
                      <p:cNvPr id="401" name="Oval 40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2" name="Straight Connector 401"/>
                      <p:cNvCxnSpPr>
                        <a:stCxn id="40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1" name="Straight Connector 39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8" name="Oval 37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9" name="Oval 37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Rounded Rectangle 37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2" name="Freeform 38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Freeform 38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Freeform 38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6" name="Freeform 38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7" name="Oval 38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8" name="Oval 38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9" name="Freeform 38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3" name="Group 342"/>
                <p:cNvGrpSpPr>
                  <a:grpSpLocks noChangeAspect="1"/>
                </p:cNvGrpSpPr>
                <p:nvPr/>
              </p:nvGrpSpPr>
              <p:grpSpPr>
                <a:xfrm>
                  <a:off x="6084168" y="3679267"/>
                  <a:ext cx="1189127" cy="1189893"/>
                  <a:chOff x="1187624" y="126420"/>
                  <a:chExt cx="5945633" cy="5949467"/>
                </a:xfrm>
              </p:grpSpPr>
              <p:grpSp>
                <p:nvGrpSpPr>
                  <p:cNvPr id="344" name="Group 343"/>
                  <p:cNvGrpSpPr/>
                  <p:nvPr/>
                </p:nvGrpSpPr>
                <p:grpSpPr>
                  <a:xfrm>
                    <a:off x="2915816" y="1844824"/>
                    <a:ext cx="2457700" cy="2448272"/>
                    <a:chOff x="3266428" y="2564904"/>
                    <a:chExt cx="2457700" cy="2448272"/>
                  </a:xfrm>
                </p:grpSpPr>
                <p:sp>
                  <p:nvSpPr>
                    <p:cNvPr id="374" name="Oval 37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Arc 37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45" name="Group 344"/>
                  <p:cNvGrpSpPr>
                    <a:grpSpLocks noChangeAspect="1"/>
                  </p:cNvGrpSpPr>
                  <p:nvPr/>
                </p:nvGrpSpPr>
                <p:grpSpPr>
                  <a:xfrm>
                    <a:off x="3896632" y="3645024"/>
                    <a:ext cx="505496" cy="505496"/>
                    <a:chOff x="1061610" y="476672"/>
                    <a:chExt cx="4680520" cy="4680520"/>
                  </a:xfrm>
                </p:grpSpPr>
                <p:grpSp>
                  <p:nvGrpSpPr>
                    <p:cNvPr id="358" name="Group 357"/>
                    <p:cNvGrpSpPr/>
                    <p:nvPr/>
                  </p:nvGrpSpPr>
                  <p:grpSpPr>
                    <a:xfrm>
                      <a:off x="1061610" y="476672"/>
                      <a:ext cx="4680520" cy="4680520"/>
                      <a:chOff x="827584" y="2132856"/>
                      <a:chExt cx="1440160" cy="1440160"/>
                    </a:xfrm>
                  </p:grpSpPr>
                  <p:sp>
                    <p:nvSpPr>
                      <p:cNvPr id="369" name="Oval 36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70" name="Straight Connector 369"/>
                      <p:cNvCxnSpPr>
                        <a:stCxn id="36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endCxn id="36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endCxn id="36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6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35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6" name="Oval 34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7" name="Oval 34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8" name="Rounded Rectangle 34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9" name="Freeform 34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0" name="Freeform 34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1" name="Freeform 35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2" name="Freeform 35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3" name="Freeform 35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4" name="Freeform 35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5" name="Oval 35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6" name="Oval 35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7" name="Freeform 35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7" name="Group 6"/>
              <p:cNvGrpSpPr/>
              <p:nvPr/>
            </p:nvGrpSpPr>
            <p:grpSpPr>
              <a:xfrm>
                <a:off x="1835696" y="1616894"/>
                <a:ext cx="6030982" cy="1308050"/>
                <a:chOff x="1242313" y="3679267"/>
                <a:chExt cx="6030982" cy="1308050"/>
              </a:xfrm>
            </p:grpSpPr>
            <p:grpSp>
              <p:nvGrpSpPr>
                <p:cNvPr id="174" name="Group 173"/>
                <p:cNvGrpSpPr>
                  <a:grpSpLocks noChangeAspect="1"/>
                </p:cNvGrpSpPr>
                <p:nvPr/>
              </p:nvGrpSpPr>
              <p:grpSpPr>
                <a:xfrm>
                  <a:off x="2446769" y="3789040"/>
                  <a:ext cx="1189127" cy="1189893"/>
                  <a:chOff x="1187624" y="126420"/>
                  <a:chExt cx="5945633" cy="5949467"/>
                </a:xfrm>
              </p:grpSpPr>
              <p:grpSp>
                <p:nvGrpSpPr>
                  <p:cNvPr id="307" name="Group 306"/>
                  <p:cNvGrpSpPr/>
                  <p:nvPr/>
                </p:nvGrpSpPr>
                <p:grpSpPr>
                  <a:xfrm>
                    <a:off x="2915816" y="1844824"/>
                    <a:ext cx="2457700" cy="2448272"/>
                    <a:chOff x="3266428" y="2564904"/>
                    <a:chExt cx="2457700" cy="2448272"/>
                  </a:xfrm>
                </p:grpSpPr>
                <p:sp>
                  <p:nvSpPr>
                    <p:cNvPr id="337" name="Oval 33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8" name="Arc 33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08" name="Group 307"/>
                  <p:cNvGrpSpPr>
                    <a:grpSpLocks noChangeAspect="1"/>
                  </p:cNvGrpSpPr>
                  <p:nvPr/>
                </p:nvGrpSpPr>
                <p:grpSpPr>
                  <a:xfrm>
                    <a:off x="3896632" y="3645024"/>
                    <a:ext cx="505496" cy="505496"/>
                    <a:chOff x="1061610" y="476672"/>
                    <a:chExt cx="4680520" cy="4680520"/>
                  </a:xfrm>
                </p:grpSpPr>
                <p:grpSp>
                  <p:nvGrpSpPr>
                    <p:cNvPr id="321" name="Group 320"/>
                    <p:cNvGrpSpPr/>
                    <p:nvPr/>
                  </p:nvGrpSpPr>
                  <p:grpSpPr>
                    <a:xfrm>
                      <a:off x="1061610" y="476672"/>
                      <a:ext cx="4680520" cy="4680520"/>
                      <a:chOff x="827584" y="2132856"/>
                      <a:chExt cx="1440160" cy="1440160"/>
                    </a:xfrm>
                  </p:grpSpPr>
                  <p:sp>
                    <p:nvSpPr>
                      <p:cNvPr id="332" name="Oval 33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3" name="Straight Connector 332"/>
                      <p:cNvCxnSpPr>
                        <a:stCxn id="33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33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3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9" name="Oval 30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0" name="Oval 30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1" name="Rounded Rectangle 31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2" name="Freeform 31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3" name="Freeform 31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4" name="Freeform 31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5" name="Freeform 31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6" name="Freeform 31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7" name="Freeform 31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8" name="Oval 31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9" name="Oval 31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0" name="Freeform 31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5" name="Group 174"/>
                <p:cNvGrpSpPr>
                  <a:grpSpLocks noChangeAspect="1"/>
                </p:cNvGrpSpPr>
                <p:nvPr/>
              </p:nvGrpSpPr>
              <p:grpSpPr>
                <a:xfrm>
                  <a:off x="1242313" y="3797424"/>
                  <a:ext cx="1189127" cy="1189893"/>
                  <a:chOff x="1187624" y="126420"/>
                  <a:chExt cx="5945633" cy="5949467"/>
                </a:xfrm>
              </p:grpSpPr>
              <p:grpSp>
                <p:nvGrpSpPr>
                  <p:cNvPr id="275" name="Group 274"/>
                  <p:cNvGrpSpPr/>
                  <p:nvPr/>
                </p:nvGrpSpPr>
                <p:grpSpPr>
                  <a:xfrm>
                    <a:off x="2915816" y="1844824"/>
                    <a:ext cx="2457700" cy="2448272"/>
                    <a:chOff x="3266428" y="2564904"/>
                    <a:chExt cx="2457700" cy="2448272"/>
                  </a:xfrm>
                </p:grpSpPr>
                <p:sp>
                  <p:nvSpPr>
                    <p:cNvPr id="305" name="Oval 30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6" name="Arc 30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76" name="Group 275"/>
                  <p:cNvGrpSpPr>
                    <a:grpSpLocks noChangeAspect="1"/>
                  </p:cNvGrpSpPr>
                  <p:nvPr/>
                </p:nvGrpSpPr>
                <p:grpSpPr>
                  <a:xfrm>
                    <a:off x="3896632" y="3645024"/>
                    <a:ext cx="505496" cy="505496"/>
                    <a:chOff x="1061610" y="476672"/>
                    <a:chExt cx="4680520" cy="4680520"/>
                  </a:xfrm>
                </p:grpSpPr>
                <p:grpSp>
                  <p:nvGrpSpPr>
                    <p:cNvPr id="289" name="Group 288"/>
                    <p:cNvGrpSpPr/>
                    <p:nvPr/>
                  </p:nvGrpSpPr>
                  <p:grpSpPr>
                    <a:xfrm>
                      <a:off x="1061610" y="476672"/>
                      <a:ext cx="4680520" cy="4680520"/>
                      <a:chOff x="827584" y="2132856"/>
                      <a:chExt cx="1440160" cy="1440160"/>
                    </a:xfrm>
                  </p:grpSpPr>
                  <p:sp>
                    <p:nvSpPr>
                      <p:cNvPr id="300" name="Oval 29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1" name="Straight Connector 300"/>
                      <p:cNvCxnSpPr>
                        <a:stCxn id="30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endCxn id="30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30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8" name="Oval 27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9" name="Rounded Rectangle 27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0" name="Freeform 27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1" name="Freeform 28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2" name="Freeform 28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3" name="Freeform 28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4" name="Freeform 28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5" name="Freeform 28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6" name="Oval 28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7" name="Oval 28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8" name="Freeform 28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6" name="Group 175"/>
                <p:cNvGrpSpPr>
                  <a:grpSpLocks noChangeAspect="1"/>
                </p:cNvGrpSpPr>
                <p:nvPr/>
              </p:nvGrpSpPr>
              <p:grpSpPr>
                <a:xfrm>
                  <a:off x="3635896" y="3751275"/>
                  <a:ext cx="1189127" cy="1189893"/>
                  <a:chOff x="1187624" y="126420"/>
                  <a:chExt cx="5945633" cy="5949467"/>
                </a:xfrm>
              </p:grpSpPr>
              <p:grpSp>
                <p:nvGrpSpPr>
                  <p:cNvPr id="243" name="Group 242"/>
                  <p:cNvGrpSpPr/>
                  <p:nvPr/>
                </p:nvGrpSpPr>
                <p:grpSpPr>
                  <a:xfrm>
                    <a:off x="2915816" y="1844824"/>
                    <a:ext cx="2457700" cy="2448272"/>
                    <a:chOff x="3266428" y="2564904"/>
                    <a:chExt cx="2457700" cy="2448272"/>
                  </a:xfrm>
                </p:grpSpPr>
                <p:sp>
                  <p:nvSpPr>
                    <p:cNvPr id="273" name="Oval 27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4" name="Arc 27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44" name="Group 243"/>
                  <p:cNvGrpSpPr>
                    <a:grpSpLocks noChangeAspect="1"/>
                  </p:cNvGrpSpPr>
                  <p:nvPr/>
                </p:nvGrpSpPr>
                <p:grpSpPr>
                  <a:xfrm>
                    <a:off x="3896632" y="3645024"/>
                    <a:ext cx="505496" cy="505496"/>
                    <a:chOff x="1061610" y="476672"/>
                    <a:chExt cx="4680520" cy="4680520"/>
                  </a:xfrm>
                </p:grpSpPr>
                <p:grpSp>
                  <p:nvGrpSpPr>
                    <p:cNvPr id="257" name="Group 256"/>
                    <p:cNvGrpSpPr/>
                    <p:nvPr/>
                  </p:nvGrpSpPr>
                  <p:grpSpPr>
                    <a:xfrm>
                      <a:off x="1061610" y="476672"/>
                      <a:ext cx="4680520" cy="4680520"/>
                      <a:chOff x="827584" y="2132856"/>
                      <a:chExt cx="1440160" cy="1440160"/>
                    </a:xfrm>
                  </p:grpSpPr>
                  <p:sp>
                    <p:nvSpPr>
                      <p:cNvPr id="268" name="Oval 26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9" name="Straight Connector 268"/>
                      <p:cNvCxnSpPr>
                        <a:stCxn id="26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6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5" name="Oval 24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6" name="Oval 24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7" name="Rounded Rectangle 24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8" name="Freeform 24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9" name="Freeform 24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0" name="Freeform 24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1" name="Freeform 25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2" name="Freeform 25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3" name="Freeform 25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4" name="Oval 25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5" name="Oval 25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6" name="Freeform 25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7" name="Group 176"/>
                <p:cNvGrpSpPr>
                  <a:grpSpLocks noChangeAspect="1"/>
                </p:cNvGrpSpPr>
                <p:nvPr/>
              </p:nvGrpSpPr>
              <p:grpSpPr>
                <a:xfrm>
                  <a:off x="4860032" y="3717032"/>
                  <a:ext cx="1189127" cy="1189893"/>
                  <a:chOff x="1187624" y="126420"/>
                  <a:chExt cx="5945633" cy="5949467"/>
                </a:xfrm>
              </p:grpSpPr>
              <p:grpSp>
                <p:nvGrpSpPr>
                  <p:cNvPr id="211" name="Group 210"/>
                  <p:cNvGrpSpPr/>
                  <p:nvPr/>
                </p:nvGrpSpPr>
                <p:grpSpPr>
                  <a:xfrm>
                    <a:off x="2915816" y="1844824"/>
                    <a:ext cx="2457700" cy="2448272"/>
                    <a:chOff x="3266428" y="2564904"/>
                    <a:chExt cx="2457700" cy="2448272"/>
                  </a:xfrm>
                </p:grpSpPr>
                <p:sp>
                  <p:nvSpPr>
                    <p:cNvPr id="241" name="Oval 24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2" name="Arc 24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12" name="Group 211"/>
                  <p:cNvGrpSpPr>
                    <a:grpSpLocks noChangeAspect="1"/>
                  </p:cNvGrpSpPr>
                  <p:nvPr/>
                </p:nvGrpSpPr>
                <p:grpSpPr>
                  <a:xfrm>
                    <a:off x="3896632" y="3645024"/>
                    <a:ext cx="505496" cy="505496"/>
                    <a:chOff x="1061610" y="476672"/>
                    <a:chExt cx="4680520" cy="4680520"/>
                  </a:xfrm>
                </p:grpSpPr>
                <p:grpSp>
                  <p:nvGrpSpPr>
                    <p:cNvPr id="225" name="Group 224"/>
                    <p:cNvGrpSpPr/>
                    <p:nvPr/>
                  </p:nvGrpSpPr>
                  <p:grpSpPr>
                    <a:xfrm>
                      <a:off x="1061610" y="476672"/>
                      <a:ext cx="4680520" cy="4680520"/>
                      <a:chOff x="827584" y="2132856"/>
                      <a:chExt cx="1440160" cy="1440160"/>
                    </a:xfrm>
                  </p:grpSpPr>
                  <p:sp>
                    <p:nvSpPr>
                      <p:cNvPr id="236" name="Oval 23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7" name="Straight Connector 236"/>
                      <p:cNvCxnSpPr>
                        <a:stCxn id="23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endCxn id="23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23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3" name="Oval 21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4" name="Oval 21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5" name="Rounded Rectangle 21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6" name="Freeform 21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7" name="Freeform 21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8" name="Freeform 21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9" name="Freeform 21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0" name="Freeform 21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1" name="Freeform 22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2" name="Oval 22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3" name="Oval 22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4" name="Freeform 22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8" name="Group 177"/>
                <p:cNvGrpSpPr>
                  <a:grpSpLocks noChangeAspect="1"/>
                </p:cNvGrpSpPr>
                <p:nvPr/>
              </p:nvGrpSpPr>
              <p:grpSpPr>
                <a:xfrm>
                  <a:off x="6084168" y="3679267"/>
                  <a:ext cx="1189127" cy="1189893"/>
                  <a:chOff x="1187624" y="126420"/>
                  <a:chExt cx="5945633" cy="5949467"/>
                </a:xfrm>
              </p:grpSpPr>
              <p:grpSp>
                <p:nvGrpSpPr>
                  <p:cNvPr id="179" name="Group 178"/>
                  <p:cNvGrpSpPr/>
                  <p:nvPr/>
                </p:nvGrpSpPr>
                <p:grpSpPr>
                  <a:xfrm>
                    <a:off x="2915816" y="1844824"/>
                    <a:ext cx="2457700" cy="2448272"/>
                    <a:chOff x="3266428" y="2564904"/>
                    <a:chExt cx="2457700" cy="2448272"/>
                  </a:xfrm>
                </p:grpSpPr>
                <p:sp>
                  <p:nvSpPr>
                    <p:cNvPr id="209" name="Oval 20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0" name="Arc 20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80" name="Group 179"/>
                  <p:cNvGrpSpPr>
                    <a:grpSpLocks noChangeAspect="1"/>
                  </p:cNvGrpSpPr>
                  <p:nvPr/>
                </p:nvGrpSpPr>
                <p:grpSpPr>
                  <a:xfrm>
                    <a:off x="3896632" y="3645024"/>
                    <a:ext cx="505496" cy="505496"/>
                    <a:chOff x="1061610" y="476672"/>
                    <a:chExt cx="4680520" cy="4680520"/>
                  </a:xfrm>
                </p:grpSpPr>
                <p:grpSp>
                  <p:nvGrpSpPr>
                    <p:cNvPr id="193" name="Group 192"/>
                    <p:cNvGrpSpPr/>
                    <p:nvPr/>
                  </p:nvGrpSpPr>
                  <p:grpSpPr>
                    <a:xfrm>
                      <a:off x="1061610" y="476672"/>
                      <a:ext cx="4680520" cy="4680520"/>
                      <a:chOff x="827584" y="2132856"/>
                      <a:chExt cx="1440160" cy="1440160"/>
                    </a:xfrm>
                  </p:grpSpPr>
                  <p:sp>
                    <p:nvSpPr>
                      <p:cNvPr id="204" name="Oval 20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05" name="Straight Connector 204"/>
                      <p:cNvCxnSpPr>
                        <a:stCxn id="20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20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20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1" name="Oval 18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2" name="Oval 18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3" name="Rounded Rectangle 18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4" name="Freeform 18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5" name="Freeform 18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6" name="Freeform 18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7" name="Freeform 18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8" name="Freeform 18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9" name="Freeform 18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90" name="Oval 18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1" name="Oval 19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2" name="Freeform 19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 name="Group 7"/>
              <p:cNvGrpSpPr/>
              <p:nvPr/>
            </p:nvGrpSpPr>
            <p:grpSpPr>
              <a:xfrm>
                <a:off x="1881662" y="2846351"/>
                <a:ext cx="6030982" cy="1308050"/>
                <a:chOff x="1242313" y="3679267"/>
                <a:chExt cx="6030982" cy="1308050"/>
              </a:xfrm>
            </p:grpSpPr>
            <p:grpSp>
              <p:nvGrpSpPr>
                <p:cNvPr id="9" name="Group 8"/>
                <p:cNvGrpSpPr>
                  <a:grpSpLocks noChangeAspect="1"/>
                </p:cNvGrpSpPr>
                <p:nvPr/>
              </p:nvGrpSpPr>
              <p:grpSpPr>
                <a:xfrm>
                  <a:off x="2446769" y="3789040"/>
                  <a:ext cx="1189127" cy="1189893"/>
                  <a:chOff x="1187624" y="126420"/>
                  <a:chExt cx="5945633" cy="5949467"/>
                </a:xfrm>
              </p:grpSpPr>
              <p:grpSp>
                <p:nvGrpSpPr>
                  <p:cNvPr id="142" name="Group 141"/>
                  <p:cNvGrpSpPr/>
                  <p:nvPr/>
                </p:nvGrpSpPr>
                <p:grpSpPr>
                  <a:xfrm>
                    <a:off x="2915816" y="1844824"/>
                    <a:ext cx="2457700" cy="2448272"/>
                    <a:chOff x="3266428" y="2564904"/>
                    <a:chExt cx="2457700" cy="2448272"/>
                  </a:xfrm>
                </p:grpSpPr>
                <p:sp>
                  <p:nvSpPr>
                    <p:cNvPr id="172" name="Oval 17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3" name="Arc 17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43" name="Group 142"/>
                  <p:cNvGrpSpPr>
                    <a:grpSpLocks noChangeAspect="1"/>
                  </p:cNvGrpSpPr>
                  <p:nvPr/>
                </p:nvGrpSpPr>
                <p:grpSpPr>
                  <a:xfrm>
                    <a:off x="3896632" y="3645024"/>
                    <a:ext cx="505496" cy="505496"/>
                    <a:chOff x="1061610" y="476672"/>
                    <a:chExt cx="4680520" cy="4680520"/>
                  </a:xfrm>
                </p:grpSpPr>
                <p:grpSp>
                  <p:nvGrpSpPr>
                    <p:cNvPr id="156" name="Group 155"/>
                    <p:cNvGrpSpPr/>
                    <p:nvPr/>
                  </p:nvGrpSpPr>
                  <p:grpSpPr>
                    <a:xfrm>
                      <a:off x="1061610" y="476672"/>
                      <a:ext cx="4680520" cy="4680520"/>
                      <a:chOff x="827584" y="2132856"/>
                      <a:chExt cx="1440160" cy="1440160"/>
                    </a:xfrm>
                  </p:grpSpPr>
                  <p:sp>
                    <p:nvSpPr>
                      <p:cNvPr id="167" name="Oval 16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8" name="Straight Connector 167"/>
                      <p:cNvCxnSpPr>
                        <a:stCxn id="16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6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4" name="Oval 14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al 14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Rounded Rectangle 14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Freeform 14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9" name="Freeform 14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0" name="Freeform 14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1" name="Freeform 15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Freeform 15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3" name="Oval 15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4" name="Oval 15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5" name="Freeform 15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 name="Group 9"/>
                <p:cNvGrpSpPr>
                  <a:grpSpLocks noChangeAspect="1"/>
                </p:cNvGrpSpPr>
                <p:nvPr/>
              </p:nvGrpSpPr>
              <p:grpSpPr>
                <a:xfrm>
                  <a:off x="1242313" y="3797424"/>
                  <a:ext cx="1189127" cy="1189893"/>
                  <a:chOff x="1187624" y="126420"/>
                  <a:chExt cx="5945633" cy="5949467"/>
                </a:xfrm>
              </p:grpSpPr>
              <p:grpSp>
                <p:nvGrpSpPr>
                  <p:cNvPr id="110" name="Group 109"/>
                  <p:cNvGrpSpPr/>
                  <p:nvPr/>
                </p:nvGrpSpPr>
                <p:grpSpPr>
                  <a:xfrm>
                    <a:off x="2915816" y="1844824"/>
                    <a:ext cx="2457700" cy="2448272"/>
                    <a:chOff x="3266428" y="2564904"/>
                    <a:chExt cx="2457700" cy="2448272"/>
                  </a:xfrm>
                </p:grpSpPr>
                <p:sp>
                  <p:nvSpPr>
                    <p:cNvPr id="140" name="Oval 13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Arc 14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1" name="Group 110"/>
                  <p:cNvGrpSpPr>
                    <a:grpSpLocks noChangeAspect="1"/>
                  </p:cNvGrpSpPr>
                  <p:nvPr/>
                </p:nvGrpSpPr>
                <p:grpSpPr>
                  <a:xfrm>
                    <a:off x="3896632" y="3645024"/>
                    <a:ext cx="505496" cy="505496"/>
                    <a:chOff x="1061610" y="476672"/>
                    <a:chExt cx="4680520" cy="4680520"/>
                  </a:xfrm>
                </p:grpSpPr>
                <p:grpSp>
                  <p:nvGrpSpPr>
                    <p:cNvPr id="124" name="Group 123"/>
                    <p:cNvGrpSpPr/>
                    <p:nvPr/>
                  </p:nvGrpSpPr>
                  <p:grpSpPr>
                    <a:xfrm>
                      <a:off x="1061610" y="476672"/>
                      <a:ext cx="4680520" cy="4680520"/>
                      <a:chOff x="827584" y="2132856"/>
                      <a:chExt cx="1440160" cy="1440160"/>
                    </a:xfrm>
                  </p:grpSpPr>
                  <p:sp>
                    <p:nvSpPr>
                      <p:cNvPr id="135" name="Oval 13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6" name="Straight Connector 135"/>
                      <p:cNvCxnSpPr>
                        <a:stCxn id="13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13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 name="Oval 11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Rounded Rectangle 11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 name="Freeform 11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 name="Freeform 11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8" name="Freeform 11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Freeform 11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0" name="Freeform 11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1" name="Oval 12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al 12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Freeform 12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1" name="Group 10"/>
                <p:cNvGrpSpPr>
                  <a:grpSpLocks noChangeAspect="1"/>
                </p:cNvGrpSpPr>
                <p:nvPr/>
              </p:nvGrpSpPr>
              <p:grpSpPr>
                <a:xfrm>
                  <a:off x="3635896" y="3751275"/>
                  <a:ext cx="1189127" cy="1189893"/>
                  <a:chOff x="1187624" y="126420"/>
                  <a:chExt cx="5945633" cy="5949467"/>
                </a:xfrm>
              </p:grpSpPr>
              <p:grpSp>
                <p:nvGrpSpPr>
                  <p:cNvPr id="78" name="Group 77"/>
                  <p:cNvGrpSpPr/>
                  <p:nvPr/>
                </p:nvGrpSpPr>
                <p:grpSpPr>
                  <a:xfrm>
                    <a:off x="2915816" y="1844824"/>
                    <a:ext cx="2457700" cy="2448272"/>
                    <a:chOff x="3266428" y="2564904"/>
                    <a:chExt cx="2457700" cy="2448272"/>
                  </a:xfrm>
                </p:grpSpPr>
                <p:sp>
                  <p:nvSpPr>
                    <p:cNvPr id="108" name="Oval 10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 name="Arc 10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9" name="Group 78"/>
                  <p:cNvGrpSpPr>
                    <a:grpSpLocks noChangeAspect="1"/>
                  </p:cNvGrpSpPr>
                  <p:nvPr/>
                </p:nvGrpSpPr>
                <p:grpSpPr>
                  <a:xfrm>
                    <a:off x="3896632" y="3645024"/>
                    <a:ext cx="505496" cy="505496"/>
                    <a:chOff x="1061610" y="476672"/>
                    <a:chExt cx="4680520" cy="4680520"/>
                  </a:xfrm>
                </p:grpSpPr>
                <p:grpSp>
                  <p:nvGrpSpPr>
                    <p:cNvPr id="92" name="Group 91"/>
                    <p:cNvGrpSpPr/>
                    <p:nvPr/>
                  </p:nvGrpSpPr>
                  <p:grpSpPr>
                    <a:xfrm>
                      <a:off x="1061610" y="476672"/>
                      <a:ext cx="4680520" cy="4680520"/>
                      <a:chOff x="827584" y="2132856"/>
                      <a:chExt cx="1440160" cy="1440160"/>
                    </a:xfrm>
                  </p:grpSpPr>
                  <p:sp>
                    <p:nvSpPr>
                      <p:cNvPr id="103" name="Oval 10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4" name="Straight Connector 103"/>
                      <p:cNvCxnSpPr>
                        <a:stCxn id="10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0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Rounded Rectangle 8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Freeform 8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Freeform 8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 name="Freeform 8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Freeform 8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 name="Freeform 8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 name="Freeform 8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9" name="Oval 8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 name="Oval 8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 name="Freeform 9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2" name="Group 11"/>
                <p:cNvGrpSpPr>
                  <a:grpSpLocks noChangeAspect="1"/>
                </p:cNvGrpSpPr>
                <p:nvPr/>
              </p:nvGrpSpPr>
              <p:grpSpPr>
                <a:xfrm>
                  <a:off x="4860032" y="3717032"/>
                  <a:ext cx="1189127" cy="1189893"/>
                  <a:chOff x="1187624" y="126420"/>
                  <a:chExt cx="5945633" cy="5949467"/>
                </a:xfrm>
              </p:grpSpPr>
              <p:grpSp>
                <p:nvGrpSpPr>
                  <p:cNvPr id="46" name="Group 45"/>
                  <p:cNvGrpSpPr/>
                  <p:nvPr/>
                </p:nvGrpSpPr>
                <p:grpSpPr>
                  <a:xfrm>
                    <a:off x="2915816" y="1844824"/>
                    <a:ext cx="2457700" cy="2448272"/>
                    <a:chOff x="3266428" y="2564904"/>
                    <a:chExt cx="2457700" cy="2448272"/>
                  </a:xfrm>
                </p:grpSpPr>
                <p:sp>
                  <p:nvSpPr>
                    <p:cNvPr id="76" name="Oval 7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Arc 7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 name="Group 46"/>
                  <p:cNvGrpSpPr>
                    <a:grpSpLocks noChangeAspect="1"/>
                  </p:cNvGrpSpPr>
                  <p:nvPr/>
                </p:nvGrpSpPr>
                <p:grpSpPr>
                  <a:xfrm>
                    <a:off x="3896632" y="3645024"/>
                    <a:ext cx="505496" cy="505496"/>
                    <a:chOff x="1061610" y="476672"/>
                    <a:chExt cx="4680520" cy="4680520"/>
                  </a:xfrm>
                </p:grpSpPr>
                <p:grpSp>
                  <p:nvGrpSpPr>
                    <p:cNvPr id="60" name="Group 59"/>
                    <p:cNvGrpSpPr/>
                    <p:nvPr/>
                  </p:nvGrpSpPr>
                  <p:grpSpPr>
                    <a:xfrm>
                      <a:off x="1061610" y="476672"/>
                      <a:ext cx="4680520" cy="4680520"/>
                      <a:chOff x="827584" y="2132856"/>
                      <a:chExt cx="1440160" cy="1440160"/>
                    </a:xfrm>
                  </p:grpSpPr>
                  <p:sp>
                    <p:nvSpPr>
                      <p:cNvPr id="71" name="Oval 7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2" name="Straight Connector 71"/>
                      <p:cNvCxnSpPr>
                        <a:stCxn id="7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Rounded Rectangle 4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Freeform 5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Freeform 5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3" name="Freeform 5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 name="Freeform 5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Freeform 5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Freeform 5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 name="Oval 5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 name="Oval 5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 name="Group 12"/>
                <p:cNvGrpSpPr>
                  <a:grpSpLocks noChangeAspect="1"/>
                </p:cNvGrpSpPr>
                <p:nvPr/>
              </p:nvGrpSpPr>
              <p:grpSpPr>
                <a:xfrm>
                  <a:off x="6084168" y="3679267"/>
                  <a:ext cx="1189127" cy="1189893"/>
                  <a:chOff x="1187624" y="126420"/>
                  <a:chExt cx="5945633" cy="5949467"/>
                </a:xfrm>
              </p:grpSpPr>
              <p:grpSp>
                <p:nvGrpSpPr>
                  <p:cNvPr id="14" name="Group 13"/>
                  <p:cNvGrpSpPr/>
                  <p:nvPr/>
                </p:nvGrpSpPr>
                <p:grpSpPr>
                  <a:xfrm>
                    <a:off x="2915816" y="1844824"/>
                    <a:ext cx="2457700" cy="2448272"/>
                    <a:chOff x="3266428" y="2564904"/>
                    <a:chExt cx="2457700" cy="2448272"/>
                  </a:xfrm>
                </p:grpSpPr>
                <p:sp>
                  <p:nvSpPr>
                    <p:cNvPr id="44" name="Oval 4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Arc 4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5" name="Group 14"/>
                  <p:cNvGrpSpPr>
                    <a:grpSpLocks noChangeAspect="1"/>
                  </p:cNvGrpSpPr>
                  <p:nvPr/>
                </p:nvGrpSpPr>
                <p:grpSpPr>
                  <a:xfrm>
                    <a:off x="3896632" y="3645024"/>
                    <a:ext cx="505496" cy="505496"/>
                    <a:chOff x="1061610" y="476672"/>
                    <a:chExt cx="4680520" cy="4680520"/>
                  </a:xfrm>
                </p:grpSpPr>
                <p:grpSp>
                  <p:nvGrpSpPr>
                    <p:cNvPr id="28" name="Group 27"/>
                    <p:cNvGrpSpPr/>
                    <p:nvPr/>
                  </p:nvGrpSpPr>
                  <p:grpSpPr>
                    <a:xfrm>
                      <a:off x="1061610" y="476672"/>
                      <a:ext cx="4680520" cy="4680520"/>
                      <a:chOff x="827584" y="2132856"/>
                      <a:chExt cx="1440160" cy="1440160"/>
                    </a:xfrm>
                  </p:grpSpPr>
                  <p:sp>
                    <p:nvSpPr>
                      <p:cNvPr id="39" name="Oval 3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 name="Straight Connector 39"/>
                      <p:cNvCxnSpPr>
                        <a:stCxn id="3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val 1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ounded Rectangle 1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Freeform 1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Freeform 1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Freeform 2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Freeform 2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Freeform 2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Freeform 2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 name="Oval 2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Freeform 2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cxnSp>
          <p:nvCxnSpPr>
            <p:cNvPr id="1000" name="Straight Connector 999"/>
            <p:cNvCxnSpPr/>
            <p:nvPr/>
          </p:nvCxnSpPr>
          <p:spPr>
            <a:xfrm flipV="1">
              <a:off x="1710713" y="212689"/>
              <a:ext cx="2470084" cy="460851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03" name="TextBox 1002"/>
          <p:cNvSpPr txBox="1"/>
          <p:nvPr/>
        </p:nvSpPr>
        <p:spPr>
          <a:xfrm>
            <a:off x="3815916" y="651495"/>
            <a:ext cx="4968552" cy="1754326"/>
          </a:xfrm>
          <a:prstGeom prst="rect">
            <a:avLst/>
          </a:prstGeom>
          <a:noFill/>
        </p:spPr>
        <p:txBody>
          <a:bodyPr wrap="square" rtlCol="0">
            <a:spAutoFit/>
          </a:bodyPr>
          <a:lstStyle/>
          <a:p>
            <a:r>
              <a:rPr lang="sk-SK" dirty="0"/>
              <a:t>Ústredie dostalo lístky:</a:t>
            </a:r>
            <a:endParaRPr lang="en-US" dirty="0"/>
          </a:p>
          <a:p>
            <a:r>
              <a:rPr lang="sk-SK" dirty="0"/>
              <a:t>(</a:t>
            </a:r>
            <a:r>
              <a:rPr lang="en-US" dirty="0"/>
              <a:t>1,2,7; 12:47)</a:t>
            </a:r>
          </a:p>
          <a:p>
            <a:r>
              <a:rPr lang="en-US" dirty="0"/>
              <a:t>(2,3,14; 12:48)</a:t>
            </a:r>
          </a:p>
          <a:p>
            <a:r>
              <a:rPr lang="en-US" dirty="0"/>
              <a:t>(3,4,21; 12:49)</a:t>
            </a:r>
          </a:p>
          <a:p>
            <a:r>
              <a:rPr lang="en-US" dirty="0"/>
              <a:t>(4,5,28,12:50)</a:t>
            </a:r>
            <a:endParaRPr lang="sk-SK" dirty="0"/>
          </a:p>
          <a:p>
            <a:r>
              <a:rPr lang="sk-SK" dirty="0"/>
              <a:t>...</a:t>
            </a:r>
            <a:endParaRPr lang="en-US" dirty="0"/>
          </a:p>
        </p:txBody>
      </p:sp>
      <p:cxnSp>
        <p:nvCxnSpPr>
          <p:cNvPr id="1005" name="Straight Connector 1004"/>
          <p:cNvCxnSpPr/>
          <p:nvPr/>
        </p:nvCxnSpPr>
        <p:spPr>
          <a:xfrm flipH="1">
            <a:off x="479689" y="3429000"/>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479689" y="6083402"/>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2" name="Oval 1011"/>
          <p:cNvSpPr/>
          <p:nvPr/>
        </p:nvSpPr>
        <p:spPr>
          <a:xfrm>
            <a:off x="899592" y="593472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3" name="Straight Connector 1012"/>
          <p:cNvCxnSpPr/>
          <p:nvPr/>
        </p:nvCxnSpPr>
        <p:spPr>
          <a:xfrm flipH="1">
            <a:off x="3275856" y="3419106"/>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3275856" y="6073508"/>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flipH="1">
            <a:off x="6195199" y="3409212"/>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6195199" y="6063614"/>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7" name="Oval 1016"/>
          <p:cNvSpPr/>
          <p:nvPr/>
        </p:nvSpPr>
        <p:spPr>
          <a:xfrm>
            <a:off x="1403648" y="5877272"/>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1979712" y="580526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2541224" y="571870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635896" y="593472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139952" y="5877272"/>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4716016" y="580526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5277528" y="571870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6588224" y="544522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7092280" y="4869160"/>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7668344" y="422108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a:off x="8229856" y="3573016"/>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p:cNvSpPr txBox="1"/>
          <p:nvPr/>
        </p:nvSpPr>
        <p:spPr>
          <a:xfrm>
            <a:off x="2397208"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0" name="TextBox 1029"/>
          <p:cNvSpPr txBox="1"/>
          <p:nvPr/>
        </p:nvSpPr>
        <p:spPr>
          <a:xfrm>
            <a:off x="5220072"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1" name="TextBox 1030"/>
          <p:cNvSpPr txBox="1"/>
          <p:nvPr/>
        </p:nvSpPr>
        <p:spPr>
          <a:xfrm>
            <a:off x="8157848"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2" name="TextBox 1031"/>
          <p:cNvSpPr txBox="1"/>
          <p:nvPr/>
        </p:nvSpPr>
        <p:spPr>
          <a:xfrm>
            <a:off x="164960" y="3284984"/>
            <a:ext cx="374592" cy="461665"/>
          </a:xfrm>
          <a:prstGeom prst="rect">
            <a:avLst/>
          </a:prstGeom>
          <a:noFill/>
          <a:ln>
            <a:noFill/>
          </a:ln>
        </p:spPr>
        <p:txBody>
          <a:bodyPr wrap="square" rtlCol="0">
            <a:spAutoFit/>
          </a:bodyPr>
          <a:lstStyle/>
          <a:p>
            <a:r>
              <a:rPr lang="sk-SK" sz="2400" b="1" dirty="0"/>
              <a:t>x</a:t>
            </a:r>
            <a:endParaRPr lang="en-US" b="1" dirty="0"/>
          </a:p>
        </p:txBody>
      </p:sp>
      <p:sp>
        <p:nvSpPr>
          <p:cNvPr id="1033" name="TextBox 1032"/>
          <p:cNvSpPr txBox="1"/>
          <p:nvPr/>
        </p:nvSpPr>
        <p:spPr>
          <a:xfrm>
            <a:off x="2973272" y="3284984"/>
            <a:ext cx="374592" cy="461665"/>
          </a:xfrm>
          <a:prstGeom prst="rect">
            <a:avLst/>
          </a:prstGeom>
          <a:noFill/>
          <a:ln>
            <a:noFill/>
          </a:ln>
        </p:spPr>
        <p:txBody>
          <a:bodyPr wrap="square" rtlCol="0">
            <a:spAutoFit/>
          </a:bodyPr>
          <a:lstStyle/>
          <a:p>
            <a:r>
              <a:rPr lang="sk-SK" sz="2400" b="1" dirty="0"/>
              <a:t>y</a:t>
            </a:r>
            <a:endParaRPr lang="en-US" b="1" dirty="0"/>
          </a:p>
        </p:txBody>
      </p:sp>
      <p:sp>
        <p:nvSpPr>
          <p:cNvPr id="1034" name="TextBox 1033"/>
          <p:cNvSpPr txBox="1"/>
          <p:nvPr/>
        </p:nvSpPr>
        <p:spPr>
          <a:xfrm>
            <a:off x="5925600" y="3284984"/>
            <a:ext cx="374592" cy="461665"/>
          </a:xfrm>
          <a:prstGeom prst="rect">
            <a:avLst/>
          </a:prstGeom>
          <a:noFill/>
          <a:ln>
            <a:noFill/>
          </a:ln>
        </p:spPr>
        <p:txBody>
          <a:bodyPr wrap="square" rtlCol="0">
            <a:spAutoFit/>
          </a:bodyPr>
          <a:lstStyle/>
          <a:p>
            <a:r>
              <a:rPr lang="sk-SK" sz="2400" b="1" dirty="0"/>
              <a:t>z</a:t>
            </a:r>
            <a:endParaRPr lang="en-US" b="1" dirty="0"/>
          </a:p>
        </p:txBody>
      </p:sp>
      <p:cxnSp>
        <p:nvCxnSpPr>
          <p:cNvPr id="1036" name="Straight Connector 1035"/>
          <p:cNvCxnSpPr>
            <a:stCxn id="1026" idx="0"/>
          </p:cNvCxnSpPr>
          <p:nvPr/>
        </p:nvCxnSpPr>
        <p:spPr>
          <a:xfrm>
            <a:off x="7135560" y="4869160"/>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6732240" y="6053226"/>
            <a:ext cx="1094672" cy="400110"/>
          </a:xfrm>
          <a:prstGeom prst="rect">
            <a:avLst/>
          </a:prstGeom>
          <a:noFill/>
          <a:ln>
            <a:noFill/>
          </a:ln>
        </p:spPr>
        <p:txBody>
          <a:bodyPr wrap="square" rtlCol="0">
            <a:spAutoFit/>
          </a:bodyPr>
          <a:lstStyle/>
          <a:p>
            <a:r>
              <a:rPr lang="en-US" sz="2000" dirty="0"/>
              <a:t>12:48</a:t>
            </a:r>
            <a:endParaRPr lang="en-US" sz="1600" dirty="0"/>
          </a:p>
        </p:txBody>
      </p:sp>
      <p:sp>
        <p:nvSpPr>
          <p:cNvPr id="1004" name="Slide Number Placeholder 1003"/>
          <p:cNvSpPr>
            <a:spLocks noGrp="1"/>
          </p:cNvSpPr>
          <p:nvPr>
            <p:ph type="sldNum" sz="quarter" idx="12"/>
          </p:nvPr>
        </p:nvSpPr>
        <p:spPr/>
        <p:txBody>
          <a:bodyPr/>
          <a:lstStyle/>
          <a:p>
            <a:fld id="{53A2F171-A641-4D3E-AA75-363029A1D4AF}" type="slidenum">
              <a:rPr lang="en-US" smtClean="0"/>
              <a:t>18</a:t>
            </a:fld>
            <a:endParaRPr lang="en-US"/>
          </a:p>
        </p:txBody>
      </p:sp>
    </p:spTree>
    <p:extLst>
      <p:ext uri="{BB962C8B-B14F-4D97-AF65-F5344CB8AC3E}">
        <p14:creationId xmlns:p14="http://schemas.microsoft.com/office/powerpoint/2010/main" val="2782793629"/>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4960" y="231031"/>
            <a:ext cx="8367480" cy="3197969"/>
            <a:chOff x="164960" y="231031"/>
            <a:chExt cx="8367480" cy="3197969"/>
          </a:xfrm>
        </p:grpSpPr>
        <p:cxnSp>
          <p:nvCxnSpPr>
            <p:cNvPr id="2" name="Straight Connector 1"/>
            <p:cNvCxnSpPr/>
            <p:nvPr/>
          </p:nvCxnSpPr>
          <p:spPr>
            <a:xfrm flipH="1">
              <a:off x="479689" y="375047"/>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9689" y="3029449"/>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99592"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275856" y="365153"/>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5856" y="3019555"/>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95199" y="355259"/>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5199" y="3009661"/>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3648"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79712"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41224"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952"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16016"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7528"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8224" y="239127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2280" y="1815207"/>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344" y="116713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29856" y="519063"/>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97208"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1" name="TextBox 20"/>
            <p:cNvSpPr txBox="1"/>
            <p:nvPr/>
          </p:nvSpPr>
          <p:spPr>
            <a:xfrm>
              <a:off x="5220072"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2" name="TextBox 21"/>
            <p:cNvSpPr txBox="1"/>
            <p:nvPr/>
          </p:nvSpPr>
          <p:spPr>
            <a:xfrm>
              <a:off x="8157848"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3" name="TextBox 22"/>
            <p:cNvSpPr txBox="1"/>
            <p:nvPr/>
          </p:nvSpPr>
          <p:spPr>
            <a:xfrm>
              <a:off x="164960" y="231031"/>
              <a:ext cx="374592" cy="461665"/>
            </a:xfrm>
            <a:prstGeom prst="rect">
              <a:avLst/>
            </a:prstGeom>
            <a:noFill/>
            <a:ln>
              <a:noFill/>
            </a:ln>
          </p:spPr>
          <p:txBody>
            <a:bodyPr wrap="square" rtlCol="0">
              <a:spAutoFit/>
            </a:bodyPr>
            <a:lstStyle/>
            <a:p>
              <a:r>
                <a:rPr lang="sk-SK" sz="2400" b="1" dirty="0"/>
                <a:t>x</a:t>
              </a:r>
              <a:endParaRPr lang="en-US" b="1" dirty="0"/>
            </a:p>
          </p:txBody>
        </p:sp>
        <p:sp>
          <p:nvSpPr>
            <p:cNvPr id="24" name="TextBox 23"/>
            <p:cNvSpPr txBox="1"/>
            <p:nvPr/>
          </p:nvSpPr>
          <p:spPr>
            <a:xfrm>
              <a:off x="2973272" y="231031"/>
              <a:ext cx="374592" cy="461665"/>
            </a:xfrm>
            <a:prstGeom prst="rect">
              <a:avLst/>
            </a:prstGeom>
            <a:noFill/>
            <a:ln>
              <a:noFill/>
            </a:ln>
          </p:spPr>
          <p:txBody>
            <a:bodyPr wrap="square" rtlCol="0">
              <a:spAutoFit/>
            </a:bodyPr>
            <a:lstStyle/>
            <a:p>
              <a:r>
                <a:rPr lang="sk-SK" sz="2400" b="1" dirty="0"/>
                <a:t>y</a:t>
              </a:r>
              <a:endParaRPr lang="en-US" b="1" dirty="0"/>
            </a:p>
          </p:txBody>
        </p:sp>
        <p:sp>
          <p:nvSpPr>
            <p:cNvPr id="25" name="TextBox 24"/>
            <p:cNvSpPr txBox="1"/>
            <p:nvPr/>
          </p:nvSpPr>
          <p:spPr>
            <a:xfrm>
              <a:off x="5925600" y="231031"/>
              <a:ext cx="374592" cy="461665"/>
            </a:xfrm>
            <a:prstGeom prst="rect">
              <a:avLst/>
            </a:prstGeom>
            <a:noFill/>
            <a:ln>
              <a:noFill/>
            </a:ln>
          </p:spPr>
          <p:txBody>
            <a:bodyPr wrap="square" rtlCol="0">
              <a:spAutoFit/>
            </a:bodyPr>
            <a:lstStyle/>
            <a:p>
              <a:r>
                <a:rPr lang="sk-SK" sz="2400" b="1" dirty="0"/>
                <a:t>z</a:t>
              </a:r>
              <a:endParaRPr lang="en-US" b="1" dirty="0"/>
            </a:p>
          </p:txBody>
        </p:sp>
        <p:cxnSp>
          <p:nvCxnSpPr>
            <p:cNvPr id="26" name="Straight Connector 25"/>
            <p:cNvCxnSpPr>
              <a:stCxn id="17" idx="0"/>
            </p:cNvCxnSpPr>
            <p:nvPr/>
          </p:nvCxnSpPr>
          <p:spPr>
            <a:xfrm>
              <a:off x="7135560" y="1815207"/>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2999273"/>
              <a:ext cx="1094672" cy="400110"/>
            </a:xfrm>
            <a:prstGeom prst="rect">
              <a:avLst/>
            </a:prstGeom>
            <a:noFill/>
            <a:ln>
              <a:noFill/>
            </a:ln>
          </p:spPr>
          <p:txBody>
            <a:bodyPr wrap="square" rtlCol="0">
              <a:spAutoFit/>
            </a:bodyPr>
            <a:lstStyle/>
            <a:p>
              <a:r>
                <a:rPr lang="en-US" sz="2000" dirty="0"/>
                <a:t>12:48</a:t>
              </a:r>
              <a:endParaRPr lang="en-US" sz="1600" dirty="0"/>
            </a:p>
          </p:txBody>
        </p:sp>
      </p:grpSp>
      <p:cxnSp>
        <p:nvCxnSpPr>
          <p:cNvPr id="30" name="Straight Connector 29"/>
          <p:cNvCxnSpPr>
            <a:stCxn id="4" idx="0"/>
          </p:cNvCxnSpPr>
          <p:nvPr/>
        </p:nvCxnSpPr>
        <p:spPr>
          <a:xfrm flipV="1">
            <a:off x="942872" y="2664751"/>
            <a:ext cx="182892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0"/>
            <a:endCxn id="15" idx="6"/>
          </p:cNvCxnSpPr>
          <p:nvPr/>
        </p:nvCxnSpPr>
        <p:spPr>
          <a:xfrm flipV="1">
            <a:off x="3679176" y="2708031"/>
            <a:ext cx="1684912" cy="172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9" idx="1"/>
          </p:cNvCxnSpPr>
          <p:nvPr/>
        </p:nvCxnSpPr>
        <p:spPr>
          <a:xfrm flipV="1">
            <a:off x="6631504" y="531739"/>
            <a:ext cx="1611028" cy="1946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9689" y="3861048"/>
            <a:ext cx="8052751" cy="1200329"/>
          </a:xfrm>
          <a:prstGeom prst="rect">
            <a:avLst/>
          </a:prstGeom>
          <a:noFill/>
        </p:spPr>
        <p:txBody>
          <a:bodyPr wrap="square" rtlCol="0">
            <a:spAutoFit/>
          </a:bodyPr>
          <a:lstStyle/>
          <a:p>
            <a:r>
              <a:rPr lang="sk-SK" dirty="0"/>
              <a:t>Pohyb častice nazveme rovnomerný priamočiary, ak </a:t>
            </a:r>
            <a:r>
              <a:rPr lang="sk-SK" dirty="0" err="1"/>
              <a:t>trpaslíkovské</a:t>
            </a:r>
            <a:r>
              <a:rPr lang="sk-SK" dirty="0"/>
              <a:t> záznamy sa dajú „</a:t>
            </a:r>
            <a:r>
              <a:rPr lang="sk-SK" dirty="0" err="1"/>
              <a:t>fitovať</a:t>
            </a:r>
            <a:r>
              <a:rPr lang="sk-SK" dirty="0"/>
              <a:t>“ tak, že existujú tri konštanty </a:t>
            </a:r>
            <a:r>
              <a:rPr lang="en-US" dirty="0"/>
              <a:t>                     </a:t>
            </a:r>
            <a:r>
              <a:rPr lang="sk-SK" dirty="0"/>
              <a:t>také, že záznamy vyhovujú vzťahom</a:t>
            </a:r>
          </a:p>
          <a:p>
            <a:endParaRPr lang="en-US" dirty="0"/>
          </a:p>
        </p:txBody>
      </p:sp>
      <p:pic>
        <p:nvPicPr>
          <p:cNvPr id="39" name="Picture 3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39952" y="4250422"/>
            <a:ext cx="929640" cy="186690"/>
          </a:xfrm>
          <a:prstGeom prst="rect">
            <a:avLst/>
          </a:prstGeom>
        </p:spPr>
      </p:pic>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9176" y="4806107"/>
            <a:ext cx="2362200" cy="255270"/>
          </a:xfrm>
          <a:prstGeom prst="rect">
            <a:avLst/>
          </a:prstGeom>
        </p:spPr>
      </p:pic>
      <p:pic>
        <p:nvPicPr>
          <p:cNvPr id="41" name="Picture 4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88060" y="5250532"/>
            <a:ext cx="2324100" cy="266700"/>
          </a:xfrm>
          <a:prstGeom prst="rect">
            <a:avLst/>
          </a:prstGeom>
        </p:spPr>
      </p:pic>
      <p:pic>
        <p:nvPicPr>
          <p:cNvPr id="42" name="Picture 4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07904" y="5694010"/>
            <a:ext cx="2303145" cy="255270"/>
          </a:xfrm>
          <a:prstGeom prst="rect">
            <a:avLst/>
          </a:prstGeom>
        </p:spPr>
      </p:pic>
      <p:sp>
        <p:nvSpPr>
          <p:cNvPr id="29" name="Oval 28"/>
          <p:cNvSpPr/>
          <p:nvPr/>
        </p:nvSpPr>
        <p:spPr>
          <a:xfrm>
            <a:off x="8820472" y="0"/>
            <a:ext cx="231031" cy="2310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53A2F171-A641-4D3E-AA75-363029A1D4AF}" type="slidenum">
              <a:rPr lang="en-US" smtClean="0"/>
              <a:t>19</a:t>
            </a:fld>
            <a:endParaRPr lang="en-US"/>
          </a:p>
        </p:txBody>
      </p:sp>
    </p:spTree>
    <p:extLst>
      <p:ext uri="{BB962C8B-B14F-4D97-AF65-F5344CB8AC3E}">
        <p14:creationId xmlns:p14="http://schemas.microsoft.com/office/powerpoint/2010/main" val="1490393016"/>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a:t>
            </a:fld>
            <a:endParaRPr lang="sk-SK"/>
          </a:p>
        </p:txBody>
      </p:sp>
      <p:sp>
        <p:nvSpPr>
          <p:cNvPr id="3" name="TextBox 2"/>
          <p:cNvSpPr txBox="1"/>
          <p:nvPr/>
        </p:nvSpPr>
        <p:spPr>
          <a:xfrm>
            <a:off x="1801368" y="896112"/>
            <a:ext cx="5468112" cy="707886"/>
          </a:xfrm>
          <a:prstGeom prst="rect">
            <a:avLst/>
          </a:prstGeom>
          <a:noFill/>
        </p:spPr>
        <p:txBody>
          <a:bodyPr wrap="square" rtlCol="0">
            <a:spAutoFit/>
          </a:bodyPr>
          <a:lstStyle/>
          <a:p>
            <a:pPr algn="ctr"/>
            <a:r>
              <a:rPr lang="sk-SK" sz="4000" b="1" dirty="0">
                <a:latin typeface="Arial" panose="020B0604020202020204" pitchFamily="34" charset="0"/>
                <a:cs typeface="Arial" panose="020B0604020202020204" pitchFamily="34" charset="0"/>
              </a:rPr>
              <a:t>Strašenie</a:t>
            </a:r>
          </a:p>
        </p:txBody>
      </p:sp>
      <p:sp>
        <p:nvSpPr>
          <p:cNvPr id="4" name="TextBox 3"/>
          <p:cNvSpPr txBox="1"/>
          <p:nvPr/>
        </p:nvSpPr>
        <p:spPr>
          <a:xfrm>
            <a:off x="420624" y="2094712"/>
            <a:ext cx="8503920" cy="1477328"/>
          </a:xfrm>
          <a:prstGeom prst="rect">
            <a:avLst/>
          </a:prstGeom>
          <a:noFill/>
        </p:spPr>
        <p:txBody>
          <a:bodyPr wrap="square" rtlCol="0">
            <a:spAutoFit/>
          </a:bodyPr>
          <a:lstStyle/>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Nepodceňujte prácu počas semestra</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Dôraz je na pochopenie, nie na naučenie</a:t>
            </a:r>
          </a:p>
          <a:p>
            <a:pPr marL="285750" indent="-285750">
              <a:buFont typeface="Arial" panose="020B0604020202020204" pitchFamily="34" charset="0"/>
              <a:buChar char="•"/>
            </a:pPr>
            <a:r>
              <a:rPr lang="sk-SK" dirty="0">
                <a:solidFill>
                  <a:srgbClr val="FF0000"/>
                </a:solidFill>
                <a:latin typeface="Arial" panose="020B0604020202020204" pitchFamily="34" charset="0"/>
                <a:cs typeface="Arial" panose="020B0604020202020204" pitchFamily="34" charset="0"/>
              </a:rPr>
              <a:t>ale</a:t>
            </a:r>
            <a:r>
              <a:rPr lang="sk-SK" dirty="0">
                <a:latin typeface="Arial" panose="020B0604020202020204" pitchFamily="34" charset="0"/>
                <a:cs typeface="Arial" panose="020B0604020202020204" pitchFamily="34" charset="0"/>
              </a:rPr>
              <a:t> Rátajte veľa </a:t>
            </a:r>
            <a:r>
              <a:rPr lang="sk-SK" dirty="0" err="1">
                <a:latin typeface="Arial" panose="020B0604020202020204" pitchFamily="34" charset="0"/>
                <a:cs typeface="Arial" panose="020B0604020202020204" pitchFamily="34" charset="0"/>
              </a:rPr>
              <a:t>drilovacích</a:t>
            </a:r>
            <a:r>
              <a:rPr lang="sk-SK" dirty="0">
                <a:latin typeface="Arial" panose="020B0604020202020204" pitchFamily="34" charset="0"/>
                <a:cs typeface="Arial" panose="020B0604020202020204" pitchFamily="34" charset="0"/>
              </a:rPr>
              <a:t> príkladov</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Dodatkové výberové cvičenia</a:t>
            </a:r>
            <a:endParaRPr lang="sk-SK" altLang="sk-SK"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S malým počtom bodov za semester sa skúška nedá urobiť</a:t>
            </a:r>
          </a:p>
        </p:txBody>
      </p:sp>
      <p:sp>
        <p:nvSpPr>
          <p:cNvPr id="7" name="TextBox 6"/>
          <p:cNvSpPr txBox="1"/>
          <p:nvPr/>
        </p:nvSpPr>
        <p:spPr>
          <a:xfrm>
            <a:off x="530352" y="4096512"/>
            <a:ext cx="7984998"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hlinkClick r:id="rId2"/>
              </a:rPr>
              <a:t>http://davinci.fmph.uniba.sk/~cerny1/</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 tej stránke budú postupne pribúdať prednášky pre tento semester. Ale sú tam všetky prednášky, tak ako odzneli v minulom roku v zimnom aj letnom semestri. Sú tam aj .</a:t>
            </a:r>
            <a:r>
              <a:rPr lang="sk-SK" dirty="0" err="1">
                <a:latin typeface="Arial" panose="020B0604020202020204" pitchFamily="34" charset="0"/>
                <a:cs typeface="Arial" panose="020B0604020202020204" pitchFamily="34" charset="0"/>
              </a:rPr>
              <a:t>pptx</a:t>
            </a:r>
            <a:r>
              <a:rPr lang="sk-SK" dirty="0">
                <a:latin typeface="Arial" panose="020B0604020202020204" pitchFamily="34" charset="0"/>
                <a:cs typeface="Arial" panose="020B0604020202020204" pitchFamily="34" charset="0"/>
              </a:rPr>
              <a:t> s </a:t>
            </a:r>
            <a:r>
              <a:rPr lang="sk-SK" b="1" dirty="0">
                <a:latin typeface="Arial" panose="020B0604020202020204" pitchFamily="34" charset="0"/>
                <a:cs typeface="Arial" panose="020B0604020202020204" pitchFamily="34" charset="0"/>
              </a:rPr>
              <a:t>originálnym záznamom zvuku, </a:t>
            </a:r>
            <a:r>
              <a:rPr lang="sk-SK" dirty="0">
                <a:latin typeface="Arial" panose="020B0604020202020204" pitchFamily="34" charset="0"/>
                <a:cs typeface="Arial" panose="020B0604020202020204" pitchFamily="34" charset="0"/>
              </a:rPr>
              <a:t>ako naozaj odznel na prednáške. </a:t>
            </a:r>
          </a:p>
        </p:txBody>
      </p:sp>
    </p:spTree>
    <p:extLst>
      <p:ext uri="{BB962C8B-B14F-4D97-AF65-F5344CB8AC3E}">
        <p14:creationId xmlns:p14="http://schemas.microsoft.com/office/powerpoint/2010/main" val="295514876"/>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4960" y="231031"/>
            <a:ext cx="8367480" cy="3197969"/>
            <a:chOff x="164960" y="231031"/>
            <a:chExt cx="8367480" cy="3197969"/>
          </a:xfrm>
        </p:grpSpPr>
        <p:cxnSp>
          <p:nvCxnSpPr>
            <p:cNvPr id="2" name="Straight Connector 1"/>
            <p:cNvCxnSpPr/>
            <p:nvPr/>
          </p:nvCxnSpPr>
          <p:spPr>
            <a:xfrm flipH="1">
              <a:off x="479689" y="375047"/>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9689" y="3029449"/>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99592"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275856" y="365153"/>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5856" y="3019555"/>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95199" y="355259"/>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5199" y="3009661"/>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3648"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79712"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41224"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952"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16016"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7528"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8224" y="239127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2280" y="1815207"/>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344" y="116713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29856" y="519063"/>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97208"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1" name="TextBox 20"/>
            <p:cNvSpPr txBox="1"/>
            <p:nvPr/>
          </p:nvSpPr>
          <p:spPr>
            <a:xfrm>
              <a:off x="5220072"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2" name="TextBox 21"/>
            <p:cNvSpPr txBox="1"/>
            <p:nvPr/>
          </p:nvSpPr>
          <p:spPr>
            <a:xfrm>
              <a:off x="8157848"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3" name="TextBox 22"/>
            <p:cNvSpPr txBox="1"/>
            <p:nvPr/>
          </p:nvSpPr>
          <p:spPr>
            <a:xfrm>
              <a:off x="164960" y="231031"/>
              <a:ext cx="374592" cy="461665"/>
            </a:xfrm>
            <a:prstGeom prst="rect">
              <a:avLst/>
            </a:prstGeom>
            <a:noFill/>
            <a:ln>
              <a:solidFill>
                <a:schemeClr val="tx1"/>
              </a:solidFill>
            </a:ln>
          </p:spPr>
          <p:txBody>
            <a:bodyPr wrap="square" rtlCol="0">
              <a:spAutoFit/>
            </a:bodyPr>
            <a:lstStyle/>
            <a:p>
              <a:r>
                <a:rPr lang="sk-SK" sz="2400" b="1" dirty="0"/>
                <a:t>x</a:t>
              </a:r>
              <a:endParaRPr lang="en-US" b="1" dirty="0"/>
            </a:p>
          </p:txBody>
        </p:sp>
        <p:sp>
          <p:nvSpPr>
            <p:cNvPr id="24" name="TextBox 23"/>
            <p:cNvSpPr txBox="1"/>
            <p:nvPr/>
          </p:nvSpPr>
          <p:spPr>
            <a:xfrm>
              <a:off x="2973272" y="231031"/>
              <a:ext cx="374592" cy="461665"/>
            </a:xfrm>
            <a:prstGeom prst="rect">
              <a:avLst/>
            </a:prstGeom>
            <a:noFill/>
            <a:ln>
              <a:solidFill>
                <a:schemeClr val="tx1"/>
              </a:solidFill>
            </a:ln>
          </p:spPr>
          <p:txBody>
            <a:bodyPr wrap="square" rtlCol="0">
              <a:spAutoFit/>
            </a:bodyPr>
            <a:lstStyle/>
            <a:p>
              <a:r>
                <a:rPr lang="sk-SK" sz="2400" b="1" dirty="0"/>
                <a:t>y</a:t>
              </a:r>
              <a:endParaRPr lang="en-US" b="1" dirty="0"/>
            </a:p>
          </p:txBody>
        </p:sp>
        <p:sp>
          <p:nvSpPr>
            <p:cNvPr id="25" name="TextBox 24"/>
            <p:cNvSpPr txBox="1"/>
            <p:nvPr/>
          </p:nvSpPr>
          <p:spPr>
            <a:xfrm>
              <a:off x="5925600" y="231031"/>
              <a:ext cx="374592" cy="461665"/>
            </a:xfrm>
            <a:prstGeom prst="rect">
              <a:avLst/>
            </a:prstGeom>
            <a:noFill/>
            <a:ln>
              <a:solidFill>
                <a:schemeClr val="tx1"/>
              </a:solidFill>
            </a:ln>
          </p:spPr>
          <p:txBody>
            <a:bodyPr wrap="square" rtlCol="0">
              <a:spAutoFit/>
            </a:bodyPr>
            <a:lstStyle/>
            <a:p>
              <a:r>
                <a:rPr lang="sk-SK" sz="2400" b="1" dirty="0"/>
                <a:t>z</a:t>
              </a:r>
              <a:endParaRPr lang="en-US" b="1" dirty="0"/>
            </a:p>
          </p:txBody>
        </p:sp>
        <p:cxnSp>
          <p:nvCxnSpPr>
            <p:cNvPr id="26" name="Straight Connector 25"/>
            <p:cNvCxnSpPr>
              <a:stCxn id="17" idx="0"/>
            </p:cNvCxnSpPr>
            <p:nvPr/>
          </p:nvCxnSpPr>
          <p:spPr>
            <a:xfrm>
              <a:off x="7135560" y="1815207"/>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2999273"/>
              <a:ext cx="1094672" cy="400110"/>
            </a:xfrm>
            <a:prstGeom prst="rect">
              <a:avLst/>
            </a:prstGeom>
            <a:noFill/>
            <a:ln>
              <a:solidFill>
                <a:schemeClr val="tx1"/>
              </a:solidFill>
            </a:ln>
          </p:spPr>
          <p:txBody>
            <a:bodyPr wrap="square" rtlCol="0">
              <a:spAutoFit/>
            </a:bodyPr>
            <a:lstStyle/>
            <a:p>
              <a:r>
                <a:rPr lang="en-US" sz="2000" dirty="0"/>
                <a:t>12:48</a:t>
              </a:r>
              <a:endParaRPr lang="en-US" sz="1600" dirty="0"/>
            </a:p>
          </p:txBody>
        </p:sp>
      </p:grpSp>
      <p:cxnSp>
        <p:nvCxnSpPr>
          <p:cNvPr id="30" name="Straight Connector 29"/>
          <p:cNvCxnSpPr>
            <a:stCxn id="4" idx="0"/>
          </p:cNvCxnSpPr>
          <p:nvPr/>
        </p:nvCxnSpPr>
        <p:spPr>
          <a:xfrm flipV="1">
            <a:off x="942872" y="2664751"/>
            <a:ext cx="182892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0"/>
            <a:endCxn id="15" idx="6"/>
          </p:cNvCxnSpPr>
          <p:nvPr/>
        </p:nvCxnSpPr>
        <p:spPr>
          <a:xfrm flipV="1">
            <a:off x="3679176" y="2708031"/>
            <a:ext cx="1684912" cy="172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9" idx="1"/>
          </p:cNvCxnSpPr>
          <p:nvPr/>
        </p:nvCxnSpPr>
        <p:spPr>
          <a:xfrm flipV="1">
            <a:off x="6631504" y="531739"/>
            <a:ext cx="1611028" cy="1946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9689" y="3861048"/>
            <a:ext cx="8052751" cy="1231106"/>
          </a:xfrm>
          <a:prstGeom prst="rect">
            <a:avLst/>
          </a:prstGeom>
          <a:noFill/>
        </p:spPr>
        <p:txBody>
          <a:bodyPr wrap="square" rtlCol="0">
            <a:spAutoFit/>
          </a:bodyPr>
          <a:lstStyle/>
          <a:p>
            <a:r>
              <a:rPr lang="sk-SK" dirty="0"/>
              <a:t>Pohyb častice nazveme </a:t>
            </a:r>
            <a:r>
              <a:rPr lang="sk-SK" b="1" dirty="0">
                <a:solidFill>
                  <a:srgbClr val="FF0000"/>
                </a:solidFill>
              </a:rPr>
              <a:t>rovnomerný</a:t>
            </a:r>
            <a:r>
              <a:rPr lang="sk-SK" sz="1400" dirty="0"/>
              <a:t> </a:t>
            </a:r>
            <a:r>
              <a:rPr lang="sk-SK" dirty="0"/>
              <a:t>priamočiary, ak </a:t>
            </a:r>
            <a:r>
              <a:rPr lang="sk-SK" dirty="0" err="1"/>
              <a:t>trpaslíkovské</a:t>
            </a:r>
            <a:r>
              <a:rPr lang="sk-SK" dirty="0"/>
              <a:t> záznamy sa dajú „</a:t>
            </a:r>
            <a:r>
              <a:rPr lang="sk-SK" dirty="0" err="1"/>
              <a:t>fitovať</a:t>
            </a:r>
            <a:r>
              <a:rPr lang="sk-SK" dirty="0"/>
              <a:t>“ tak, že existujú tri konštanty </a:t>
            </a:r>
            <a:r>
              <a:rPr lang="en-US" dirty="0"/>
              <a:t>                     </a:t>
            </a:r>
            <a:r>
              <a:rPr lang="sk-SK" dirty="0"/>
              <a:t>také, že záznamy vyhovujú vzťahom</a:t>
            </a:r>
          </a:p>
          <a:p>
            <a:endParaRPr lang="en-US" dirty="0"/>
          </a:p>
        </p:txBody>
      </p:sp>
      <p:pic>
        <p:nvPicPr>
          <p:cNvPr id="39" name="Picture 3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39952" y="4250422"/>
            <a:ext cx="929640" cy="186690"/>
          </a:xfrm>
          <a:prstGeom prst="rect">
            <a:avLst/>
          </a:prstGeom>
        </p:spPr>
      </p:pic>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9176" y="4806107"/>
            <a:ext cx="2362200" cy="255270"/>
          </a:xfrm>
          <a:prstGeom prst="rect">
            <a:avLst/>
          </a:prstGeom>
        </p:spPr>
      </p:pic>
      <p:pic>
        <p:nvPicPr>
          <p:cNvPr id="41" name="Picture 4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88060" y="5250532"/>
            <a:ext cx="2324100" cy="266700"/>
          </a:xfrm>
          <a:prstGeom prst="rect">
            <a:avLst/>
          </a:prstGeom>
        </p:spPr>
      </p:pic>
      <p:pic>
        <p:nvPicPr>
          <p:cNvPr id="42" name="Picture 4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07904" y="5694010"/>
            <a:ext cx="2303145" cy="255270"/>
          </a:xfrm>
          <a:prstGeom prst="rect">
            <a:avLst/>
          </a:prstGeom>
        </p:spPr>
      </p:pic>
      <p:sp>
        <p:nvSpPr>
          <p:cNvPr id="29" name="TextBox 28"/>
          <p:cNvSpPr txBox="1"/>
          <p:nvPr/>
        </p:nvSpPr>
        <p:spPr>
          <a:xfrm>
            <a:off x="2973272" y="3399383"/>
            <a:ext cx="302584" cy="769441"/>
          </a:xfrm>
          <a:prstGeom prst="rect">
            <a:avLst/>
          </a:prstGeom>
          <a:noFill/>
        </p:spPr>
        <p:txBody>
          <a:bodyPr wrap="square" rtlCol="0">
            <a:spAutoFit/>
          </a:bodyPr>
          <a:lstStyle/>
          <a:p>
            <a:r>
              <a:rPr lang="en-US" sz="4400" b="1" dirty="0">
                <a:solidFill>
                  <a:srgbClr val="FF0000"/>
                </a:solidFill>
              </a:rPr>
              <a:t>?</a:t>
            </a:r>
          </a:p>
        </p:txBody>
      </p:sp>
      <p:sp>
        <p:nvSpPr>
          <p:cNvPr id="31" name="TextBox 30"/>
          <p:cNvSpPr txBox="1"/>
          <p:nvPr/>
        </p:nvSpPr>
        <p:spPr>
          <a:xfrm>
            <a:off x="479689" y="6165304"/>
            <a:ext cx="8484799" cy="646331"/>
          </a:xfrm>
          <a:prstGeom prst="rect">
            <a:avLst/>
          </a:prstGeom>
          <a:noFill/>
        </p:spPr>
        <p:txBody>
          <a:bodyPr wrap="square" rtlCol="0">
            <a:spAutoFit/>
          </a:bodyPr>
          <a:lstStyle/>
          <a:p>
            <a:r>
              <a:rPr lang="en-US" b="1" dirty="0">
                <a:solidFill>
                  <a:srgbClr val="FF0000"/>
                </a:solidFill>
              </a:rPr>
              <a:t>Hop, </a:t>
            </a:r>
            <a:r>
              <a:rPr lang="sk-SK" b="1" dirty="0">
                <a:solidFill>
                  <a:srgbClr val="FF0000"/>
                </a:solidFill>
              </a:rPr>
              <a:t>niečo sme zabudli! Podarí sa to takto, iba keď trpaslíci budú mať „dobré“ hodinky,</a:t>
            </a:r>
          </a:p>
          <a:p>
            <a:r>
              <a:rPr lang="sk-SK" b="1" dirty="0">
                <a:solidFill>
                  <a:srgbClr val="FF0000"/>
                </a:solidFill>
              </a:rPr>
              <a:t>teda také, ktoré rovnomerne (pravidelne) tikajú.</a:t>
            </a:r>
            <a:endParaRPr lang="en-US" b="1" dirty="0">
              <a:solidFill>
                <a:srgbClr val="FF0000"/>
              </a:solidFill>
            </a:endParaRPr>
          </a:p>
        </p:txBody>
      </p:sp>
      <p:sp>
        <p:nvSpPr>
          <p:cNvPr id="35" name="Slide Number Placeholder 34"/>
          <p:cNvSpPr>
            <a:spLocks noGrp="1"/>
          </p:cNvSpPr>
          <p:nvPr>
            <p:ph type="sldNum" sz="quarter" idx="12"/>
          </p:nvPr>
        </p:nvSpPr>
        <p:spPr/>
        <p:txBody>
          <a:bodyPr/>
          <a:lstStyle/>
          <a:p>
            <a:fld id="{53A2F171-A641-4D3E-AA75-363029A1D4AF}" type="slidenum">
              <a:rPr lang="en-US" smtClean="0"/>
              <a:t>20</a:t>
            </a:fld>
            <a:endParaRPr lang="en-US"/>
          </a:p>
        </p:txBody>
      </p:sp>
    </p:spTree>
    <p:extLst>
      <p:ext uri="{BB962C8B-B14F-4D97-AF65-F5344CB8AC3E}">
        <p14:creationId xmlns:p14="http://schemas.microsoft.com/office/powerpoint/2010/main" val="657912071"/>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640960" cy="2000548"/>
          </a:xfrm>
          <a:prstGeom prst="rect">
            <a:avLst/>
          </a:prstGeom>
          <a:noFill/>
        </p:spPr>
        <p:txBody>
          <a:bodyPr wrap="square" rtlCol="0">
            <a:spAutoFit/>
          </a:bodyPr>
          <a:lstStyle/>
          <a:p>
            <a:r>
              <a:rPr lang="sk-SK" sz="2400" b="1" dirty="0"/>
              <a:t>Čo sú to dobré (rovnomerné, pravidelne tikajúce) hodinky</a:t>
            </a:r>
          </a:p>
          <a:p>
            <a:endParaRPr lang="sk-SK" b="1" dirty="0"/>
          </a:p>
          <a:p>
            <a:r>
              <a:rPr lang="sk-SK" b="1" dirty="0"/>
              <a:t>Také, že uplynie rovnako dlhý čas medzi tým čo ukážu 12:47 a potom 12:48,  ako medzi tým, čo ukážu 12:54 a potom 12:55</a:t>
            </a:r>
          </a:p>
          <a:p>
            <a:endParaRPr lang="sk-SK" b="1" dirty="0"/>
          </a:p>
          <a:p>
            <a:r>
              <a:rPr lang="sk-SK" sz="2800" b="1" dirty="0">
                <a:solidFill>
                  <a:srgbClr val="FF0000"/>
                </a:solidFill>
              </a:rPr>
              <a:t>Ale čo je to „uplynie rovnako dlhý čas“?</a:t>
            </a:r>
          </a:p>
        </p:txBody>
      </p:sp>
      <p:sp>
        <p:nvSpPr>
          <p:cNvPr id="3" name="Oval 2"/>
          <p:cNvSpPr/>
          <p:nvPr/>
        </p:nvSpPr>
        <p:spPr>
          <a:xfrm>
            <a:off x="8820472" y="11663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21</a:t>
            </a:fld>
            <a:endParaRPr lang="en-US"/>
          </a:p>
        </p:txBody>
      </p:sp>
    </p:spTree>
    <p:extLst>
      <p:ext uri="{BB962C8B-B14F-4D97-AF65-F5344CB8AC3E}">
        <p14:creationId xmlns:p14="http://schemas.microsoft.com/office/powerpoint/2010/main" val="2732305998"/>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640960" cy="6063198"/>
          </a:xfrm>
          <a:prstGeom prst="rect">
            <a:avLst/>
          </a:prstGeom>
          <a:noFill/>
        </p:spPr>
        <p:txBody>
          <a:bodyPr wrap="square" rtlCol="0">
            <a:spAutoFit/>
          </a:bodyPr>
          <a:lstStyle/>
          <a:p>
            <a:r>
              <a:rPr lang="sk-SK" sz="2400" b="1" dirty="0"/>
              <a:t>Čo sú to dobré (rovnomerné, pravidelne tikajúce) hodinky</a:t>
            </a:r>
          </a:p>
          <a:p>
            <a:endParaRPr lang="sk-SK" b="1" dirty="0"/>
          </a:p>
          <a:p>
            <a:r>
              <a:rPr lang="sk-SK" b="1" dirty="0"/>
              <a:t>Také že uplynie rovnako dlhý čas medzi tým čo ukážu 12:47 a potom 12:48,  ako medzi tým, čo ukážu 12:54 a potom 12:55</a:t>
            </a:r>
          </a:p>
          <a:p>
            <a:endParaRPr lang="sk-SK" b="1" dirty="0"/>
          </a:p>
          <a:p>
            <a:r>
              <a:rPr lang="sk-SK" sz="2800" b="1" dirty="0">
                <a:solidFill>
                  <a:srgbClr val="FF0000"/>
                </a:solidFill>
              </a:rPr>
              <a:t>Ale čo je to „uplynie rovnako dlhý čas“?</a:t>
            </a:r>
          </a:p>
          <a:p>
            <a:pPr marL="457200" indent="-457200">
              <a:buFont typeface="Arial" pitchFamily="34" charset="0"/>
              <a:buChar char="•"/>
            </a:pPr>
            <a:r>
              <a:rPr lang="sk-SK" sz="2400" b="1" dirty="0"/>
              <a:t>mám návod na výrobu hodín, ktoré majú gombík štart</a:t>
            </a:r>
          </a:p>
          <a:p>
            <a:pPr marL="457200" indent="-457200">
              <a:buFont typeface="Arial" pitchFamily="34" charset="0"/>
              <a:buChar char="•"/>
            </a:pPr>
            <a:r>
              <a:rPr lang="sk-SK" sz="2400" b="1" dirty="0"/>
              <a:t>vyrobím </a:t>
            </a:r>
            <a:r>
              <a:rPr lang="sk-SK" sz="2400" b="1" dirty="0" err="1"/>
              <a:t>dvojo</a:t>
            </a:r>
            <a:r>
              <a:rPr lang="sk-SK" sz="2400" b="1" dirty="0"/>
              <a:t> hodín, dám ich vedľa seba</a:t>
            </a:r>
          </a:p>
          <a:p>
            <a:pPr marL="457200" indent="-457200">
              <a:buFont typeface="Arial" pitchFamily="34" charset="0"/>
              <a:buChar char="•"/>
            </a:pPr>
            <a:r>
              <a:rPr lang="sk-SK" sz="2400" b="1" dirty="0"/>
              <a:t>jedny naštartujem, začnú tikať</a:t>
            </a:r>
          </a:p>
          <a:p>
            <a:pPr marL="457200" indent="-457200">
              <a:buFont typeface="Arial" pitchFamily="34" charset="0"/>
              <a:buChar char="•"/>
            </a:pPr>
            <a:r>
              <a:rPr lang="sk-SK" sz="2400" b="1" dirty="0"/>
              <a:t>v okamihu, keď ukazujú číslo 1000, naštartujem druhé hodiny</a:t>
            </a:r>
          </a:p>
          <a:p>
            <a:pPr marL="457200" indent="-457200">
              <a:buFont typeface="Arial" pitchFamily="34" charset="0"/>
              <a:buChar char="•"/>
            </a:pPr>
            <a:r>
              <a:rPr lang="sk-SK" sz="2400" b="1" dirty="0"/>
              <a:t>sledujem, či </a:t>
            </a:r>
            <a:r>
              <a:rPr lang="en-US" sz="2400" b="1" dirty="0" err="1"/>
              <a:t>synchr</a:t>
            </a:r>
            <a:r>
              <a:rPr lang="sk-SK" sz="2400" b="1" dirty="0" err="1"/>
              <a:t>ónne</a:t>
            </a:r>
            <a:r>
              <a:rPr lang="sk-SK" sz="2400" b="1" dirty="0"/>
              <a:t> ukazujú dvojice </a:t>
            </a:r>
            <a:r>
              <a:rPr lang="en-US" sz="2400" b="1" dirty="0"/>
              <a:t>(1000, 0), (1001,1),</a:t>
            </a:r>
            <a:r>
              <a:rPr lang="sk-SK" sz="2400" b="1" dirty="0"/>
              <a:t> </a:t>
            </a:r>
            <a:r>
              <a:rPr lang="en-US" sz="2400" b="1" dirty="0"/>
              <a:t>(1002,2), (1003,3), ...</a:t>
            </a:r>
          </a:p>
          <a:p>
            <a:pPr marL="457200" indent="-457200">
              <a:buFont typeface="Arial" pitchFamily="34" charset="0"/>
              <a:buChar char="•"/>
            </a:pPr>
            <a:r>
              <a:rPr lang="en-US" sz="2400" b="1" dirty="0" err="1"/>
              <a:t>Ak</a:t>
            </a:r>
            <a:r>
              <a:rPr lang="en-US" sz="2400" b="1" dirty="0"/>
              <a:t> </a:t>
            </a:r>
            <a:r>
              <a:rPr lang="sk-SK" sz="2400" b="1" dirty="0"/>
              <a:t>áno, budem hovoriť, že idú rovnomerne, lebo tisíci tik trvá rovnako dlho ako prvý. Lebo „verím“ že prvý tik hodín naštartovaných v pondelok bude trvať rovnako dlho ako prvý tik hodín naštartovaných v stredu, ak sú vyrobené podľa rovnakého návodu</a:t>
            </a:r>
          </a:p>
        </p:txBody>
      </p:sp>
      <p:sp>
        <p:nvSpPr>
          <p:cNvPr id="5" name="Slide Number Placeholder 4"/>
          <p:cNvSpPr>
            <a:spLocks noGrp="1"/>
          </p:cNvSpPr>
          <p:nvPr>
            <p:ph type="sldNum" sz="quarter" idx="12"/>
          </p:nvPr>
        </p:nvSpPr>
        <p:spPr/>
        <p:txBody>
          <a:bodyPr/>
          <a:lstStyle/>
          <a:p>
            <a:fld id="{53A2F171-A641-4D3E-AA75-363029A1D4AF}" type="slidenum">
              <a:rPr lang="en-US" smtClean="0"/>
              <a:t>22</a:t>
            </a:fld>
            <a:endParaRPr lang="en-US"/>
          </a:p>
        </p:txBody>
      </p:sp>
    </p:spTree>
    <p:extLst>
      <p:ext uri="{BB962C8B-B14F-4D97-AF65-F5344CB8AC3E}">
        <p14:creationId xmlns:p14="http://schemas.microsoft.com/office/powerpoint/2010/main" val="2539736829"/>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920880" cy="6186309"/>
          </a:xfrm>
          <a:prstGeom prst="rect">
            <a:avLst/>
          </a:prstGeom>
          <a:noFill/>
        </p:spPr>
        <p:txBody>
          <a:bodyPr wrap="square" rtlCol="0">
            <a:spAutoFit/>
          </a:bodyPr>
          <a:lstStyle/>
          <a:p>
            <a:r>
              <a:rPr lang="sk-SK" dirty="0"/>
              <a:t>Už vieme, čo to znamená „rovnomerne“ a „priamočiaro“</a:t>
            </a:r>
          </a:p>
          <a:p>
            <a:endParaRPr lang="sk-SK" dirty="0"/>
          </a:p>
          <a:p>
            <a:r>
              <a:rPr lang="sk-SK" dirty="0"/>
              <a:t>Skontrolujme teda naučenú stredoškolskú vetu:</a:t>
            </a:r>
          </a:p>
          <a:p>
            <a:endParaRPr lang="sk-SK" dirty="0"/>
          </a:p>
          <a:p>
            <a:r>
              <a:rPr lang="sk-SK" dirty="0"/>
              <a:t>Hmotný bod (častica), na ktorý nepôsobí žiadna sila, sa pohybuje rovnomerne priamočiaro alebo stojí.</a:t>
            </a:r>
          </a:p>
          <a:p>
            <a:endParaRPr lang="sk-SK" dirty="0"/>
          </a:p>
          <a:p>
            <a:r>
              <a:rPr lang="sk-SK" dirty="0"/>
              <a:t>Už vieme, čo tým hovoríme, ale zjavne to nie je pravda:</a:t>
            </a:r>
          </a:p>
          <a:p>
            <a:endParaRPr lang="sk-SK" dirty="0"/>
          </a:p>
          <a:p>
            <a:r>
              <a:rPr lang="sk-SK" dirty="0"/>
              <a:t>Trpaslíci, navzájom pochytaní za ruky, ktorí sedia v električke práve zahýbajúcej doľava a pozorujú guľu položenú na sedadle, uvidia, že guľa sa rozbehne doprava bez toho, že by na ňu niekto aktívne pôsobil silou. Trpaslíci, stojaci na zastávke a nazerajúci cez okno uvidia, že guľa pekne pokračuje v rovnomernom priamočiarom pohybe, ibaže električka pod ňou „uhla doľava“.</a:t>
            </a:r>
          </a:p>
          <a:p>
            <a:endParaRPr lang="sk-SK" dirty="0"/>
          </a:p>
          <a:p>
            <a:r>
              <a:rPr lang="sk-SK" dirty="0"/>
              <a:t>Záver: zákon zotrvačnosti sme zatiaľ sformulovali zle. Správne má byť takto:</a:t>
            </a:r>
          </a:p>
          <a:p>
            <a:r>
              <a:rPr lang="sk-SK" b="1" dirty="0">
                <a:solidFill>
                  <a:srgbClr val="FF0000"/>
                </a:solidFill>
              </a:rPr>
              <a:t>Existuje súradnicová sústava, voči ktorej sa voľné hmotné body pohybujú rovnomerne priamočiaro (prípadne nulovou rýchlosťou). Taká sústava sa volá inerciálna.</a:t>
            </a:r>
          </a:p>
          <a:p>
            <a:r>
              <a:rPr lang="sk-SK" dirty="0"/>
              <a:t>Logický dôsledok: ak existuje jedna inerciálna sústava, potom je inerciálna i každá sústava, ktorá sa voči už identifikovanej inerciálnej sústave pohybuje (ako celok) rovnomerne priamočiaro.</a:t>
            </a:r>
            <a:endParaRPr lang="en-US" dirty="0"/>
          </a:p>
        </p:txBody>
      </p:sp>
      <p:sp>
        <p:nvSpPr>
          <p:cNvPr id="5" name="Slide Number Placeholder 4"/>
          <p:cNvSpPr>
            <a:spLocks noGrp="1"/>
          </p:cNvSpPr>
          <p:nvPr>
            <p:ph type="sldNum" sz="quarter" idx="12"/>
          </p:nvPr>
        </p:nvSpPr>
        <p:spPr/>
        <p:txBody>
          <a:bodyPr/>
          <a:lstStyle/>
          <a:p>
            <a:fld id="{53A2F171-A641-4D3E-AA75-363029A1D4AF}" type="slidenum">
              <a:rPr lang="en-US" smtClean="0"/>
              <a:t>23</a:t>
            </a:fld>
            <a:endParaRPr lang="en-US"/>
          </a:p>
        </p:txBody>
      </p:sp>
    </p:spTree>
    <p:extLst>
      <p:ext uri="{BB962C8B-B14F-4D97-AF65-F5344CB8AC3E}">
        <p14:creationId xmlns:p14="http://schemas.microsoft.com/office/powerpoint/2010/main" val="885578376"/>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16832"/>
            <a:ext cx="7344816" cy="2308324"/>
          </a:xfrm>
          <a:prstGeom prst="rect">
            <a:avLst/>
          </a:prstGeom>
          <a:noFill/>
        </p:spPr>
        <p:txBody>
          <a:bodyPr wrap="square" rtlCol="0">
            <a:spAutoFit/>
          </a:bodyPr>
          <a:lstStyle/>
          <a:p>
            <a:r>
              <a:rPr lang="sk-SK" sz="3600" b="1" dirty="0">
                <a:solidFill>
                  <a:srgbClr val="FF0000"/>
                </a:solidFill>
              </a:rPr>
              <a:t>Ak chcete robiť fyziku a nenarobiť si zbytočné komplikácie, používajte len</a:t>
            </a:r>
          </a:p>
          <a:p>
            <a:endParaRPr lang="sk-SK" sz="3600" b="1" dirty="0">
              <a:solidFill>
                <a:srgbClr val="FF0000"/>
              </a:solidFill>
            </a:endParaRPr>
          </a:p>
          <a:p>
            <a:pPr algn="ctr"/>
            <a:r>
              <a:rPr lang="sk-SK" sz="3600" b="1" dirty="0">
                <a:solidFill>
                  <a:srgbClr val="FF0000"/>
                </a:solidFill>
              </a:rPr>
              <a:t> </a:t>
            </a:r>
            <a:r>
              <a:rPr lang="sk-SK" sz="3600" b="1" dirty="0" err="1">
                <a:solidFill>
                  <a:srgbClr val="FF0000"/>
                </a:solidFill>
              </a:rPr>
              <a:t>inerciálne</a:t>
            </a:r>
            <a:r>
              <a:rPr lang="sk-SK" sz="3600" b="1" dirty="0">
                <a:solidFill>
                  <a:srgbClr val="FF0000"/>
                </a:solidFill>
              </a:rPr>
              <a:t> sústavy.</a:t>
            </a:r>
            <a:endParaRPr lang="en-US" sz="3600" b="1" dirty="0">
              <a:solidFill>
                <a:srgbClr val="FF0000"/>
              </a:solidFill>
            </a:endParaRPr>
          </a:p>
        </p:txBody>
      </p:sp>
      <p:sp>
        <p:nvSpPr>
          <p:cNvPr id="5" name="Slide Number Placeholder 4"/>
          <p:cNvSpPr>
            <a:spLocks noGrp="1"/>
          </p:cNvSpPr>
          <p:nvPr>
            <p:ph type="sldNum" sz="quarter" idx="12"/>
          </p:nvPr>
        </p:nvSpPr>
        <p:spPr/>
        <p:txBody>
          <a:bodyPr/>
          <a:lstStyle/>
          <a:p>
            <a:fld id="{53A2F171-A641-4D3E-AA75-363029A1D4AF}" type="slidenum">
              <a:rPr lang="en-US" smtClean="0"/>
              <a:t>24</a:t>
            </a:fld>
            <a:endParaRPr lang="en-US"/>
          </a:p>
        </p:txBody>
      </p:sp>
    </p:spTree>
    <p:extLst>
      <p:ext uri="{BB962C8B-B14F-4D97-AF65-F5344CB8AC3E}">
        <p14:creationId xmlns:p14="http://schemas.microsoft.com/office/powerpoint/2010/main" val="820925513"/>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2011680"/>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937760"/>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3322930"/>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586470" y="5054600"/>
            <a:ext cx="78105" cy="161925"/>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69290" y="2098040"/>
            <a:ext cx="390525" cy="255270"/>
          </a:xfrm>
          <a:prstGeom prst="rect">
            <a:avLst/>
          </a:prstGeom>
        </p:spPr>
      </p:pic>
      <p:sp>
        <p:nvSpPr>
          <p:cNvPr id="18" name="Flowchart: Manual Input 17"/>
          <p:cNvSpPr/>
          <p:nvPr/>
        </p:nvSpPr>
        <p:spPr>
          <a:xfrm>
            <a:off x="2114550" y="4034790"/>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0" name="Picture 1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223770" y="5186680"/>
            <a:ext cx="205740" cy="179070"/>
          </a:xfrm>
          <a:prstGeom prst="rect">
            <a:avLst/>
          </a:prstGeom>
        </p:spPr>
      </p:pic>
      <p:pic>
        <p:nvPicPr>
          <p:cNvPr id="22" name="Picture 2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731771" y="4358640"/>
            <a:ext cx="1215390"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25</a:t>
            </a:fld>
            <a:endParaRPr lang="sk-SK"/>
          </a:p>
        </p:txBody>
      </p:sp>
    </p:spTree>
    <p:extLst>
      <p:ext uri="{BB962C8B-B14F-4D97-AF65-F5344CB8AC3E}">
        <p14:creationId xmlns:p14="http://schemas.microsoft.com/office/powerpoint/2010/main" val="1415378416"/>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7227696" y="4213352"/>
            <a:ext cx="78105" cy="161925"/>
          </a:xfrm>
          <a:prstGeom prst="rect">
            <a:avLst/>
          </a:prstGeom>
        </p:spPr>
      </p:pic>
      <p:pic>
        <p:nvPicPr>
          <p:cNvPr id="10" name="Picture 9"/>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26</a:t>
            </a:fld>
            <a:endParaRPr lang="sk-SK"/>
          </a:p>
        </p:txBody>
      </p:sp>
      <p:pic>
        <p:nvPicPr>
          <p:cNvPr id="2" name="Picture 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r>
              <a:rPr lang="sk-SK" dirty="0">
                <a:latin typeface="Arial" panose="020B0604020202020204" pitchFamily="34" charset="0"/>
                <a:cs typeface="Arial" panose="020B0604020202020204" pitchFamily="34" charset="0"/>
              </a:rPr>
              <a:t>oznám priebeh rýchlosti v čase          , chcem určiť </a:t>
            </a:r>
          </a:p>
        </p:txBody>
      </p:sp>
      <p:pic>
        <p:nvPicPr>
          <p:cNvPr id="16" name="Picture 1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548392" y="364701"/>
            <a:ext cx="390525" cy="255270"/>
          </a:xfrm>
          <a:prstGeom prst="rect">
            <a:avLst/>
          </a:prstGeom>
        </p:spPr>
      </p:pic>
      <p:pic>
        <p:nvPicPr>
          <p:cNvPr id="12" name="Picture 1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457950" y="364701"/>
            <a:ext cx="371475" cy="255270"/>
          </a:xfrm>
          <a:prstGeom prst="rect">
            <a:avLst/>
          </a:prstGeom>
        </p:spPr>
      </p:pic>
      <p:pic>
        <p:nvPicPr>
          <p:cNvPr id="14" name="Picture 13"/>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74904" y="4818888"/>
                <a:ext cx="854964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Dráha prejdená od času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až po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je</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opak derivácie funkcie </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plocha pod krivkou </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Matematický poznatok: plocha pod krivkou sa dá vypočítať pomocou „opaku derivácie“.</a:t>
                </a:r>
              </a:p>
            </p:txBody>
          </p:sp>
        </mc:Choice>
        <mc:Fallback xmlns="">
          <p:sp>
            <p:nvSpPr>
              <p:cNvPr id="13" name="TextBox 12"/>
              <p:cNvSpPr txBox="1">
                <a:spLocks noRot="1" noChangeAspect="1" noMove="1" noResize="1" noEditPoints="1" noAdjustHandles="1" noChangeArrowheads="1" noChangeShapeType="1" noTextEdit="1"/>
              </p:cNvSpPr>
              <p:nvPr/>
            </p:nvSpPr>
            <p:spPr>
              <a:xfrm>
                <a:off x="374904" y="4818888"/>
                <a:ext cx="8549640" cy="1754326"/>
              </a:xfrm>
              <a:prstGeom prst="rect">
                <a:avLst/>
              </a:prstGeom>
              <a:blipFill rotWithShape="0">
                <a:blip r:embed="rId21"/>
                <a:stretch>
                  <a:fillRect l="-642" t="-2091" r="-1284" b="-4530"/>
                </a:stretch>
              </a:blipFill>
            </p:spPr>
            <p:txBody>
              <a:bodyPr/>
              <a:lstStyle/>
              <a:p>
                <a:r>
                  <a:rPr lang="sk-SK">
                    <a:noFill/>
                  </a:rPr>
                  <a:t> </a:t>
                </a:r>
              </a:p>
            </p:txBody>
          </p:sp>
        </mc:Fallback>
      </mc:AlternateContent>
      <p:pic>
        <p:nvPicPr>
          <p:cNvPr id="17" name="Picture 16"/>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153410" y="5156030"/>
            <a:ext cx="390525" cy="255270"/>
          </a:xfrm>
          <a:prstGeom prst="rect">
            <a:avLst/>
          </a:prstGeom>
        </p:spPr>
      </p:pic>
      <p:pic>
        <p:nvPicPr>
          <p:cNvPr id="18" name="Picture 17"/>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762885" y="5430960"/>
            <a:ext cx="390525" cy="255270"/>
          </a:xfrm>
          <a:prstGeom prst="rect">
            <a:avLst/>
          </a:prstGeom>
        </p:spPr>
      </p:pic>
      <p:grpSp>
        <p:nvGrpSpPr>
          <p:cNvPr id="27" name="Group 26">
            <a:extLst>
              <a:ext uri="{FF2B5EF4-FFF2-40B4-BE49-F238E27FC236}">
                <a16:creationId xmlns:a16="http://schemas.microsoft.com/office/drawing/2014/main" id="{58D0A426-25DE-468C-9C14-3985252CC6D9}"/>
              </a:ext>
            </a:extLst>
          </p:cNvPr>
          <p:cNvGrpSpPr/>
          <p:nvPr/>
        </p:nvGrpSpPr>
        <p:grpSpPr>
          <a:xfrm>
            <a:off x="6538923" y="1036569"/>
            <a:ext cx="2273607" cy="1214164"/>
            <a:chOff x="669290" y="2011680"/>
            <a:chExt cx="8143240" cy="3354070"/>
          </a:xfrm>
        </p:grpSpPr>
        <p:cxnSp>
          <p:nvCxnSpPr>
            <p:cNvPr id="28" name="Straight Connector 27">
              <a:extLst>
                <a:ext uri="{FF2B5EF4-FFF2-40B4-BE49-F238E27FC236}">
                  <a16:creationId xmlns:a16="http://schemas.microsoft.com/office/drawing/2014/main" id="{D4A853F0-64E2-4F5E-AA56-56E85AFEB0B9}"/>
                </a:ext>
              </a:extLst>
            </p:cNvPr>
            <p:cNvCxnSpPr/>
            <p:nvPr/>
          </p:nvCxnSpPr>
          <p:spPr>
            <a:xfrm>
              <a:off x="1394460" y="2011680"/>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ABFED8-0DD4-4C9B-AA1D-66C83B1FE13C}"/>
                </a:ext>
              </a:extLst>
            </p:cNvPr>
            <p:cNvCxnSpPr/>
            <p:nvPr/>
          </p:nvCxnSpPr>
          <p:spPr>
            <a:xfrm flipV="1">
              <a:off x="1383030" y="4937760"/>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5">
              <a:extLst>
                <a:ext uri="{FF2B5EF4-FFF2-40B4-BE49-F238E27FC236}">
                  <a16:creationId xmlns:a16="http://schemas.microsoft.com/office/drawing/2014/main" id="{9AD40B86-1D1F-4FC7-BAA0-478B54549C95}"/>
                </a:ext>
              </a:extLst>
            </p:cNvPr>
            <p:cNvSpPr/>
            <p:nvPr/>
          </p:nvSpPr>
          <p:spPr>
            <a:xfrm>
              <a:off x="1394460" y="3322930"/>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31" name="Picture 30">
              <a:extLst>
                <a:ext uri="{FF2B5EF4-FFF2-40B4-BE49-F238E27FC236}">
                  <a16:creationId xmlns:a16="http://schemas.microsoft.com/office/drawing/2014/main" id="{B1B1FA00-E2AF-415F-903B-8291B3FFA235}"/>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8586470" y="5054600"/>
              <a:ext cx="78105" cy="161925"/>
            </a:xfrm>
            <a:prstGeom prst="rect">
              <a:avLst/>
            </a:prstGeom>
          </p:spPr>
        </p:pic>
        <p:pic>
          <p:nvPicPr>
            <p:cNvPr id="32" name="Picture 31">
              <a:extLst>
                <a:ext uri="{FF2B5EF4-FFF2-40B4-BE49-F238E27FC236}">
                  <a16:creationId xmlns:a16="http://schemas.microsoft.com/office/drawing/2014/main" id="{0B9E7C72-C134-4196-8C73-612925422C94}"/>
                </a:ext>
              </a:extLst>
            </p:cNvPr>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669290" y="2098040"/>
              <a:ext cx="390525" cy="255270"/>
            </a:xfrm>
            <a:prstGeom prst="rect">
              <a:avLst/>
            </a:prstGeom>
          </p:spPr>
        </p:pic>
        <p:sp>
          <p:nvSpPr>
            <p:cNvPr id="33" name="Flowchart: Manual Input 32">
              <a:extLst>
                <a:ext uri="{FF2B5EF4-FFF2-40B4-BE49-F238E27FC236}">
                  <a16:creationId xmlns:a16="http://schemas.microsoft.com/office/drawing/2014/main" id="{6B897E2B-439E-4322-8252-3A1296FD34EA}"/>
                </a:ext>
              </a:extLst>
            </p:cNvPr>
            <p:cNvSpPr/>
            <p:nvPr/>
          </p:nvSpPr>
          <p:spPr>
            <a:xfrm>
              <a:off x="2114550" y="4034790"/>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34" name="Picture 33">
              <a:extLst>
                <a:ext uri="{FF2B5EF4-FFF2-40B4-BE49-F238E27FC236}">
                  <a16:creationId xmlns:a16="http://schemas.microsoft.com/office/drawing/2014/main" id="{E795D19D-1BAE-4D73-8207-04E9E6859092}"/>
                </a:ext>
              </a:extLst>
            </p:cNvPr>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2223770" y="5186680"/>
              <a:ext cx="205740" cy="179070"/>
            </a:xfrm>
            <a:prstGeom prst="rect">
              <a:avLst/>
            </a:prstGeom>
          </p:spPr>
        </p:pic>
        <p:pic>
          <p:nvPicPr>
            <p:cNvPr id="35" name="Picture 34">
              <a:extLst>
                <a:ext uri="{FF2B5EF4-FFF2-40B4-BE49-F238E27FC236}">
                  <a16:creationId xmlns:a16="http://schemas.microsoft.com/office/drawing/2014/main" id="{39F6895A-175C-4DC1-BE8C-21EB10B1D9D0}"/>
                </a:ext>
              </a:extLst>
            </p:cNvPr>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31771" y="4358640"/>
              <a:ext cx="1215390" cy="255270"/>
            </a:xfrm>
            <a:prstGeom prst="rect">
              <a:avLst/>
            </a:prstGeom>
          </p:spPr>
        </p:pic>
      </p:grpSp>
    </p:spTree>
    <p:extLst>
      <p:ext uri="{BB962C8B-B14F-4D97-AF65-F5344CB8AC3E}">
        <p14:creationId xmlns:p14="http://schemas.microsoft.com/office/powerpoint/2010/main" val="858815092"/>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856984" cy="3108543"/>
          </a:xfrm>
          <a:prstGeom prst="rect">
            <a:avLst/>
          </a:prstGeom>
          <a:noFill/>
        </p:spPr>
        <p:txBody>
          <a:bodyPr wrap="square" rtlCol="0">
            <a:spAutoFit/>
          </a:bodyPr>
          <a:lstStyle/>
          <a:p>
            <a:pPr algn="ctr"/>
            <a:endParaRPr lang="sk-SK" sz="2800" b="1" dirty="0">
              <a:solidFill>
                <a:srgbClr val="FF0000"/>
              </a:solidFill>
            </a:endParaRPr>
          </a:p>
          <a:p>
            <a:endParaRPr lang="sk-SK" sz="2400" b="1" dirty="0"/>
          </a:p>
          <a:p>
            <a:endParaRPr lang="sk-SK" sz="2400" b="1" dirty="0"/>
          </a:p>
          <a:p>
            <a:r>
              <a:rPr lang="sk-SK" sz="2400" b="1" dirty="0"/>
              <a:t>Vyšetrime jednorozmerný pohyb, hmotný bod sa kĺže po osi </a:t>
            </a:r>
            <a:r>
              <a:rPr lang="sk-SK" sz="2400" b="1" i="1" dirty="0"/>
              <a:t>x</a:t>
            </a:r>
            <a:r>
              <a:rPr lang="sk-SK" sz="2400" b="1" dirty="0"/>
              <a:t>, </a:t>
            </a:r>
            <a:endParaRPr lang="en-US" sz="2400" b="1" dirty="0"/>
          </a:p>
          <a:p>
            <a:endParaRPr lang="sk-SK" sz="2400" b="1" dirty="0"/>
          </a:p>
          <a:p>
            <a:r>
              <a:rPr lang="sk-SK" sz="2400" b="1" dirty="0"/>
              <a:t>ak je </a:t>
            </a:r>
            <a:r>
              <a:rPr lang="sk-SK" sz="2400" b="1" dirty="0">
                <a:solidFill>
                  <a:srgbClr val="FF0000"/>
                </a:solidFill>
              </a:rPr>
              <a:t>(by bol) </a:t>
            </a:r>
            <a:r>
              <a:rPr lang="sk-SK" sz="2400" b="1" dirty="0"/>
              <a:t>v mieste </a:t>
            </a:r>
            <a:r>
              <a:rPr lang="sk-SK" sz="2400" b="1" i="1" dirty="0"/>
              <a:t>x</a:t>
            </a:r>
            <a:r>
              <a:rPr lang="sk-SK" sz="2400" b="1" dirty="0"/>
              <a:t>, </a:t>
            </a:r>
            <a:endParaRPr lang="en-US" sz="2400" b="1" dirty="0"/>
          </a:p>
          <a:p>
            <a:r>
              <a:rPr lang="sk-SK" sz="2400" b="1" dirty="0"/>
              <a:t>pôsobí </a:t>
            </a:r>
            <a:r>
              <a:rPr lang="sk-SK" sz="2400" b="1" dirty="0">
                <a:solidFill>
                  <a:srgbClr val="FF0000"/>
                </a:solidFill>
              </a:rPr>
              <a:t>(pôsobila by) </a:t>
            </a:r>
            <a:r>
              <a:rPr lang="sk-SK" sz="2400" b="1" dirty="0"/>
              <a:t>naň sila </a:t>
            </a:r>
            <a:r>
              <a:rPr lang="sk-SK" sz="2400" b="1" i="1" dirty="0" err="1"/>
              <a:t>F</a:t>
            </a:r>
            <a:r>
              <a:rPr lang="sk-SK" sz="2400" b="1" i="1" baseline="-25000" dirty="0" err="1"/>
              <a:t>x</a:t>
            </a:r>
            <a:r>
              <a:rPr lang="en-US" sz="2400" b="1" i="1" dirty="0"/>
              <a:t>(x)</a:t>
            </a:r>
          </a:p>
          <a:p>
            <a:r>
              <a:rPr lang="en-US" sz="2400" b="1" dirty="0" err="1"/>
              <a:t>funkcia</a:t>
            </a:r>
            <a:r>
              <a:rPr lang="en-US" sz="2400" b="1" dirty="0"/>
              <a:t> </a:t>
            </a:r>
            <a:r>
              <a:rPr lang="en-US" sz="2400" b="1" i="1" dirty="0"/>
              <a:t>F</a:t>
            </a:r>
            <a:r>
              <a:rPr lang="sk-SK" sz="2400" b="1" i="1" baseline="-25000" dirty="0"/>
              <a:t>x</a:t>
            </a:r>
            <a:r>
              <a:rPr lang="en-US" sz="2400" b="1" i="1" dirty="0"/>
              <a:t>(x)</a:t>
            </a:r>
            <a:r>
              <a:rPr lang="en-US" sz="2400" b="1" dirty="0"/>
              <a:t> je </a:t>
            </a:r>
            <a:r>
              <a:rPr lang="sk-SK" sz="2400" b="1" dirty="0"/>
              <a:t>známa (máme nejakú teóriu)</a:t>
            </a:r>
            <a:endParaRPr lang="en-US" sz="2400" b="1" dirty="0"/>
          </a:p>
        </p:txBody>
      </p:sp>
      <p:cxnSp>
        <p:nvCxnSpPr>
          <p:cNvPr id="4" name="Straight Connector 3"/>
          <p:cNvCxnSpPr/>
          <p:nvPr/>
        </p:nvCxnSpPr>
        <p:spPr>
          <a:xfrm>
            <a:off x="827584" y="5085184"/>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39552" y="4797152"/>
            <a:ext cx="648072"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16017" y="4969971"/>
            <a:ext cx="259229" cy="259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11760" y="5213816"/>
            <a:ext cx="396044" cy="461665"/>
          </a:xfrm>
          <a:prstGeom prst="rect">
            <a:avLst/>
          </a:prstGeom>
          <a:noFill/>
        </p:spPr>
        <p:txBody>
          <a:bodyPr wrap="square" rtlCol="0">
            <a:spAutoFit/>
          </a:bodyPr>
          <a:lstStyle/>
          <a:p>
            <a:r>
              <a:rPr lang="sk-SK" sz="2400" i="1" dirty="0"/>
              <a:t>x</a:t>
            </a:r>
            <a:endParaRPr lang="en-US" sz="2400" i="1" dirty="0"/>
          </a:p>
        </p:txBody>
      </p:sp>
      <p:sp>
        <p:nvSpPr>
          <p:cNvPr id="8" name="TextBox 7"/>
          <p:cNvSpPr txBox="1"/>
          <p:nvPr/>
        </p:nvSpPr>
        <p:spPr>
          <a:xfrm>
            <a:off x="485546" y="4263479"/>
            <a:ext cx="774086" cy="461665"/>
          </a:xfrm>
          <a:prstGeom prst="rect">
            <a:avLst/>
          </a:prstGeom>
          <a:noFill/>
        </p:spPr>
        <p:txBody>
          <a:bodyPr wrap="square" rtlCol="0">
            <a:spAutoFit/>
          </a:bodyPr>
          <a:lstStyle/>
          <a:p>
            <a:r>
              <a:rPr lang="sk-SK" sz="2400" i="1" dirty="0"/>
              <a:t>Q</a:t>
            </a:r>
            <a:r>
              <a:rPr lang="en-US" sz="2400" i="1" dirty="0"/>
              <a:t>&gt;0</a:t>
            </a:r>
          </a:p>
        </p:txBody>
      </p:sp>
      <p:sp>
        <p:nvSpPr>
          <p:cNvPr id="10" name="Rectangle 9"/>
          <p:cNvSpPr/>
          <p:nvPr/>
        </p:nvSpPr>
        <p:spPr>
          <a:xfrm>
            <a:off x="4686206" y="4479503"/>
            <a:ext cx="652743" cy="461665"/>
          </a:xfrm>
          <a:prstGeom prst="rect">
            <a:avLst/>
          </a:prstGeom>
        </p:spPr>
        <p:txBody>
          <a:bodyPr wrap="none">
            <a:spAutoFit/>
          </a:bodyPr>
          <a:lstStyle/>
          <a:p>
            <a:pPr lvl="0"/>
            <a:r>
              <a:rPr lang="sk-SK" sz="2400" i="1" dirty="0">
                <a:solidFill>
                  <a:prstClr val="black"/>
                </a:solidFill>
              </a:rPr>
              <a:t>q</a:t>
            </a:r>
            <a:r>
              <a:rPr lang="en-US" sz="2400" i="1" dirty="0">
                <a:solidFill>
                  <a:prstClr val="black"/>
                </a:solidFill>
              </a:rPr>
              <a:t>&lt;0</a:t>
            </a:r>
          </a:p>
        </p:txBody>
      </p:sp>
      <p:cxnSp>
        <p:nvCxnSpPr>
          <p:cNvPr id="12" name="Straight Arrow Connector 11"/>
          <p:cNvCxnSpPr>
            <a:stCxn id="6" idx="2"/>
          </p:cNvCxnSpPr>
          <p:nvPr/>
        </p:nvCxnSpPr>
        <p:spPr>
          <a:xfrm flipH="1" flipV="1">
            <a:off x="3491880" y="5099585"/>
            <a:ext cx="1224137"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58886" y="4626104"/>
            <a:ext cx="801823" cy="461665"/>
          </a:xfrm>
          <a:prstGeom prst="rect">
            <a:avLst/>
          </a:prstGeom>
        </p:spPr>
        <p:txBody>
          <a:bodyPr wrap="none">
            <a:spAutoFit/>
          </a:bodyPr>
          <a:lstStyle/>
          <a:p>
            <a:r>
              <a:rPr lang="en-US" sz="2400" i="1" dirty="0"/>
              <a:t>F</a:t>
            </a:r>
            <a:r>
              <a:rPr lang="sk-SK" sz="2400" i="1" baseline="-25000" dirty="0"/>
              <a:t>x</a:t>
            </a:r>
            <a:r>
              <a:rPr lang="en-US" sz="2400" i="1" dirty="0"/>
              <a:t>(x)</a:t>
            </a:r>
            <a:r>
              <a:rPr lang="en-US" sz="2400" dirty="0"/>
              <a:t> </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6" y="5805264"/>
            <a:ext cx="5741284" cy="645274"/>
          </a:xfrm>
          <a:prstGeom prst="rect">
            <a:avLst/>
          </a:prstGeom>
        </p:spPr>
      </p:pic>
      <p:sp>
        <p:nvSpPr>
          <p:cNvPr id="16" name="Rectangle 15"/>
          <p:cNvSpPr/>
          <p:nvPr/>
        </p:nvSpPr>
        <p:spPr>
          <a:xfrm>
            <a:off x="3851920" y="3789040"/>
            <a:ext cx="1223412" cy="523220"/>
          </a:xfrm>
          <a:prstGeom prst="rect">
            <a:avLst/>
          </a:prstGeom>
        </p:spPr>
        <p:txBody>
          <a:bodyPr wrap="none">
            <a:spAutoFit/>
          </a:bodyPr>
          <a:lstStyle/>
          <a:p>
            <a:pPr algn="ctr"/>
            <a:r>
              <a:rPr lang="en-US" sz="2800" b="1" dirty="0" err="1">
                <a:solidFill>
                  <a:srgbClr val="FF0000"/>
                </a:solidFill>
              </a:rPr>
              <a:t>Pr</a:t>
            </a:r>
            <a:r>
              <a:rPr lang="sk-SK" sz="2800" b="1" dirty="0" err="1">
                <a:solidFill>
                  <a:srgbClr val="FF0000"/>
                </a:solidFill>
              </a:rPr>
              <a:t>íklad</a:t>
            </a:r>
            <a:endParaRPr lang="sk-SK" sz="2800" b="1" dirty="0">
              <a:solidFill>
                <a:srgbClr val="FF0000"/>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t>27</a:t>
            </a:fld>
            <a:endParaRPr lang="sk-SK"/>
          </a:p>
        </p:txBody>
      </p:sp>
    </p:spTree>
    <p:extLst>
      <p:ext uri="{BB962C8B-B14F-4D97-AF65-F5344CB8AC3E}">
        <p14:creationId xmlns:p14="http://schemas.microsoft.com/office/powerpoint/2010/main" val="1090191376"/>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22412"/>
            <a:ext cx="8712968" cy="461665"/>
          </a:xfrm>
          <a:prstGeom prst="rect">
            <a:avLst/>
          </a:prstGeom>
          <a:noFill/>
        </p:spPr>
        <p:txBody>
          <a:bodyPr wrap="square" rtlCol="0">
            <a:spAutoFit/>
          </a:bodyPr>
          <a:lstStyle/>
          <a:p>
            <a:pPr algn="ctr"/>
            <a:r>
              <a:rPr lang="sk-SK" sz="2400" b="1" dirty="0"/>
              <a:t>Ako mi znalosť funkcie </a:t>
            </a:r>
            <a:r>
              <a:rPr lang="en-US" sz="2400" b="1" i="1" dirty="0">
                <a:solidFill>
                  <a:prstClr val="black"/>
                </a:solidFill>
              </a:rPr>
              <a:t>F</a:t>
            </a:r>
            <a:r>
              <a:rPr lang="sk-SK" sz="2400" b="1" i="1" baseline="-25000" dirty="0">
                <a:solidFill>
                  <a:prstClr val="black"/>
                </a:solidFill>
              </a:rPr>
              <a:t>x</a:t>
            </a:r>
            <a:r>
              <a:rPr lang="en-US" sz="2400" b="1" i="1" dirty="0">
                <a:solidFill>
                  <a:prstClr val="black"/>
                </a:solidFill>
              </a:rPr>
              <a:t>(x)</a:t>
            </a:r>
            <a:r>
              <a:rPr lang="en-US" sz="2400" b="1" dirty="0">
                <a:solidFill>
                  <a:prstClr val="black"/>
                </a:solidFill>
              </a:rPr>
              <a:t> </a:t>
            </a:r>
            <a:r>
              <a:rPr lang="sk-SK" sz="2400" b="1" dirty="0">
                <a:solidFill>
                  <a:prstClr val="black"/>
                </a:solidFill>
              </a:rPr>
              <a:t>umožňuje predpovedať budúcnosť</a:t>
            </a:r>
            <a:endParaRPr lang="en-US" sz="2400" b="1" dirty="0"/>
          </a:p>
        </p:txBody>
      </p:sp>
      <p:sp>
        <p:nvSpPr>
          <p:cNvPr id="4" name="TextBox 3"/>
          <p:cNvSpPr txBox="1"/>
          <p:nvPr/>
        </p:nvSpPr>
        <p:spPr>
          <a:xfrm>
            <a:off x="539552" y="1124744"/>
            <a:ext cx="7920880" cy="4524315"/>
          </a:xfrm>
          <a:prstGeom prst="rect">
            <a:avLst/>
          </a:prstGeom>
          <a:noFill/>
        </p:spPr>
        <p:txBody>
          <a:bodyPr wrap="square" rtlCol="0">
            <a:spAutoFit/>
          </a:bodyPr>
          <a:lstStyle/>
          <a:p>
            <a:pPr marL="285750" indent="-285750">
              <a:buFont typeface="Arial" pitchFamily="34" charset="0"/>
              <a:buChar char="•"/>
            </a:pPr>
            <a:r>
              <a:rPr lang="sk-SK" dirty="0"/>
              <a:t>Poznám počiatočný stav v čase t</a:t>
            </a:r>
            <a:r>
              <a:rPr lang="en-US" dirty="0"/>
              <a:t>=0</a:t>
            </a:r>
          </a:p>
          <a:p>
            <a:pPr marL="285750" indent="-285750">
              <a:buFont typeface="Arial" pitchFamily="34" charset="0"/>
              <a:buChar char="•"/>
            </a:pPr>
            <a:r>
              <a:rPr lang="en-US" dirty="0" err="1"/>
              <a:t>Pozn</a:t>
            </a:r>
            <a:r>
              <a:rPr lang="sk-SK" dirty="0" err="1"/>
              <a:t>ám</a:t>
            </a:r>
            <a:r>
              <a:rPr lang="sk-SK" dirty="0"/>
              <a:t> hodnotu</a:t>
            </a:r>
            <a:endParaRPr lang="en-US" dirty="0"/>
          </a:p>
          <a:p>
            <a:pPr marL="285750" indent="-285750">
              <a:buFont typeface="Arial" pitchFamily="34" charset="0"/>
              <a:buChar char="•"/>
            </a:pPr>
            <a:r>
              <a:rPr lang="en-US" dirty="0" err="1"/>
              <a:t>Teda</a:t>
            </a:r>
            <a:r>
              <a:rPr lang="en-US" dirty="0"/>
              <a:t> pod</a:t>
            </a:r>
            <a:r>
              <a:rPr lang="sk-SK" dirty="0"/>
              <a:t>ľa </a:t>
            </a:r>
            <a:r>
              <a:rPr lang="sk-SK" dirty="0" err="1"/>
              <a:t>Newtona</a:t>
            </a:r>
            <a:r>
              <a:rPr lang="sk-SK" dirty="0"/>
              <a:t> poznám zrýchlenie</a:t>
            </a:r>
            <a:r>
              <a:rPr lang="en-US" dirty="0"/>
              <a:t> v </a:t>
            </a:r>
            <a:r>
              <a:rPr lang="sk-SK" dirty="0"/>
              <a:t>čase 0</a:t>
            </a:r>
            <a:endParaRPr lang="en-US" dirty="0"/>
          </a:p>
          <a:p>
            <a:pPr marL="285750" indent="-285750">
              <a:buFont typeface="Arial" pitchFamily="34" charset="0"/>
              <a:buChar char="•"/>
            </a:pPr>
            <a:endParaRPr lang="sk-SK" dirty="0"/>
          </a:p>
          <a:p>
            <a:r>
              <a:rPr lang="sk-SK" dirty="0"/>
              <a:t>   </a:t>
            </a:r>
            <a:endParaRPr lang="en-US" dirty="0"/>
          </a:p>
          <a:p>
            <a:endParaRPr lang="en-US" dirty="0"/>
          </a:p>
          <a:p>
            <a:pPr marL="285750" indent="-285750">
              <a:buFont typeface="Arial" pitchFamily="34" charset="0"/>
              <a:buChar char="•"/>
            </a:pPr>
            <a:r>
              <a:rPr lang="en-US" dirty="0" err="1"/>
              <a:t>Zo</a:t>
            </a:r>
            <a:r>
              <a:rPr lang="en-US" dirty="0"/>
              <a:t> </a:t>
            </a:r>
            <a:r>
              <a:rPr lang="sk-SK" dirty="0"/>
              <a:t>známej rýchlosti viem vypočítať polohu za krátky okamih</a:t>
            </a:r>
            <a:endParaRPr lang="en-US" dirty="0"/>
          </a:p>
          <a:p>
            <a:pPr marL="285750" indent="-285750">
              <a:buFont typeface="Arial" pitchFamily="34" charset="0"/>
              <a:buChar char="•"/>
            </a:pPr>
            <a:endParaRPr lang="en-US" dirty="0"/>
          </a:p>
          <a:p>
            <a:pPr marL="285750" indent="-285750">
              <a:buFont typeface="Arial" pitchFamily="34" charset="0"/>
              <a:buChar char="•"/>
            </a:pPr>
            <a:endParaRPr lang="sk-SK" dirty="0"/>
          </a:p>
          <a:p>
            <a:pPr marL="285750" indent="-285750">
              <a:buFont typeface="Arial" pitchFamily="34" charset="0"/>
              <a:buChar char="•"/>
            </a:pPr>
            <a:r>
              <a:rPr lang="en-US" dirty="0" err="1"/>
              <a:t>Zo</a:t>
            </a:r>
            <a:r>
              <a:rPr lang="en-US" dirty="0"/>
              <a:t> </a:t>
            </a:r>
            <a:r>
              <a:rPr lang="en-US" dirty="0" err="1"/>
              <a:t>zn</a:t>
            </a:r>
            <a:r>
              <a:rPr lang="sk-SK" dirty="0" err="1"/>
              <a:t>ámeho</a:t>
            </a:r>
            <a:r>
              <a:rPr lang="sk-SK" dirty="0"/>
              <a:t> zrýchlenia viem vypočítať rýchlosť za krátky okamih</a:t>
            </a:r>
          </a:p>
          <a:p>
            <a:pPr marL="285750" indent="-285750">
              <a:buFont typeface="Arial" pitchFamily="34" charset="0"/>
              <a:buChar char="•"/>
            </a:pPr>
            <a:endParaRPr lang="sk-SK" dirty="0"/>
          </a:p>
          <a:p>
            <a:pPr marL="285750" indent="-285750">
              <a:buFont typeface="Arial" pitchFamily="34" charset="0"/>
              <a:buChar char="•"/>
            </a:pPr>
            <a:endParaRPr lang="sk-SK" dirty="0"/>
          </a:p>
          <a:p>
            <a:pPr marL="285750" indent="-285750">
              <a:buFont typeface="Arial" pitchFamily="34" charset="0"/>
              <a:buChar char="•"/>
            </a:pPr>
            <a:r>
              <a:rPr lang="sk-SK" dirty="0"/>
              <a:t>V novej polohe viem vypočítať aké bude zrýchlenie v čase </a:t>
            </a:r>
            <a:endParaRPr lang="en-US" dirty="0"/>
          </a:p>
          <a:p>
            <a:pPr marL="285750" indent="-285750">
              <a:buFont typeface="Arial" pitchFamily="34" charset="0"/>
              <a:buChar char="•"/>
            </a:pPr>
            <a:r>
              <a:rPr lang="en-US" dirty="0" err="1"/>
              <a:t>Viem</a:t>
            </a:r>
            <a:r>
              <a:rPr lang="en-US" dirty="0"/>
              <a:t> </a:t>
            </a:r>
            <a:r>
              <a:rPr lang="en-US" dirty="0" err="1"/>
              <a:t>teda</a:t>
            </a:r>
            <a:r>
              <a:rPr lang="en-US" dirty="0"/>
              <a:t> </a:t>
            </a:r>
            <a:r>
              <a:rPr lang="sk-SK" dirty="0"/>
              <a:t>stav v budúcom čase </a:t>
            </a:r>
            <a:r>
              <a:rPr lang="sk-SK" dirty="0" err="1"/>
              <a:t>dt</a:t>
            </a:r>
            <a:r>
              <a:rPr lang="sk-SK" dirty="0"/>
              <a:t> a pokračujem rovnako do ešte budúcejšieho času </a:t>
            </a:r>
            <a:endParaRPr lang="en-US" dirty="0"/>
          </a:p>
          <a:p>
            <a:r>
              <a:rPr lang="sk-SK" dirty="0"/>
              <a:t>  </a:t>
            </a:r>
            <a:endParaRPr lang="en-US" dirty="0"/>
          </a:p>
        </p:txBody>
      </p:sp>
      <p:pic>
        <p:nvPicPr>
          <p:cNvPr id="17" name="Picture 1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283968" y="1157506"/>
            <a:ext cx="1123950" cy="255270"/>
          </a:xfrm>
          <a:prstGeom prst="rect">
            <a:avLst/>
          </a:prstGeom>
        </p:spPr>
      </p:pic>
      <p:pic>
        <p:nvPicPr>
          <p:cNvPr id="18" name="Picture 17"/>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699792" y="1445538"/>
            <a:ext cx="830580" cy="255270"/>
          </a:xfrm>
          <a:prstGeom prst="rect">
            <a:avLst/>
          </a:prstGeom>
        </p:spPr>
      </p:pic>
      <p:pic>
        <p:nvPicPr>
          <p:cNvPr id="22" name="Picture 2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50937" y="2060848"/>
            <a:ext cx="1805940" cy="539115"/>
          </a:xfrm>
          <a:prstGeom prst="rect">
            <a:avLst/>
          </a:prstGeom>
        </p:spPr>
      </p:pic>
      <p:pic>
        <p:nvPicPr>
          <p:cNvPr id="8" name="Picture 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526500" y="2852936"/>
            <a:ext cx="205740" cy="179070"/>
          </a:xfrm>
          <a:prstGeom prst="rect">
            <a:avLst/>
          </a:prstGeom>
        </p:spPr>
      </p:pic>
      <p:pic>
        <p:nvPicPr>
          <p:cNvPr id="20" name="Picture 19"/>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699793" y="3245738"/>
            <a:ext cx="2463165" cy="255270"/>
          </a:xfrm>
          <a:prstGeom prst="rect">
            <a:avLst/>
          </a:prstGeom>
        </p:spPr>
      </p:pic>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7030556" y="3681978"/>
            <a:ext cx="205740" cy="179070"/>
          </a:xfrm>
          <a:prstGeom prst="rect">
            <a:avLst/>
          </a:prstGeom>
        </p:spPr>
      </p:pic>
      <p:pic>
        <p:nvPicPr>
          <p:cNvPr id="21" name="Picture 2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589302" y="4005064"/>
            <a:ext cx="2684145" cy="255270"/>
          </a:xfrm>
          <a:prstGeom prst="rect">
            <a:avLst/>
          </a:prstGeom>
        </p:spPr>
      </p:pic>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547664" y="5050130"/>
            <a:ext cx="329565" cy="179070"/>
          </a:xfrm>
          <a:prstGeom prst="rect">
            <a:avLst/>
          </a:prstGeom>
        </p:spPr>
      </p:pic>
      <p:pic>
        <p:nvPicPr>
          <p:cNvPr id="27" name="Picture 26"/>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2771801" y="5733979"/>
            <a:ext cx="2783205" cy="255270"/>
          </a:xfrm>
          <a:prstGeom prst="rect">
            <a:avLst/>
          </a:prstGeom>
        </p:spPr>
      </p:pic>
      <p:pic>
        <p:nvPicPr>
          <p:cNvPr id="24" name="Picture 23"/>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2771800" y="5075414"/>
            <a:ext cx="2000250" cy="539115"/>
          </a:xfrm>
          <a:prstGeom prst="rect">
            <a:avLst/>
          </a:prstGeom>
        </p:spPr>
      </p:pic>
      <p:pic>
        <p:nvPicPr>
          <p:cNvPr id="26" name="Picture 25"/>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6382484" y="4474066"/>
            <a:ext cx="205740" cy="179070"/>
          </a:xfrm>
          <a:prstGeom prst="rect">
            <a:avLst/>
          </a:prstGeom>
        </p:spPr>
      </p:pic>
      <p:pic>
        <p:nvPicPr>
          <p:cNvPr id="29" name="Picture 28"/>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41702" y="6165304"/>
            <a:ext cx="3006090" cy="255270"/>
          </a:xfrm>
          <a:prstGeom prst="rect">
            <a:avLst/>
          </a:prstGeom>
        </p:spPr>
      </p:pic>
      <p:sp>
        <p:nvSpPr>
          <p:cNvPr id="3" name="Oval 2"/>
          <p:cNvSpPr/>
          <p:nvPr/>
        </p:nvSpPr>
        <p:spPr>
          <a:xfrm>
            <a:off x="2589302" y="3104014"/>
            <a:ext cx="781278" cy="469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5"/>
          </p:cNvCxnSpPr>
          <p:nvPr/>
        </p:nvCxnSpPr>
        <p:spPr>
          <a:xfrm>
            <a:off x="3256164" y="3504332"/>
            <a:ext cx="1027804" cy="16353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573016"/>
            <a:ext cx="799535" cy="21609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83768" y="3896102"/>
            <a:ext cx="781278" cy="46900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23" idx="5"/>
          </p:cNvCxnSpPr>
          <p:nvPr/>
        </p:nvCxnSpPr>
        <p:spPr>
          <a:xfrm>
            <a:off x="3150630" y="4296420"/>
            <a:ext cx="1695313" cy="1437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4"/>
          </p:cNvCxnSpPr>
          <p:nvPr/>
        </p:nvCxnSpPr>
        <p:spPr>
          <a:xfrm>
            <a:off x="2874407" y="4365104"/>
            <a:ext cx="1123879"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0602" y="5120238"/>
            <a:ext cx="781278" cy="46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8" idx="5"/>
          </p:cNvCxnSpPr>
          <p:nvPr/>
        </p:nvCxnSpPr>
        <p:spPr>
          <a:xfrm>
            <a:off x="3377464" y="5520556"/>
            <a:ext cx="1698592" cy="772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BCE0CA2-1A48-4B23-8A77-1A9F640E54E6}" type="slidenum">
              <a:rPr lang="sk-SK" smtClean="0"/>
              <a:t>28</a:t>
            </a:fld>
            <a:endParaRPr lang="sk-SK"/>
          </a:p>
        </p:txBody>
      </p:sp>
    </p:spTree>
    <p:extLst>
      <p:ext uri="{BB962C8B-B14F-4D97-AF65-F5344CB8AC3E}">
        <p14:creationId xmlns:p14="http://schemas.microsoft.com/office/powerpoint/2010/main" val="3345448194"/>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108178" y="1950317"/>
            <a:ext cx="2463165" cy="255270"/>
          </a:xfrm>
          <a:prstGeom prst="rect">
            <a:avLst/>
          </a:prstGeom>
        </p:spPr>
      </p:pic>
      <p:pic>
        <p:nvPicPr>
          <p:cNvPr id="3" name="Picture 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108176" y="1291753"/>
            <a:ext cx="1805940" cy="53911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78079" y="2381642"/>
            <a:ext cx="2684145" cy="255270"/>
          </a:xfrm>
          <a:prstGeom prst="rect">
            <a:avLst/>
          </a:prstGeom>
        </p:spPr>
      </p:pic>
      <p:sp>
        <p:nvSpPr>
          <p:cNvPr id="19" name="TextBox 18"/>
          <p:cNvSpPr txBox="1"/>
          <p:nvPr/>
        </p:nvSpPr>
        <p:spPr>
          <a:xfrm>
            <a:off x="829295" y="322412"/>
            <a:ext cx="7344816" cy="584775"/>
          </a:xfrm>
          <a:prstGeom prst="rect">
            <a:avLst/>
          </a:prstGeom>
          <a:noFill/>
        </p:spPr>
        <p:txBody>
          <a:bodyPr wrap="square" rtlCol="0">
            <a:spAutoFit/>
          </a:bodyPr>
          <a:lstStyle/>
          <a:p>
            <a:pPr algn="ctr"/>
            <a:r>
              <a:rPr lang="sk-SK" sz="3200" b="1" dirty="0"/>
              <a:t>Reťazenie predpovedí budúcnosti</a:t>
            </a:r>
          </a:p>
        </p:txBody>
      </p:sp>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059832" y="3105910"/>
            <a:ext cx="2000250" cy="539115"/>
          </a:xfrm>
          <a:prstGeom prst="rect">
            <a:avLst/>
          </a:prstGeom>
        </p:spPr>
      </p:pic>
      <p:pic>
        <p:nvPicPr>
          <p:cNvPr id="18" name="Picture 1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156951" y="3821802"/>
            <a:ext cx="2783205" cy="25527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059833" y="4325858"/>
            <a:ext cx="3006090" cy="25527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059832" y="5157192"/>
            <a:ext cx="2255520" cy="539115"/>
          </a:xfrm>
          <a:prstGeom prst="rect">
            <a:avLst/>
          </a:prstGeom>
        </p:spPr>
      </p:pic>
      <p:pic>
        <p:nvPicPr>
          <p:cNvPr id="20" name="Picture 19"/>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56950" y="5873085"/>
            <a:ext cx="3034665" cy="255270"/>
          </a:xfrm>
          <a:prstGeom prst="rect">
            <a:avLst/>
          </a:prstGeom>
        </p:spPr>
      </p:pic>
      <p:pic>
        <p:nvPicPr>
          <p:cNvPr id="21" name="Picture 20"/>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059835" y="6377141"/>
            <a:ext cx="3259455" cy="255270"/>
          </a:xfrm>
          <a:prstGeom prst="rect">
            <a:avLst/>
          </a:prstGeom>
        </p:spPr>
      </p:pic>
      <p:cxnSp>
        <p:nvCxnSpPr>
          <p:cNvPr id="13" name="Straight Connector 12"/>
          <p:cNvCxnSpPr/>
          <p:nvPr/>
        </p:nvCxnSpPr>
        <p:spPr>
          <a:xfrm>
            <a:off x="2051720" y="2780928"/>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1720" y="4869160"/>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BCE0CA2-1A48-4B23-8A77-1A9F640E54E6}" type="slidenum">
              <a:rPr lang="sk-SK" smtClean="0"/>
              <a:t>29</a:t>
            </a:fld>
            <a:endParaRPr lang="sk-SK"/>
          </a:p>
        </p:txBody>
      </p:sp>
    </p:spTree>
    <p:extLst>
      <p:ext uri="{BB962C8B-B14F-4D97-AF65-F5344CB8AC3E}">
        <p14:creationId xmlns:p14="http://schemas.microsoft.com/office/powerpoint/2010/main" val="3860490322"/>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19" y="427585"/>
            <a:ext cx="8429297" cy="1755545"/>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3</a:t>
            </a:fld>
            <a:endParaRPr lang="sk-SK"/>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37" y="2812674"/>
            <a:ext cx="5127443" cy="3543677"/>
          </a:xfrm>
          <a:prstGeom prst="rect">
            <a:avLst/>
          </a:prstGeom>
        </p:spPr>
      </p:pic>
    </p:spTree>
    <p:extLst>
      <p:ext uri="{BB962C8B-B14F-4D97-AF65-F5344CB8AC3E}">
        <p14:creationId xmlns:p14="http://schemas.microsoft.com/office/powerpoint/2010/main" val="3014570951"/>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417443"/>
            <a:ext cx="681824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Skladanie posunutí</a:t>
            </a:r>
            <a:endParaRPr lang="en-US" sz="28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8357" y="968065"/>
                <a:ext cx="8666921" cy="345729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Posuňme časticu, ktorá sa pôvodne nachádza v bode </a:t>
                </a:r>
                <a14:m>
                  <m:oMath xmlns:m="http://schemas.openxmlformats.org/officeDocument/2006/math">
                    <m:d>
                      <m:dPr>
                        <m:ctrlPr>
                          <a:rPr lang="sk-SK" b="0" i="1" smtClean="0">
                            <a:latin typeface="Cambria Math" panose="02040503050406030204" pitchFamily="18" charset="0"/>
                            <a:cs typeface="Arial" panose="020B0604020202020204" pitchFamily="34" charset="0"/>
                          </a:rPr>
                        </m:ctrlPr>
                      </m:dPr>
                      <m:e>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𝑦</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vektorom</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𝑎</m:t>
                        </m:r>
                      </m:e>
                    </m:acc>
                  </m:oMath>
                </a14:m>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bodu</a:t>
                </a:r>
                <a:r>
                  <a:rPr lang="en-US" dirty="0">
                    <a:latin typeface="Arial" panose="020B0604020202020204" pitchFamily="34" charset="0"/>
                    <a:cs typeface="Arial" panose="020B0604020202020204" pitchFamily="34" charset="0"/>
                  </a:rPr>
                  <a:t>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m:t>
                            </m:r>
                          </m:sup>
                        </m:sSup>
                      </m:e>
                    </m:d>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odtiaľ vektorom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do bodu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m:t>
                    </m:r>
                  </m:oMath>
                </a14:m>
                <a:endParaRPr lang="en-US"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Vektory posunutí sú</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Celú operáciu môžeme vykonať jediným posunutím z bodu </a:t>
                </a:r>
                <a14:m>
                  <m:oMath xmlns:m="http://schemas.openxmlformats.org/officeDocument/2006/math">
                    <m:d>
                      <m:dPr>
                        <m:ctrlPr>
                          <a:rPr lang="sk-SK" i="1">
                            <a:latin typeface="Cambria Math" panose="02040503050406030204" pitchFamily="18" charset="0"/>
                            <a:cs typeface="Arial" panose="020B0604020202020204" pitchFamily="34" charset="0"/>
                          </a:rPr>
                        </m:ctrlPr>
                      </m:dPr>
                      <m:e>
                        <m:r>
                          <a:rPr lang="sk-SK" i="1">
                            <a:latin typeface="Cambria Math" panose="02040503050406030204" pitchFamily="18" charset="0"/>
                            <a:cs typeface="Arial" panose="020B0604020202020204" pitchFamily="34" charset="0"/>
                          </a:rPr>
                          <m:t>𝑥</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𝑦</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priamo do bodu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𝑥</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𝑦</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𝑧</m:t>
                    </m:r>
                    <m:r>
                      <a:rPr lang="en-US"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pomocou vektora posunutia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pričom platí</a:t>
                </a:r>
              </a:p>
              <a:p>
                <a:r>
                  <a:rPr lang="sk-SK" dirty="0">
                    <a:latin typeface="Arial" panose="020B0604020202020204" pitchFamily="34" charset="0"/>
                    <a:cs typeface="Arial" panose="020B0604020202020204" pitchFamily="34" charset="0"/>
                  </a:rPr>
                  <a:t>Vidno to hneď po dosadení súradníc.</a:t>
                </a:r>
              </a:p>
            </p:txBody>
          </p:sp>
        </mc:Choice>
        <mc:Fallback xmlns="">
          <p:sp>
            <p:nvSpPr>
              <p:cNvPr id="3" name="TextBox 2"/>
              <p:cNvSpPr txBox="1">
                <a:spLocks noRot="1" noChangeAspect="1" noMove="1" noResize="1" noEditPoints="1" noAdjustHandles="1" noChangeArrowheads="1" noChangeShapeType="1" noTextEdit="1"/>
              </p:cNvSpPr>
              <p:nvPr/>
            </p:nvSpPr>
            <p:spPr>
              <a:xfrm>
                <a:off x="268357" y="968065"/>
                <a:ext cx="8666921" cy="3457293"/>
              </a:xfrm>
              <a:prstGeom prst="rect">
                <a:avLst/>
              </a:prstGeom>
              <a:blipFill rotWithShape="0">
                <a:blip r:embed="rId7"/>
                <a:stretch>
                  <a:fillRect l="-563" t="-2293" r="-422" b="-1940"/>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09575" y="1744870"/>
            <a:ext cx="3202305" cy="704850"/>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40001" y="3311243"/>
            <a:ext cx="2964180" cy="264795"/>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39901" y="3767722"/>
            <a:ext cx="1009650" cy="268605"/>
          </a:xfrm>
          <a:prstGeom prst="rect">
            <a:avLst/>
          </a:prstGeom>
        </p:spPr>
      </p:pic>
      <p:pic>
        <p:nvPicPr>
          <p:cNvPr id="24" name="Picture 23"/>
          <p:cNvPicPr>
            <a:picLocks noChangeAspect="1"/>
          </p:cNvPicPr>
          <p:nvPr/>
        </p:nvPicPr>
        <p:blipFill>
          <a:blip r:embed="rId11"/>
          <a:stretch>
            <a:fillRect/>
          </a:stretch>
        </p:blipFill>
        <p:spPr>
          <a:xfrm>
            <a:off x="6612988" y="4452760"/>
            <a:ext cx="1871634" cy="1268078"/>
          </a:xfrm>
          <a:prstGeom prst="rect">
            <a:avLst/>
          </a:prstGeom>
        </p:spPr>
      </p:pic>
      <p:sp>
        <p:nvSpPr>
          <p:cNvPr id="25" name="TextBox 24"/>
          <p:cNvSpPr txBox="1"/>
          <p:nvPr/>
        </p:nvSpPr>
        <p:spPr>
          <a:xfrm>
            <a:off x="306016" y="4437561"/>
            <a:ext cx="6121678" cy="1538883"/>
          </a:xfrm>
          <a:prstGeom prst="rect">
            <a:avLst/>
          </a:prstGeom>
          <a:noFill/>
          <a:ln>
            <a:solidFill>
              <a:schemeClr val="tx1"/>
            </a:solidFill>
          </a:ln>
        </p:spPr>
        <p:txBody>
          <a:bodyPr wrap="square" rtlCol="0">
            <a:spAutoFit/>
          </a:bodyPr>
          <a:lstStyle/>
          <a:p>
            <a:r>
              <a:rPr lang="sk-SK" dirty="0">
                <a:latin typeface="Arial" panose="020B0604020202020204" pitchFamily="34" charset="0"/>
                <a:cs typeface="Arial" panose="020B0604020202020204" pitchFamily="34" charset="0"/>
              </a:rPr>
              <a:t>Záver: </a:t>
            </a:r>
          </a:p>
          <a:p>
            <a:r>
              <a:rPr lang="sk-SK" sz="2000" b="1" dirty="0">
                <a:solidFill>
                  <a:srgbClr val="FF0000"/>
                </a:solidFill>
                <a:latin typeface="Arial" panose="020B0604020202020204" pitchFamily="34" charset="0"/>
                <a:cs typeface="Arial" panose="020B0604020202020204" pitchFamily="34" charset="0"/>
              </a:rPr>
              <a:t>Skladaniu posunutí zodpovedá súčet príslušných vektorov posunutia</a:t>
            </a:r>
          </a:p>
          <a:p>
            <a:r>
              <a:rPr lang="sk-SK" dirty="0">
                <a:latin typeface="Arial" panose="020B0604020202020204" pitchFamily="34" charset="0"/>
                <a:cs typeface="Arial" panose="020B0604020202020204" pitchFamily="34" charset="0"/>
              </a:rPr>
              <a:t>To je tiež dôvod (ba možno hlavný), prečo bol súčet vektorov definovaný, ako bol. Teda cez súčet zložiek.</a:t>
            </a:r>
            <a:endParaRPr lang="en-US" dirty="0" err="1">
              <a:latin typeface="Arial" panose="020B0604020202020204" pitchFamily="34" charset="0"/>
              <a:cs typeface="Arial" panose="020B0604020202020204" pitchFamily="34" charset="0"/>
            </a:endParaRPr>
          </a:p>
        </p:txBody>
      </p:sp>
      <p:sp>
        <p:nvSpPr>
          <p:cNvPr id="26" name="TextBox 25"/>
          <p:cNvSpPr txBox="1"/>
          <p:nvPr/>
        </p:nvSpPr>
        <p:spPr>
          <a:xfrm>
            <a:off x="268357" y="6118483"/>
            <a:ext cx="8730408"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Pozor! Písmenom a tu neoznačujeme zrýchlenie ale posunutie. </a:t>
            </a:r>
            <a:r>
              <a:rPr lang="sk-SK" dirty="0">
                <a:solidFill>
                  <a:srgbClr val="FF0000"/>
                </a:solidFill>
                <a:latin typeface="Arial" panose="020B0604020202020204" pitchFamily="34" charset="0"/>
                <a:cs typeface="Arial" panose="020B0604020202020204" pitchFamily="34" charset="0"/>
              </a:rPr>
              <a:t>Písmen je málo! Pri čítaní treba rozmýšľať, nie fotografovať text do mozgu.</a:t>
            </a:r>
            <a:endParaRPr lang="en-US" dirty="0" err="1">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823058-5E0E-41BC-A830-5C8D4B66250F}" type="slidenum">
              <a:rPr lang="en-US" smtClean="0"/>
              <a:t>30</a:t>
            </a:fld>
            <a:endParaRPr lang="en-US"/>
          </a:p>
        </p:txBody>
      </p:sp>
    </p:spTree>
    <p:extLst>
      <p:ext uri="{BB962C8B-B14F-4D97-AF65-F5344CB8AC3E}">
        <p14:creationId xmlns:p14="http://schemas.microsoft.com/office/powerpoint/2010/main" val="2455322776"/>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957" y="379828"/>
            <a:ext cx="6569612" cy="523220"/>
          </a:xfrm>
          <a:prstGeom prst="rect">
            <a:avLst/>
          </a:prstGeom>
          <a:noFill/>
        </p:spPr>
        <p:txBody>
          <a:bodyPr wrap="square" rtlCol="0">
            <a:spAutoFit/>
          </a:bodyPr>
          <a:lstStyle/>
          <a:p>
            <a:pPr algn="ctr"/>
            <a:r>
              <a:rPr lang="sk-SK" sz="2800" b="1" dirty="0"/>
              <a:t>Alternatívne označenie</a:t>
            </a:r>
          </a:p>
        </p:txBody>
      </p:sp>
      <p:sp>
        <p:nvSpPr>
          <p:cNvPr id="4" name="TextBox 3"/>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5" name="TextBox 4"/>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6" name="TextBox 5"/>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7" name="TextBox 6"/>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8" name="TextBox 7"/>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9" name="TextBox 8"/>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0" name="TextBox 9"/>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1" name="TextBox 10"/>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2" name="TextBox 11"/>
          <p:cNvSpPr txBox="1"/>
          <p:nvPr/>
        </p:nvSpPr>
        <p:spPr>
          <a:xfrm>
            <a:off x="1270000" y="1270000"/>
            <a:ext cx="2540000" cy="635000"/>
          </a:xfrm>
          <a:prstGeom prst="rect">
            <a:avLst/>
          </a:prstGeom>
          <a:noFill/>
        </p:spPr>
        <p:txBody>
          <a:bodyPr vert="horz" wrap="square" rtlCol="0">
            <a:spAutoFit/>
          </a:bodyPr>
          <a:lstStyle/>
          <a:p>
            <a:endParaRPr lang="sk-SK" sz="2200" dirty="0"/>
          </a:p>
        </p:txBody>
      </p:sp>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49" y="1086079"/>
            <a:ext cx="2066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a:grpSpLocks noChangeAspect="1"/>
          </p:cNvGrpSpPr>
          <p:nvPr/>
        </p:nvGrpSpPr>
        <p:grpSpPr>
          <a:xfrm>
            <a:off x="5013728" y="1233619"/>
            <a:ext cx="1734446" cy="1687433"/>
            <a:chOff x="5880973" y="4190677"/>
            <a:chExt cx="802692" cy="780930"/>
          </a:xfrm>
        </p:grpSpPr>
        <p:cxnSp>
          <p:nvCxnSpPr>
            <p:cNvPr id="15" name="Straight Arrow Connector 14"/>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962029" y="2336775"/>
            <a:ext cx="226695" cy="276225"/>
          </a:xfrm>
          <a:prstGeom prst="rect">
            <a:avLst/>
          </a:prstGeom>
        </p:spPr>
      </p:pic>
      <p:pic>
        <p:nvPicPr>
          <p:cNvPr id="29" name="Picture 28"/>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118921" y="2060550"/>
            <a:ext cx="226695" cy="276225"/>
          </a:xfrm>
          <a:prstGeom prst="rect">
            <a:avLst/>
          </a:prstGeom>
        </p:spPr>
      </p:pic>
      <p:pic>
        <p:nvPicPr>
          <p:cNvPr id="28" name="Picture 27"/>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581220" y="1316711"/>
            <a:ext cx="226695" cy="280035"/>
          </a:xfrm>
          <a:prstGeom prst="rect">
            <a:avLst/>
          </a:prstGeom>
        </p:spPr>
      </p:pic>
      <p:pic>
        <p:nvPicPr>
          <p:cNvPr id="30" name="Picture 29"/>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793115" y="3250883"/>
            <a:ext cx="3150870" cy="356235"/>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93115" y="3806093"/>
            <a:ext cx="3981450" cy="735330"/>
          </a:xfrm>
          <a:prstGeom prst="rect">
            <a:avLst/>
          </a:prstGeom>
        </p:spPr>
      </p:pic>
      <p:pic>
        <p:nvPicPr>
          <p:cNvPr id="31" name="Picture 3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763500" y="4077555"/>
            <a:ext cx="3135630" cy="192405"/>
          </a:xfrm>
          <a:prstGeom prst="rect">
            <a:avLst/>
          </a:prstGeom>
        </p:spPr>
      </p:pic>
      <p:sp>
        <p:nvSpPr>
          <p:cNvPr id="32" name="TextBox 31"/>
          <p:cNvSpPr txBox="1"/>
          <p:nvPr/>
        </p:nvSpPr>
        <p:spPr>
          <a:xfrm>
            <a:off x="5149488" y="3906658"/>
            <a:ext cx="684352" cy="430887"/>
          </a:xfrm>
          <a:prstGeom prst="rect">
            <a:avLst/>
          </a:prstGeom>
          <a:noFill/>
        </p:spPr>
        <p:txBody>
          <a:bodyPr wrap="square" rtlCol="0">
            <a:spAutoFit/>
          </a:bodyPr>
          <a:lstStyle/>
          <a:p>
            <a:r>
              <a:rPr lang="sk-SK" sz="2200" dirty="0"/>
              <a:t>kde</a:t>
            </a:r>
            <a:endParaRPr lang="en-US" sz="2200" dirty="0"/>
          </a:p>
        </p:txBody>
      </p:sp>
      <p:sp>
        <p:nvSpPr>
          <p:cNvPr id="33" name="TextBox 32"/>
          <p:cNvSpPr txBox="1"/>
          <p:nvPr/>
        </p:nvSpPr>
        <p:spPr>
          <a:xfrm>
            <a:off x="795665" y="4998446"/>
            <a:ext cx="2314031" cy="430887"/>
          </a:xfrm>
          <a:prstGeom prst="rect">
            <a:avLst/>
          </a:prstGeom>
          <a:noFill/>
        </p:spPr>
        <p:txBody>
          <a:bodyPr wrap="none" rtlCol="0">
            <a:spAutoFit/>
          </a:bodyPr>
          <a:lstStyle/>
          <a:p>
            <a:r>
              <a:rPr lang="sk-SK" sz="2200" dirty="0"/>
              <a:t>Zavedieme symbol</a:t>
            </a:r>
            <a:endParaRPr lang="en-US" sz="2200" dirty="0"/>
          </a:p>
        </p:txBody>
      </p:sp>
      <p:pic>
        <p:nvPicPr>
          <p:cNvPr id="34" name="Picture 33"/>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325634" y="4791643"/>
            <a:ext cx="2072640" cy="760095"/>
          </a:xfrm>
          <a:prstGeom prst="rect">
            <a:avLst/>
          </a:prstGeom>
        </p:spPr>
      </p:pic>
      <p:pic>
        <p:nvPicPr>
          <p:cNvPr id="18" name="Picture 17"/>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807915" y="5045005"/>
            <a:ext cx="1899285" cy="253365"/>
          </a:xfrm>
          <a:prstGeom prst="rect">
            <a:avLst/>
          </a:prstGeom>
        </p:spPr>
      </p:pic>
      <p:pic>
        <p:nvPicPr>
          <p:cNvPr id="39" name="Picture 38"/>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857594" y="5555909"/>
            <a:ext cx="1085850" cy="257175"/>
          </a:xfrm>
          <a:prstGeom prst="rect">
            <a:avLst/>
          </a:prstGeom>
        </p:spPr>
      </p:pic>
      <p:pic>
        <p:nvPicPr>
          <p:cNvPr id="37" name="Picture 36"/>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6378380" y="6010527"/>
            <a:ext cx="1067562" cy="265176"/>
          </a:xfrm>
          <a:prstGeom prst="rect">
            <a:avLst/>
          </a:prstGeom>
        </p:spPr>
      </p:pic>
      <p:sp>
        <p:nvSpPr>
          <p:cNvPr id="21" name="Rectangle 20"/>
          <p:cNvSpPr/>
          <p:nvPr/>
        </p:nvSpPr>
        <p:spPr>
          <a:xfrm>
            <a:off x="5738407" y="5749532"/>
            <a:ext cx="2176183" cy="743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886772" y="5988048"/>
            <a:ext cx="3688080" cy="575310"/>
          </a:xfrm>
          <a:prstGeom prst="rect">
            <a:avLst/>
          </a:prstGeom>
        </p:spPr>
      </p:pic>
      <p:sp>
        <p:nvSpPr>
          <p:cNvPr id="23" name="Oval 22"/>
          <p:cNvSpPr/>
          <p:nvPr/>
        </p:nvSpPr>
        <p:spPr>
          <a:xfrm>
            <a:off x="3144071" y="5666943"/>
            <a:ext cx="1960245" cy="1099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EF2191A1-080D-4B75-96DD-5F8CFE4971FF}" type="slidenum">
              <a:rPr lang="en-US" smtClean="0"/>
              <a:t>31</a:t>
            </a:fld>
            <a:endParaRPr lang="en-US"/>
          </a:p>
        </p:txBody>
      </p:sp>
    </p:spTree>
    <p:extLst>
      <p:ext uri="{BB962C8B-B14F-4D97-AF65-F5344CB8AC3E}">
        <p14:creationId xmlns:p14="http://schemas.microsoft.com/office/powerpoint/2010/main" val="288774003"/>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6"/>
          <a:stretch>
            <a:fillRect/>
          </a:stretch>
        </p:blipFill>
        <p:spPr>
          <a:xfrm rot="20197104" flipH="1">
            <a:off x="5915382" y="3274134"/>
            <a:ext cx="534151" cy="411249"/>
          </a:xfrm>
          <a:prstGeom prst="rect">
            <a:avLst/>
          </a:prstGeom>
        </p:spPr>
      </p:pic>
      <p:pic>
        <p:nvPicPr>
          <p:cNvPr id="40" name="Picture 39"/>
          <p:cNvPicPr>
            <a:picLocks noChangeAspect="1"/>
          </p:cNvPicPr>
          <p:nvPr/>
        </p:nvPicPr>
        <p:blipFill>
          <a:blip r:embed="rId6"/>
          <a:stretch>
            <a:fillRect/>
          </a:stretch>
        </p:blipFill>
        <p:spPr>
          <a:xfrm rot="2207681">
            <a:off x="4193647" y="2600142"/>
            <a:ext cx="534151" cy="411249"/>
          </a:xfrm>
          <a:prstGeom prst="rect">
            <a:avLst/>
          </a:prstGeom>
        </p:spPr>
      </p:pic>
      <p:pic>
        <p:nvPicPr>
          <p:cNvPr id="39" name="Picture 38"/>
          <p:cNvPicPr>
            <a:picLocks noChangeAspect="1"/>
          </p:cNvPicPr>
          <p:nvPr/>
        </p:nvPicPr>
        <p:blipFill>
          <a:blip r:embed="rId7"/>
          <a:stretch>
            <a:fillRect/>
          </a:stretch>
        </p:blipFill>
        <p:spPr>
          <a:xfrm rot="19909057" flipH="1">
            <a:off x="5892152" y="2978776"/>
            <a:ext cx="538878" cy="378160"/>
          </a:xfrm>
          <a:prstGeom prst="rect">
            <a:avLst/>
          </a:prstGeom>
        </p:spPr>
      </p:pic>
      <p:pic>
        <p:nvPicPr>
          <p:cNvPr id="38" name="Picture 37"/>
          <p:cNvPicPr>
            <a:picLocks noChangeAspect="1"/>
          </p:cNvPicPr>
          <p:nvPr/>
        </p:nvPicPr>
        <p:blipFill>
          <a:blip r:embed="rId7"/>
          <a:stretch>
            <a:fillRect/>
          </a:stretch>
        </p:blipFill>
        <p:spPr>
          <a:xfrm rot="2539254">
            <a:off x="3500162" y="2619032"/>
            <a:ext cx="538878" cy="378160"/>
          </a:xfrm>
          <a:prstGeom prst="rect">
            <a:avLst/>
          </a:prstGeom>
        </p:spPr>
      </p:pic>
      <p:pic>
        <p:nvPicPr>
          <p:cNvPr id="37" name="Picture 36"/>
          <p:cNvPicPr>
            <a:picLocks noChangeAspect="1"/>
          </p:cNvPicPr>
          <p:nvPr/>
        </p:nvPicPr>
        <p:blipFill>
          <a:blip r:embed="rId8"/>
          <a:stretch>
            <a:fillRect/>
          </a:stretch>
        </p:blipFill>
        <p:spPr>
          <a:xfrm rot="20099254" flipH="1">
            <a:off x="5856892" y="2654864"/>
            <a:ext cx="543605" cy="392341"/>
          </a:xfrm>
          <a:prstGeom prst="rect">
            <a:avLst/>
          </a:prstGeom>
        </p:spPr>
      </p:pic>
      <p:pic>
        <p:nvPicPr>
          <p:cNvPr id="36" name="Picture 35"/>
          <p:cNvPicPr>
            <a:picLocks noChangeAspect="1"/>
          </p:cNvPicPr>
          <p:nvPr/>
        </p:nvPicPr>
        <p:blipFill>
          <a:blip r:embed="rId8"/>
          <a:stretch>
            <a:fillRect/>
          </a:stretch>
        </p:blipFill>
        <p:spPr>
          <a:xfrm rot="2217814">
            <a:off x="2980651" y="2612200"/>
            <a:ext cx="543605" cy="392341"/>
          </a:xfrm>
          <a:prstGeom prst="rect">
            <a:avLst/>
          </a:prstGeom>
        </p:spPr>
      </p:pic>
      <p:pic>
        <p:nvPicPr>
          <p:cNvPr id="17" name="Picture 16"/>
          <p:cNvPicPr>
            <a:picLocks noChangeAspect="1"/>
          </p:cNvPicPr>
          <p:nvPr/>
        </p:nvPicPr>
        <p:blipFill>
          <a:blip r:embed="rId9"/>
          <a:stretch>
            <a:fillRect/>
          </a:stretch>
        </p:blipFill>
        <p:spPr>
          <a:xfrm>
            <a:off x="1662040" y="2808112"/>
            <a:ext cx="534151" cy="33561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8942" y="442137"/>
                <a:ext cx="8588188" cy="155927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Majme teda výraz typu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Treba to vnímať takto. Na vstupe (na pravej strane) 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a pomocou matice </a:t>
                </a:r>
                <a14:m>
                  <m:oMath xmlns:m="http://schemas.openxmlformats.org/officeDocument/2006/math">
                    <m:sSub>
                      <m:sSubPr>
                        <m:ctrlPr>
                          <a:rPr lang="sk-SK"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𝐴</m:t>
                        </m:r>
                      </m:e>
                      <m:sub>
                        <m:r>
                          <a:rPr lang="sk-SK" b="0" i="1" smtClean="0">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z neho vyrobíme nový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Hovoríme, že matica </a:t>
                </a:r>
                <a14:m>
                  <m:oMath xmlns:m="http://schemas.openxmlformats.org/officeDocument/2006/math">
                    <m:sSub>
                      <m:sSubPr>
                        <m:ctrlPr>
                          <a:rPr lang="sk-SK" i="1">
                            <a:latin typeface="Cambria Math" panose="02040503050406030204" pitchFamily="18" charset="0"/>
                            <a:cs typeface="Arial" panose="020B0604020202020204" pitchFamily="34" charset="0"/>
                          </a:rPr>
                        </m:ctrlPr>
                      </m:sSubPr>
                      <m:e>
                        <m:r>
                          <a:rPr lang="sk-SK" i="1">
                            <a:latin typeface="Cambria Math" panose="02040503050406030204" pitchFamily="18" charset="0"/>
                            <a:cs typeface="Arial" panose="020B0604020202020204" pitchFamily="34" charset="0"/>
                          </a:rPr>
                          <m:t>𝐴</m:t>
                        </m:r>
                      </m:e>
                      <m:sub>
                        <m:r>
                          <a:rPr lang="sk-SK" i="1">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transformuje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na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Rozpíšme pre istotu ako vypočítame prvú zložku vektora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268942" y="442137"/>
                <a:ext cx="8588188" cy="1559273"/>
              </a:xfrm>
              <a:prstGeom prst="rect">
                <a:avLst/>
              </a:prstGeom>
              <a:blipFill rotWithShape="0">
                <a:blip r:embed="rId12"/>
                <a:stretch>
                  <a:fillRect l="-568" t="-2353" r="-1774" b="-588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6823058-5E0E-41BC-A830-5C8D4B66250F}" type="slidenum">
              <a:rPr lang="en-US" smtClean="0"/>
              <a:t>32</a:t>
            </a:fld>
            <a:endParaRPr lang="en-US"/>
          </a:p>
        </p:txBody>
      </p:sp>
      <p:pic>
        <p:nvPicPr>
          <p:cNvPr id="15" name="Picture 1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998785" y="2808112"/>
            <a:ext cx="4162806" cy="821246"/>
          </a:xfrm>
          <a:prstGeom prst="rect">
            <a:avLst/>
          </a:prstGeom>
        </p:spPr>
      </p:pic>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20513" y="489824"/>
            <a:ext cx="1356170" cy="517779"/>
          </a:xfrm>
          <a:prstGeom prst="rect">
            <a:avLst/>
          </a:prstGeom>
        </p:spPr>
      </p:pic>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917319" y="2036072"/>
            <a:ext cx="2789492" cy="202311"/>
          </a:xfrm>
          <a:prstGeom prst="rect">
            <a:avLst/>
          </a:prstGeom>
        </p:spPr>
      </p:pic>
      <p:sp>
        <p:nvSpPr>
          <p:cNvPr id="13" name="TextBox 12"/>
          <p:cNvSpPr txBox="1"/>
          <p:nvPr/>
        </p:nvSpPr>
        <p:spPr>
          <a:xfrm>
            <a:off x="268942" y="2286441"/>
            <a:ext cx="858818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Zapíšme teraz všetko v maticovom (tabuľkovom) tvare</a:t>
            </a:r>
            <a:endParaRPr lang="en-US" dirty="0" err="1">
              <a:latin typeface="Arial" panose="020B0604020202020204" pitchFamily="34" charset="0"/>
              <a:cs typeface="Arial" panose="020B0604020202020204" pitchFamily="34" charset="0"/>
            </a:endParaRPr>
          </a:p>
        </p:txBody>
      </p:sp>
      <p:sp>
        <p:nvSpPr>
          <p:cNvPr id="16" name="TextBox 15"/>
          <p:cNvSpPr txBox="1"/>
          <p:nvPr/>
        </p:nvSpPr>
        <p:spPr>
          <a:xfrm>
            <a:off x="179295" y="3737040"/>
            <a:ext cx="8767482"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zápise sme použili akoby znamienko súčinu, bodku. Tým sme akoby definovali „ako sa násobia matice“. Všimnite si ukazováky na obrázku. Ukazujú ako vznikne prvý riadok výsledného vektora. Môžem si to predstaviť tak, že ukazovákom ľavej ruky postupne ukazujem prvky v prvom riadku matice a ukazovákom pravej ruky postupne prvky vektorového stĺpca tak že ukazováky posúvam synchrónne. Červená ruka ukazuje prvú synchrónnu polohu, modrá druhú a zelená tretiu. Vynásobím   vždy prvoky, na ktoré ukazujú synchronizované prstu a vzniknuté súčiny sčítam. </a:t>
            </a:r>
            <a:endParaRPr lang="en-US" dirty="0">
              <a:latin typeface="Arial" panose="020B0604020202020204" pitchFamily="34" charset="0"/>
              <a:cs typeface="Arial" panose="020B0604020202020204" pitchFamily="34" charset="0"/>
            </a:endParaRPr>
          </a:p>
        </p:txBody>
      </p:sp>
      <p:pic>
        <p:nvPicPr>
          <p:cNvPr id="43" name="Picture 42"/>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65051" y="6043634"/>
            <a:ext cx="2789492" cy="202311"/>
          </a:xfrm>
          <a:prstGeom prst="rect">
            <a:avLst/>
          </a:prstGeom>
        </p:spPr>
      </p:pic>
    </p:spTree>
    <p:extLst>
      <p:ext uri="{BB962C8B-B14F-4D97-AF65-F5344CB8AC3E}">
        <p14:creationId xmlns:p14="http://schemas.microsoft.com/office/powerpoint/2010/main" val="1396663465"/>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Rovnaký vektor vyjadrený v dvoch bázach</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6932504" y="1890418"/>
            <a:ext cx="293370" cy="276225"/>
          </a:xfrm>
          <a:prstGeom prst="rect">
            <a:avLst/>
          </a:prstGeom>
        </p:spPr>
      </p:pic>
      <p:pic>
        <p:nvPicPr>
          <p:cNvPr id="31" name="Picture 3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19785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491221" y="1077519"/>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38" name="Picture 3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7800906" y="1076681"/>
            <a:ext cx="226695" cy="240030"/>
          </a:xfrm>
          <a:prstGeom prst="rect">
            <a:avLst/>
          </a:prstGeom>
        </p:spPr>
      </p:pic>
      <p:pic>
        <p:nvPicPr>
          <p:cNvPr id="39" name="Picture 38"/>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1404515" y="3429000"/>
            <a:ext cx="1443990" cy="541020"/>
          </a:xfrm>
          <a:prstGeom prst="rect">
            <a:avLst/>
          </a:prstGeom>
        </p:spPr>
      </p:pic>
      <p:pic>
        <p:nvPicPr>
          <p:cNvPr id="41" name="Picture 40"/>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5944428" y="3429000"/>
            <a:ext cx="1508760" cy="541020"/>
          </a:xfrm>
          <a:prstGeom prst="rect">
            <a:avLst/>
          </a:prstGeom>
        </p:spPr>
      </p:pic>
      <p:pic>
        <p:nvPicPr>
          <p:cNvPr id="55" name="Picture 54"/>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899294" y="3998204"/>
            <a:ext cx="5943600" cy="575310"/>
          </a:xfrm>
          <a:prstGeom prst="rect">
            <a:avLst/>
          </a:prstGeom>
        </p:spPr>
      </p:pic>
      <p:sp>
        <p:nvSpPr>
          <p:cNvPr id="47" name="TextBox 46"/>
          <p:cNvSpPr txBox="1"/>
          <p:nvPr/>
        </p:nvSpPr>
        <p:spPr>
          <a:xfrm>
            <a:off x="899294" y="4726745"/>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7" name="Picture 56"/>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3468471" y="4743671"/>
            <a:ext cx="4257675" cy="312420"/>
          </a:xfrm>
          <a:prstGeom prst="rect">
            <a:avLst/>
          </a:prstGeom>
        </p:spPr>
      </p:pic>
      <p:sp>
        <p:nvSpPr>
          <p:cNvPr id="52" name="TextBox 51"/>
          <p:cNvSpPr txBox="1"/>
          <p:nvPr/>
        </p:nvSpPr>
        <p:spPr>
          <a:xfrm>
            <a:off x="899294" y="5289452"/>
            <a:ext cx="7330306" cy="769441"/>
          </a:xfrm>
          <a:prstGeom prst="rect">
            <a:avLst/>
          </a:prstGeom>
          <a:noFill/>
        </p:spPr>
        <p:txBody>
          <a:bodyPr wrap="square" rtlCol="0">
            <a:spAutoFit/>
          </a:bodyPr>
          <a:lstStyle/>
          <a:p>
            <a:r>
              <a:rPr lang="sk-SK" sz="2200" dirty="0"/>
              <a:t>Transformačná matica         je </a:t>
            </a:r>
            <a:r>
              <a:rPr lang="sk-SK" sz="2200" b="1" dirty="0"/>
              <a:t>matica smerových kosínusov </a:t>
            </a:r>
            <a:r>
              <a:rPr lang="sk-SK" sz="2200" dirty="0"/>
              <a:t>zvieraných bázovými vektormi starej a novej bázy</a:t>
            </a:r>
            <a:endParaRPr lang="en-US" sz="2200" dirty="0"/>
          </a:p>
        </p:txBody>
      </p:sp>
      <p:pic>
        <p:nvPicPr>
          <p:cNvPr id="53" name="Picture 52"/>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3664272" y="5397100"/>
            <a:ext cx="331470" cy="253365"/>
          </a:xfrm>
          <a:prstGeom prst="rect">
            <a:avLst/>
          </a:prstGeom>
        </p:spPr>
      </p:pic>
      <p:sp>
        <p:nvSpPr>
          <p:cNvPr id="29" name="Rectangle 28"/>
          <p:cNvSpPr/>
          <p:nvPr/>
        </p:nvSpPr>
        <p:spPr>
          <a:xfrm>
            <a:off x="548639" y="5289452"/>
            <a:ext cx="8187397" cy="1093695"/>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custDataLst>
              <p:tags r:id="rId14"/>
            </p:custDataLst>
          </p:nvPr>
        </p:nvPicPr>
        <p:blipFill>
          <a:blip r:embed="rId28" cstate="print">
            <a:extLst>
              <a:ext uri="{28A0092B-C50C-407E-A947-70E740481C1C}">
                <a14:useLocalDpi xmlns:a14="http://schemas.microsoft.com/office/drawing/2010/main" val="0"/>
              </a:ext>
            </a:extLst>
          </a:blip>
          <a:stretch>
            <a:fillRect/>
          </a:stretch>
        </p:blipFill>
        <p:spPr>
          <a:xfrm>
            <a:off x="2398151" y="5380051"/>
            <a:ext cx="3787140" cy="912495"/>
          </a:xfrm>
          <a:prstGeom prst="rect">
            <a:avLst/>
          </a:prstGeom>
        </p:spPr>
      </p:pic>
      <p:sp>
        <p:nvSpPr>
          <p:cNvPr id="3" name="Slide Number Placeholder 2"/>
          <p:cNvSpPr>
            <a:spLocks noGrp="1"/>
          </p:cNvSpPr>
          <p:nvPr>
            <p:ph type="sldNum" sz="quarter" idx="12"/>
          </p:nvPr>
        </p:nvSpPr>
        <p:spPr/>
        <p:txBody>
          <a:bodyPr/>
          <a:lstStyle/>
          <a:p>
            <a:fld id="{EF2191A1-080D-4B75-96DD-5F8CFE4971FF}" type="slidenum">
              <a:rPr lang="en-US" smtClean="0"/>
              <a:t>33</a:t>
            </a:fld>
            <a:endParaRPr lang="en-US"/>
          </a:p>
        </p:txBody>
      </p:sp>
    </p:spTree>
    <p:extLst>
      <p:ext uri="{BB962C8B-B14F-4D97-AF65-F5344CB8AC3E}">
        <p14:creationId xmlns:p14="http://schemas.microsoft.com/office/powerpoint/2010/main" val="3512731662"/>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89578" y="6420457"/>
            <a:ext cx="2057400" cy="365125"/>
          </a:xfrm>
        </p:spPr>
        <p:txBody>
          <a:bodyPr/>
          <a:lstStyle/>
          <a:p>
            <a:fld id="{66823058-5E0E-41BC-A830-5C8D4B66250F}" type="slidenum">
              <a:rPr lang="en-US" smtClean="0"/>
              <a:t>34</a:t>
            </a:fld>
            <a:endParaRPr lang="en-US"/>
          </a:p>
        </p:txBody>
      </p:sp>
      <p:pic>
        <p:nvPicPr>
          <p:cNvPr id="3" name="Picture 2"/>
          <p:cNvPicPr>
            <a:picLocks noChangeAspect="1"/>
          </p:cNvPicPr>
          <p:nvPr/>
        </p:nvPicPr>
        <p:blipFill>
          <a:blip r:embed="rId2"/>
          <a:stretch>
            <a:fillRect/>
          </a:stretch>
        </p:blipFill>
        <p:spPr>
          <a:xfrm>
            <a:off x="1885312" y="342659"/>
            <a:ext cx="4572638" cy="3429479"/>
          </a:xfrm>
          <a:prstGeom prst="rect">
            <a:avLst/>
          </a:prstGeom>
          <a:ln>
            <a:solidFill>
              <a:schemeClr val="tx1"/>
            </a:solidFill>
          </a:ln>
        </p:spPr>
      </p:pic>
      <p:sp>
        <p:nvSpPr>
          <p:cNvPr id="4" name="TextBox 3"/>
          <p:cNvSpPr txBox="1"/>
          <p:nvPr/>
        </p:nvSpPr>
        <p:spPr>
          <a:xfrm>
            <a:off x="126262" y="4048474"/>
            <a:ext cx="8920716" cy="25545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Poopravme si predstavu („definíciu“), čo je to vektor. Doteraz sme sa tvárili, že vektor sú tri čísla. Presnejšia predstava je že pri zadanej ortogonálnej báze je vektor daný troma číslami, </a:t>
            </a:r>
            <a:r>
              <a:rPr lang="sk-SK" b="1" dirty="0">
                <a:latin typeface="Arial" panose="020B0604020202020204" pitchFamily="34" charset="0"/>
                <a:cs typeface="Arial" panose="020B0604020202020204" pitchFamily="34" charset="0"/>
              </a:rPr>
              <a:t>pričom pri prechode k inej báze sa tá trojica čísel transformuje pomocou matice „smerových kosínusov“</a:t>
            </a:r>
            <a:r>
              <a:rPr lang="sk-SK" dirty="0">
                <a:latin typeface="Arial" panose="020B0604020202020204" pitchFamily="34" charset="0"/>
                <a:cs typeface="Arial" panose="020B0604020202020204" pitchFamily="34" charset="0"/>
              </a:rPr>
              <a:t>. Teda trojica čísel „sa stáva vektorom“ až po doplnení pravidla transformácie prechodu k inej báze. Transformačné pravidlo je kľúčová vec aby objekt mal vlastnosť „</a:t>
            </a:r>
            <a:r>
              <a:rPr lang="sk-SK" dirty="0" err="1">
                <a:latin typeface="Arial" panose="020B0604020202020204" pitchFamily="34" charset="0"/>
                <a:cs typeface="Arial" panose="020B0604020202020204" pitchFamily="34" charset="0"/>
              </a:rPr>
              <a:t>vektorovosť</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Tieto vety sú len slabým odvarom toho, čo všetko si predstaví matematik pod pojmom vektor. Ak si chcete spraviť o tom predstavu, otvorte si knižku</a:t>
            </a:r>
          </a:p>
          <a:p>
            <a:pPr lvl="0" eaLnBrk="0" fontAlgn="base" hangingPunct="0">
              <a:spcBef>
                <a:spcPct val="0"/>
              </a:spcBef>
              <a:spcAft>
                <a:spcPct val="0"/>
              </a:spcAft>
            </a:pPr>
            <a:r>
              <a:rPr lang="sk-SK" altLang="sk-SK" sz="1600" b="1" dirty="0" err="1">
                <a:solidFill>
                  <a:srgbClr val="00B050"/>
                </a:solidFill>
                <a:latin typeface="Arial" panose="020B0604020202020204" pitchFamily="34" charset="0"/>
              </a:rPr>
              <a:t>M.Fecko:Diferenciálna</a:t>
            </a:r>
            <a:r>
              <a:rPr lang="sk-SK" altLang="sk-SK" sz="1600" b="1" dirty="0">
                <a:solidFill>
                  <a:srgbClr val="00B050"/>
                </a:solidFill>
                <a:latin typeface="Arial" panose="020B0604020202020204" pitchFamily="34" charset="0"/>
              </a:rPr>
              <a:t> geometria a </a:t>
            </a:r>
            <a:r>
              <a:rPr lang="sk-SK" altLang="sk-SK" sz="1600" b="1" dirty="0" err="1">
                <a:solidFill>
                  <a:srgbClr val="00B050"/>
                </a:solidFill>
                <a:latin typeface="Arial" panose="020B0604020202020204" pitchFamily="34" charset="0"/>
              </a:rPr>
              <a:t>Lieove</a:t>
            </a:r>
            <a:r>
              <a:rPr lang="sk-SK" altLang="sk-SK" sz="1600" b="1" dirty="0">
                <a:solidFill>
                  <a:srgbClr val="00B050"/>
                </a:solidFill>
                <a:latin typeface="Arial" panose="020B0604020202020204" pitchFamily="34" charset="0"/>
              </a:rPr>
              <a:t> grupy pre fyzikov, ISBN:9788089256204</a:t>
            </a:r>
          </a:p>
        </p:txBody>
      </p:sp>
    </p:spTree>
    <p:extLst>
      <p:ext uri="{BB962C8B-B14F-4D97-AF65-F5344CB8AC3E}">
        <p14:creationId xmlns:p14="http://schemas.microsoft.com/office/powerpoint/2010/main" val="1201820657"/>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Vektor a otočený vektor v tej istej báze</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7312340" y="2185846"/>
            <a:ext cx="293370" cy="276225"/>
          </a:xfrm>
          <a:prstGeom prst="rect">
            <a:avLst/>
          </a:prstGeom>
        </p:spPr>
      </p:pic>
      <p:pic>
        <p:nvPicPr>
          <p:cNvPr id="31" name="Picture 30"/>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12751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45870" y="382384"/>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16" name="Picture 15"/>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7215920" y="915405"/>
            <a:ext cx="226695" cy="306705"/>
          </a:xfrm>
          <a:prstGeom prst="rect">
            <a:avLst/>
          </a:prstGeom>
        </p:spPr>
      </p:pic>
      <p:pic>
        <p:nvPicPr>
          <p:cNvPr id="39" name="Picture 38"/>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404515" y="3541544"/>
            <a:ext cx="1443990" cy="541020"/>
          </a:xfrm>
          <a:prstGeom prst="rect">
            <a:avLst/>
          </a:prstGeom>
        </p:spPr>
      </p:pic>
      <p:pic>
        <p:nvPicPr>
          <p:cNvPr id="18" name="Picture 17"/>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5944428" y="3527476"/>
            <a:ext cx="2705100" cy="605790"/>
          </a:xfrm>
          <a:prstGeom prst="rect">
            <a:avLst/>
          </a:prstGeom>
        </p:spPr>
      </p:pic>
      <p:cxnSp>
        <p:nvCxnSpPr>
          <p:cNvPr id="36" name="Straight Arrow Connector 35"/>
          <p:cNvCxnSpPr/>
          <p:nvPr/>
        </p:nvCxnSpPr>
        <p:spPr>
          <a:xfrm flipV="1">
            <a:off x="1768929" y="258911"/>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2380281" y="870470"/>
            <a:ext cx="226695" cy="306705"/>
          </a:xfrm>
          <a:prstGeom prst="rect">
            <a:avLst/>
          </a:prstGeom>
        </p:spPr>
      </p:pic>
      <p:cxnSp>
        <p:nvCxnSpPr>
          <p:cNvPr id="42" name="Straight Arrow Connector 41"/>
          <p:cNvCxnSpPr/>
          <p:nvPr/>
        </p:nvCxnSpPr>
        <p:spPr>
          <a:xfrm flipV="1">
            <a:off x="6545870" y="1053836"/>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8116252" y="1357973"/>
            <a:ext cx="226695" cy="240030"/>
          </a:xfrm>
          <a:prstGeom prst="rect">
            <a:avLst/>
          </a:prstGeom>
        </p:spPr>
      </p:pic>
      <p:pic>
        <p:nvPicPr>
          <p:cNvPr id="26" name="Picture 25"/>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1404517" y="4270327"/>
            <a:ext cx="5844540" cy="640080"/>
          </a:xfrm>
          <a:prstGeom prst="rect">
            <a:avLst/>
          </a:prstGeom>
        </p:spPr>
      </p:pic>
      <p:sp>
        <p:nvSpPr>
          <p:cNvPr id="46" name="TextBox 45"/>
          <p:cNvSpPr txBox="1"/>
          <p:nvPr/>
        </p:nvSpPr>
        <p:spPr>
          <a:xfrm>
            <a:off x="1349470" y="4965901"/>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2" name="Picture 51"/>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876443" y="5025031"/>
            <a:ext cx="4255770" cy="312420"/>
          </a:xfrm>
          <a:prstGeom prst="rect">
            <a:avLst/>
          </a:prstGeom>
        </p:spPr>
      </p:pic>
      <p:sp>
        <p:nvSpPr>
          <p:cNvPr id="48" name="TextBox 47"/>
          <p:cNvSpPr txBox="1"/>
          <p:nvPr/>
        </p:nvSpPr>
        <p:spPr>
          <a:xfrm>
            <a:off x="1363538" y="5331669"/>
            <a:ext cx="2064671" cy="430887"/>
          </a:xfrm>
          <a:prstGeom prst="rect">
            <a:avLst/>
          </a:prstGeom>
          <a:noFill/>
        </p:spPr>
        <p:txBody>
          <a:bodyPr wrap="square" rtlCol="0">
            <a:spAutoFit/>
          </a:bodyPr>
          <a:lstStyle/>
          <a:p>
            <a:r>
              <a:rPr lang="sk-SK" sz="2200" dirty="0"/>
              <a:t>predtým bolo</a:t>
            </a:r>
            <a:endParaRPr lang="en-US" sz="2200" dirty="0"/>
          </a:p>
        </p:txBody>
      </p:sp>
      <p:pic>
        <p:nvPicPr>
          <p:cNvPr id="49" name="Picture 48"/>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3890511" y="5433003"/>
            <a:ext cx="4257675" cy="312420"/>
          </a:xfrm>
          <a:prstGeom prst="rect">
            <a:avLst/>
          </a:prstGeom>
        </p:spPr>
      </p:pic>
      <p:pic>
        <p:nvPicPr>
          <p:cNvPr id="33" name="Picture 32"/>
          <p:cNvPicPr>
            <a:picLocks noChangeAspect="1"/>
          </p:cNvPicPr>
          <p:nvPr>
            <p:custDataLst>
              <p:tags r:id="rId16"/>
            </p:custDataLst>
          </p:nvPr>
        </p:nvPicPr>
        <p:blipFill>
          <a:blip r:embed="rId31" cstate="print">
            <a:extLst>
              <a:ext uri="{28A0092B-C50C-407E-A947-70E740481C1C}">
                <a14:useLocalDpi xmlns:a14="http://schemas.microsoft.com/office/drawing/2010/main" val="0"/>
              </a:ext>
            </a:extLst>
          </a:blip>
          <a:stretch>
            <a:fillRect/>
          </a:stretch>
        </p:blipFill>
        <p:spPr>
          <a:xfrm>
            <a:off x="233468" y="5986585"/>
            <a:ext cx="2003791" cy="484553"/>
          </a:xfrm>
          <a:prstGeom prst="rect">
            <a:avLst/>
          </a:prstGeom>
        </p:spPr>
      </p:pic>
      <p:sp>
        <p:nvSpPr>
          <p:cNvPr id="38" name="TextBox 37"/>
          <p:cNvSpPr txBox="1"/>
          <p:nvPr/>
        </p:nvSpPr>
        <p:spPr>
          <a:xfrm>
            <a:off x="2330904" y="5984820"/>
            <a:ext cx="6756823" cy="430887"/>
          </a:xfrm>
          <a:prstGeom prst="rect">
            <a:avLst/>
          </a:prstGeom>
          <a:noFill/>
        </p:spPr>
        <p:txBody>
          <a:bodyPr wrap="square" rtlCol="0">
            <a:spAutoFit/>
          </a:bodyPr>
          <a:lstStyle/>
          <a:p>
            <a:r>
              <a:rPr lang="sk-SK" sz="2200" dirty="0"/>
              <a:t>Rotačná matica R a matica O sú navzájom transponované</a:t>
            </a:r>
            <a:endParaRPr lang="en-US" sz="2200" dirty="0"/>
          </a:p>
        </p:txBody>
      </p:sp>
      <p:sp>
        <p:nvSpPr>
          <p:cNvPr id="51" name="Rectangle 50"/>
          <p:cNvSpPr/>
          <p:nvPr/>
        </p:nvSpPr>
        <p:spPr>
          <a:xfrm>
            <a:off x="126609" y="5762556"/>
            <a:ext cx="2208103" cy="877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F2191A1-080D-4B75-96DD-5F8CFE4971FF}" type="slidenum">
              <a:rPr lang="en-US" smtClean="0"/>
              <a:t>35</a:t>
            </a:fld>
            <a:endParaRPr lang="en-US"/>
          </a:p>
        </p:txBody>
      </p:sp>
      <p:sp>
        <p:nvSpPr>
          <p:cNvPr id="4" name="Oval 3">
            <a:extLst>
              <a:ext uri="{FF2B5EF4-FFF2-40B4-BE49-F238E27FC236}">
                <a16:creationId xmlns:a16="http://schemas.microsoft.com/office/drawing/2014/main" id="{CB4D2DE5-4C06-41D6-B84E-BDADB4102A0C}"/>
              </a:ext>
            </a:extLst>
          </p:cNvPr>
          <p:cNvSpPr/>
          <p:nvPr/>
        </p:nvSpPr>
        <p:spPr>
          <a:xfrm>
            <a:off x="5944428" y="4133266"/>
            <a:ext cx="1795055" cy="891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211395"/>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582706"/>
            <a:ext cx="7082117" cy="523220"/>
          </a:xfrm>
          <a:prstGeom prst="rect">
            <a:avLst/>
          </a:prstGeom>
          <a:noFill/>
        </p:spPr>
        <p:txBody>
          <a:bodyPr wrap="square" rtlCol="0">
            <a:spAutoFit/>
          </a:bodyPr>
          <a:lstStyle/>
          <a:p>
            <a:pPr algn="ctr"/>
            <a:r>
              <a:rPr lang="sk-SK" sz="2800" b="1" dirty="0" err="1">
                <a:latin typeface="Arial" panose="020B0604020202020204" pitchFamily="34" charset="0"/>
                <a:cs typeface="Arial" panose="020B0604020202020204" pitchFamily="34" charset="0"/>
              </a:rPr>
              <a:t>Newtonove</a:t>
            </a:r>
            <a:r>
              <a:rPr lang="sk-SK" sz="2800" b="1" dirty="0">
                <a:latin typeface="Arial" panose="020B0604020202020204" pitchFamily="34" charset="0"/>
                <a:cs typeface="Arial" panose="020B0604020202020204" pitchFamily="34" charset="0"/>
              </a:rPr>
              <a:t> zákony mechaniky</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2895599" y="2124635"/>
            <a:ext cx="3388659" cy="1015663"/>
          </a:xfrm>
          <a:prstGeom prst="rect">
            <a:avLst/>
          </a:prstGeom>
          <a:noFill/>
        </p:spPr>
        <p:txBody>
          <a:bodyPr wrap="square" rtlCol="0">
            <a:spAutoFit/>
          </a:bodyPr>
          <a:lstStyle/>
          <a:p>
            <a:pPr marL="342900" indent="-342900">
              <a:buFont typeface="+mj-lt"/>
              <a:buAutoNum type="arabicPeriod"/>
            </a:pPr>
            <a:r>
              <a:rPr lang="sk-SK" sz="2000" b="1" dirty="0">
                <a:latin typeface="Arial" panose="020B0604020202020204" pitchFamily="34" charset="0"/>
                <a:cs typeface="Arial" panose="020B0604020202020204" pitchFamily="34" charset="0"/>
              </a:rPr>
              <a:t>Zákon zotrvačnosti</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sily</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akcie a reakcie</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36</a:t>
            </a:fld>
            <a:endParaRPr lang="sk-SK"/>
          </a:p>
        </p:txBody>
      </p:sp>
    </p:spTree>
    <p:extLst>
      <p:ext uri="{BB962C8B-B14F-4D97-AF65-F5344CB8AC3E}">
        <p14:creationId xmlns:p14="http://schemas.microsoft.com/office/powerpoint/2010/main" val="3601749823"/>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082074" y="3683705"/>
            <a:ext cx="3761613" cy="474917"/>
          </a:xfrm>
          <a:prstGeom prst="rect">
            <a:avLst/>
          </a:prstGeom>
        </p:spPr>
      </p:pic>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661012" y="5045725"/>
            <a:ext cx="806434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zjavné, že vektor rýchlosti je v každom okamihu kolmý na sprievodič, lebo skalárny súčin tých vektorov je nulový, má teda smer dotyčnice ku kruhovej trajektórii.</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20"/>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rýchlosť narastania uhla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3"/>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2403470" y="5840199"/>
            <a:ext cx="4579430" cy="219456"/>
          </a:xfrm>
          <a:prstGeom prst="rect">
            <a:avLst/>
          </a:prstGeom>
        </p:spPr>
      </p:pic>
      <p:sp>
        <p:nvSpPr>
          <p:cNvPr id="6" name="Rectangle 5"/>
          <p:cNvSpPr/>
          <p:nvPr/>
        </p:nvSpPr>
        <p:spPr>
          <a:xfrm>
            <a:off x="259508" y="4946573"/>
            <a:ext cx="8757492" cy="1555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37</a:t>
            </a:fld>
            <a:endParaRPr lang="sk-SK"/>
          </a:p>
        </p:txBody>
      </p:sp>
    </p:spTree>
    <p:extLst>
      <p:ext uri="{BB962C8B-B14F-4D97-AF65-F5344CB8AC3E}">
        <p14:creationId xmlns:p14="http://schemas.microsoft.com/office/powerpoint/2010/main" val="1834623475"/>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24" name="Picture 2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082073" y="3683705"/>
            <a:ext cx="3583305" cy="474917"/>
          </a:xfrm>
          <a:prstGeom prst="rect">
            <a:avLst/>
          </a:prstGeom>
        </p:spPr>
      </p:pic>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215134" y="4880802"/>
            <a:ext cx="8818697"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Prostým porovnaním zložiek polohového vektora a zrýchlenia vidno, že </a:t>
            </a:r>
            <a:r>
              <a:rPr lang="sk-SK" b="1" dirty="0">
                <a:latin typeface="Arial" panose="020B0604020202020204" pitchFamily="34" charset="0"/>
                <a:cs typeface="Arial" panose="020B0604020202020204" pitchFamily="34" charset="0"/>
              </a:rPr>
              <a:t>zrýchlenia</a:t>
            </a:r>
            <a:r>
              <a:rPr lang="en-US" b="1" dirty="0">
                <a:latin typeface="Arial" panose="020B0604020202020204" pitchFamily="34" charset="0"/>
                <a:cs typeface="Arial" panose="020B0604020202020204" pitchFamily="34" charset="0"/>
              </a:rPr>
              <a:t>e </a:t>
            </a:r>
            <a:r>
              <a:rPr lang="sk-SK" b="1" dirty="0">
                <a:latin typeface="Arial" panose="020B0604020202020204" pitchFamily="34" charset="0"/>
                <a:cs typeface="Arial" panose="020B0604020202020204" pitchFamily="34" charset="0"/>
              </a:rPr>
              <a:t>má smer do stredu kružnice </a:t>
            </a:r>
            <a:r>
              <a:rPr lang="sk-SK" dirty="0">
                <a:latin typeface="Arial" panose="020B0604020202020204" pitchFamily="34" charset="0"/>
                <a:cs typeface="Arial" panose="020B0604020202020204" pitchFamily="34" charset="0"/>
              </a:rPr>
              <a:t>(teda rovnobežný ale opačný ako sprievodič). Volá sa to </a:t>
            </a:r>
            <a:r>
              <a:rPr lang="sk-SK" b="1" dirty="0">
                <a:solidFill>
                  <a:srgbClr val="FF0000"/>
                </a:solidFill>
                <a:latin typeface="Arial" panose="020B0604020202020204" pitchFamily="34" charset="0"/>
                <a:cs typeface="Arial" panose="020B0604020202020204" pitchFamily="34" charset="0"/>
              </a:rPr>
              <a:t>dostredivé zrýchlenie</a:t>
            </a:r>
            <a:r>
              <a:rPr lang="sk-SK" dirty="0">
                <a:latin typeface="Arial" panose="020B0604020202020204" pitchFamily="34" charset="0"/>
                <a:cs typeface="Arial" panose="020B0604020202020204" pitchFamily="34" charset="0"/>
              </a:rPr>
              <a:t>. Zrýchlenie je teda nenulové, hoci veľkosť rýchlosti je konštantná. Rýchlosť ako vektor však nie je konštantná, smer vektora rýchlosti sa stále mení. </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19"/>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rýchlosť narastania uhla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2"/>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470313" y="6121847"/>
            <a:ext cx="1438466" cy="504063"/>
          </a:xfrm>
          <a:prstGeom prst="rect">
            <a:avLst/>
          </a:prstGeom>
        </p:spPr>
      </p:pic>
      <p:sp>
        <p:nvSpPr>
          <p:cNvPr id="6" name="Rectangle 5"/>
          <p:cNvSpPr/>
          <p:nvPr/>
        </p:nvSpPr>
        <p:spPr>
          <a:xfrm>
            <a:off x="3238959" y="6055745"/>
            <a:ext cx="1805576" cy="65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38</a:t>
            </a:fld>
            <a:endParaRPr lang="sk-SK"/>
          </a:p>
        </p:txBody>
      </p:sp>
    </p:spTree>
    <p:extLst>
      <p:ext uri="{BB962C8B-B14F-4D97-AF65-F5344CB8AC3E}">
        <p14:creationId xmlns:p14="http://schemas.microsoft.com/office/powerpoint/2010/main" val="1230443144"/>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Nerovnomerný pohyb po kružnici</a:t>
            </a:r>
          </a:p>
        </p:txBody>
      </p:sp>
      <p:pic>
        <p:nvPicPr>
          <p:cNvPr id="62" name="Picture 61"/>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384480" y="2218894"/>
            <a:ext cx="3501009" cy="229743"/>
          </a:xfrm>
          <a:prstGeom prst="rect">
            <a:avLst/>
          </a:prstGeom>
        </p:spPr>
      </p:pic>
      <p:pic>
        <p:nvPicPr>
          <p:cNvPr id="19" name="Picture 18"/>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395208" y="2493578"/>
            <a:ext cx="4519422" cy="474917"/>
          </a:xfrm>
          <a:prstGeom prst="rect">
            <a:avLst/>
          </a:prstGeom>
        </p:spPr>
      </p:pic>
      <p:pic>
        <p:nvPicPr>
          <p:cNvPr id="25" name="Picture 24"/>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4386770" y="3122126"/>
            <a:ext cx="773240" cy="228029"/>
          </a:xfrm>
          <a:prstGeom prst="rect">
            <a:avLst/>
          </a:prstGeom>
        </p:spPr>
      </p:pic>
      <p:sp>
        <p:nvSpPr>
          <p:cNvPr id="29" name="TextBox 28"/>
          <p:cNvSpPr txBox="1"/>
          <p:nvPr/>
        </p:nvSpPr>
        <p:spPr>
          <a:xfrm>
            <a:off x="259508" y="618822"/>
            <a:ext cx="840587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závisí ľubovoľne na čase.</a:t>
            </a:r>
          </a:p>
        </p:txBody>
      </p:sp>
      <p:pic>
        <p:nvPicPr>
          <p:cNvPr id="11" name="Picture 1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09343" y="1135046"/>
            <a:ext cx="377190" cy="229743"/>
          </a:xfrm>
          <a:prstGeom prst="rect">
            <a:avLst/>
          </a:prstGeom>
        </p:spPr>
      </p:pic>
      <p:pic>
        <p:nvPicPr>
          <p:cNvPr id="17" name="Picture 16"/>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4378988" y="1326276"/>
            <a:ext cx="1008126" cy="471488"/>
          </a:xfrm>
          <a:prstGeom prst="rect">
            <a:avLst/>
          </a:prstGeom>
        </p:spPr>
      </p:pic>
      <p:sp>
        <p:nvSpPr>
          <p:cNvPr id="13" name="TextBox 12"/>
          <p:cNvSpPr txBox="1"/>
          <p:nvPr/>
        </p:nvSpPr>
        <p:spPr>
          <a:xfrm>
            <a:off x="5946299" y="809135"/>
            <a:ext cx="2836109" cy="1200329"/>
          </a:xfrm>
          <a:prstGeom prst="rect">
            <a:avLst/>
          </a:prstGeom>
          <a:noFill/>
          <a:ln w="19050">
            <a:solidFill>
              <a:srgbClr val="FF0000"/>
            </a:solidFill>
          </a:ln>
        </p:spPr>
        <p:txBody>
          <a:bodyPr wrap="square" rtlCol="0">
            <a:spAutoFit/>
          </a:bodyPr>
          <a:lstStyle/>
          <a:p>
            <a:r>
              <a:rPr lang="sk-SK" dirty="0">
                <a:latin typeface="Arial" panose="020B0604020202020204" pitchFamily="34" charset="0"/>
                <a:cs typeface="Arial" panose="020B0604020202020204" pitchFamily="34" charset="0"/>
              </a:rPr>
              <a:t>uhol je ľubovoľnou (aj nelineárnou) funkciou času, uhlová rýchlosť nie je konštantná</a:t>
            </a:r>
          </a:p>
        </p:txBody>
      </p:sp>
      <p:pic>
        <p:nvPicPr>
          <p:cNvPr id="42" name="Picture 41"/>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4401414" y="3537521"/>
            <a:ext cx="4013645" cy="229743"/>
          </a:xfrm>
          <a:prstGeom prst="rect">
            <a:avLst/>
          </a:prstGeom>
        </p:spPr>
      </p:pic>
      <p:sp>
        <p:nvSpPr>
          <p:cNvPr id="3" name="Oval 2"/>
          <p:cNvSpPr/>
          <p:nvPr/>
        </p:nvSpPr>
        <p:spPr>
          <a:xfrm>
            <a:off x="1079652" y="1409534"/>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115237" y="1014941"/>
            <a:ext cx="0" cy="2678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045" y="2445119"/>
            <a:ext cx="28754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15238" y="1486652"/>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77946" y="1486652"/>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5238" y="1497669"/>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220510" y="2219884"/>
            <a:ext cx="335280" cy="204216"/>
          </a:xfrm>
          <a:prstGeom prst="rect">
            <a:avLst/>
          </a:prstGeom>
        </p:spPr>
      </p:pic>
      <p:cxnSp>
        <p:nvCxnSpPr>
          <p:cNvPr id="36" name="Straight Arrow Connector 35"/>
          <p:cNvCxnSpPr/>
          <p:nvPr/>
        </p:nvCxnSpPr>
        <p:spPr>
          <a:xfrm flipH="1" flipV="1">
            <a:off x="2209493" y="1332416"/>
            <a:ext cx="357436" cy="176270"/>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409546" y="1238759"/>
            <a:ext cx="146685" cy="182880"/>
          </a:xfrm>
          <a:prstGeom prst="rect">
            <a:avLst/>
          </a:prstGeom>
        </p:spPr>
      </p:pic>
      <mc:AlternateContent xmlns:mc="http://schemas.openxmlformats.org/markup-compatibility/2006" xmlns:a14="http://schemas.microsoft.com/office/drawing/2010/main">
        <mc:Choice Requires="a14">
          <p:sp>
            <p:nvSpPr>
              <p:cNvPr id="44" name="TextBox 43"/>
              <p:cNvSpPr txBox="1"/>
              <p:nvPr/>
            </p:nvSpPr>
            <p:spPr>
              <a:xfrm>
                <a:off x="259508" y="4193355"/>
                <a:ext cx="8741273" cy="646331"/>
              </a:xfrm>
              <a:prstGeom prst="rect">
                <a:avLst/>
              </a:prstGeom>
              <a:noFill/>
            </p:spPr>
            <p:txBody>
              <a:bodyPr wrap="square" rtlCol="0">
                <a:spAutoFit/>
              </a:bodyPr>
              <a:lstStyle/>
              <a:p>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jednotkový vektor v smere dotyčnice, rýchlosť má smer dotyčnice ku kruhovej trajektórii,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vektor v smere normály, teda kolmý na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smtClean="0">
                        <a:latin typeface="Cambria Math" panose="02040503050406030204" pitchFamily="18" charset="0"/>
                        <a:cs typeface="Arial" panose="020B0604020202020204" pitchFamily="34" charset="0"/>
                      </a:rPr>
                      <m:t>=0</m:t>
                    </m:r>
                  </m:oMath>
                </a14:m>
                <a:endParaRPr lang="sk-SK" dirty="0">
                  <a:latin typeface="Arial" panose="020B0604020202020204" pitchFamily="34" charset="0"/>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9508" y="4193355"/>
                <a:ext cx="8741273" cy="646331"/>
              </a:xfrm>
              <a:prstGeom prst="rect">
                <a:avLst/>
              </a:prstGeom>
              <a:blipFill rotWithShape="0">
                <a:blip r:embed="rId24"/>
                <a:stretch>
                  <a:fillRect l="-628" t="-12264" b="-14151"/>
                </a:stretch>
              </a:blipFill>
            </p:spPr>
            <p:txBody>
              <a:bodyPr/>
              <a:lstStyle/>
              <a:p>
                <a:r>
                  <a:rPr lang="sk-SK">
                    <a:noFill/>
                  </a:rPr>
                  <a:t> </a:t>
                </a:r>
              </a:p>
            </p:txBody>
          </p:sp>
        </mc:Fallback>
      </mc:AlternateContent>
      <p:pic>
        <p:nvPicPr>
          <p:cNvPr id="52" name="Picture 51"/>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826265" y="4870885"/>
            <a:ext cx="6597396" cy="474917"/>
          </a:xfrm>
          <a:prstGeom prst="rect">
            <a:avLst/>
          </a:prstGeom>
        </p:spPr>
      </p:pic>
      <p:pic>
        <p:nvPicPr>
          <p:cNvPr id="56" name="Picture 55"/>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807752" y="5459203"/>
            <a:ext cx="1750695" cy="224790"/>
          </a:xfrm>
          <a:prstGeom prst="rect">
            <a:avLst/>
          </a:prstGeom>
        </p:spPr>
      </p:pic>
      <p:cxnSp>
        <p:nvCxnSpPr>
          <p:cNvPr id="59" name="Straight Arrow Connector 58"/>
          <p:cNvCxnSpPr/>
          <p:nvPr/>
        </p:nvCxnSpPr>
        <p:spPr>
          <a:xfrm rot="5400000" flipH="1" flipV="1">
            <a:off x="2475121" y="1255906"/>
            <a:ext cx="357436" cy="1762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727201" y="1280989"/>
            <a:ext cx="146685" cy="182880"/>
          </a:xfrm>
          <a:prstGeom prst="rect">
            <a:avLst/>
          </a:prstGeom>
        </p:spPr>
      </p:pic>
      <p:pic>
        <p:nvPicPr>
          <p:cNvPr id="64" name="Picture 63"/>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4409344" y="3932413"/>
            <a:ext cx="3802761" cy="229743"/>
          </a:xfrm>
          <a:prstGeom prst="rect">
            <a:avLst/>
          </a:prstGeom>
        </p:spPr>
      </p:pic>
      <p:sp>
        <p:nvSpPr>
          <p:cNvPr id="65" name="Rectangle 64"/>
          <p:cNvSpPr/>
          <p:nvPr/>
        </p:nvSpPr>
        <p:spPr>
          <a:xfrm>
            <a:off x="1609809" y="5288733"/>
            <a:ext cx="2108338" cy="561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TextBox 65"/>
          <p:cNvSpPr txBox="1"/>
          <p:nvPr/>
        </p:nvSpPr>
        <p:spPr>
          <a:xfrm>
            <a:off x="143217" y="5849956"/>
            <a:ext cx="877141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Zrýchlenie má zložky tangenciálnu a dostredivú. Tangenciálna je „zodpovedná“ za zmenu veľkosti rýchlosti, normálová je známe dostredivé zrýchlenie, „zodpovedné“ za zmenu smeru rýchlosti</a:t>
            </a:r>
          </a:p>
        </p:txBody>
      </p:sp>
      <p:sp>
        <p:nvSpPr>
          <p:cNvPr id="67" name="Slide Number Placeholder 66"/>
          <p:cNvSpPr>
            <a:spLocks noGrp="1"/>
          </p:cNvSpPr>
          <p:nvPr>
            <p:ph type="sldNum" sz="quarter" idx="12"/>
          </p:nvPr>
        </p:nvSpPr>
        <p:spPr/>
        <p:txBody>
          <a:bodyPr/>
          <a:lstStyle/>
          <a:p>
            <a:fld id="{1BCE0CA2-1A48-4B23-8A77-1A9F640E54E6}" type="slidenum">
              <a:rPr lang="sk-SK" smtClean="0"/>
              <a:t>39</a:t>
            </a:fld>
            <a:endParaRPr lang="sk-SK"/>
          </a:p>
        </p:txBody>
      </p:sp>
      <p:sp>
        <p:nvSpPr>
          <p:cNvPr id="4" name="TextBox 3"/>
          <p:cNvSpPr txBox="1"/>
          <p:nvPr/>
        </p:nvSpPr>
        <p:spPr>
          <a:xfrm>
            <a:off x="3888954" y="5387081"/>
            <a:ext cx="193896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uvedomme si že</a:t>
            </a:r>
          </a:p>
        </p:txBody>
      </p:sp>
      <p:pic>
        <p:nvPicPr>
          <p:cNvPr id="15" name="Picture 14"/>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5871072" y="5310592"/>
            <a:ext cx="949833" cy="483489"/>
          </a:xfrm>
          <a:prstGeom prst="rect">
            <a:avLst/>
          </a:prstGeom>
        </p:spPr>
      </p:pic>
    </p:spTree>
    <p:extLst>
      <p:ext uri="{BB962C8B-B14F-4D97-AF65-F5344CB8AC3E}">
        <p14:creationId xmlns:p14="http://schemas.microsoft.com/office/powerpoint/2010/main" val="4169498816"/>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0500" y="2814340"/>
            <a:ext cx="7272808" cy="3139321"/>
          </a:xfrm>
          <a:prstGeom prst="rect">
            <a:avLst/>
          </a:prstGeom>
          <a:noFill/>
        </p:spPr>
        <p:txBody>
          <a:bodyPr wrap="square" rtlCol="0">
            <a:spAutoFit/>
          </a:bodyPr>
          <a:lstStyle/>
          <a:p>
            <a:endParaRPr lang="sk-SK" dirty="0"/>
          </a:p>
          <a:p>
            <a:pPr marL="285750" indent="-285750">
              <a:buFont typeface="Arial" pitchFamily="34" charset="0"/>
              <a:buChar char="•"/>
            </a:pPr>
            <a:r>
              <a:rPr lang="sk-SK" sz="2000" dirty="0"/>
              <a:t>okamih (</a:t>
            </a:r>
            <a:r>
              <a:rPr lang="sk-SK" sz="2000" b="1" dirty="0"/>
              <a:t>stav systému</a:t>
            </a:r>
            <a:r>
              <a:rPr lang="sk-SK" sz="2000" dirty="0"/>
              <a:t>) možno zaznamenať a na základe záznamu ho zrekonštruovať</a:t>
            </a:r>
          </a:p>
          <a:p>
            <a:pPr marL="285750" indent="-285750">
              <a:buFont typeface="Arial" pitchFamily="34" charset="0"/>
              <a:buChar char="•"/>
            </a:pPr>
            <a:r>
              <a:rPr lang="sk-SK" sz="2000" dirty="0"/>
              <a:t>časový vývoj systému je časová postupnosť stavov (okamihov)</a:t>
            </a:r>
          </a:p>
          <a:p>
            <a:pPr marL="285750" indent="-285750">
              <a:buFont typeface="Arial" pitchFamily="34" charset="0"/>
              <a:buChar char="•"/>
            </a:pPr>
            <a:r>
              <a:rPr lang="sk-SK" sz="2000" dirty="0"/>
              <a:t>časový vývoj systému je možné </a:t>
            </a:r>
            <a:r>
              <a:rPr lang="sk-SK" sz="2000" b="1" dirty="0"/>
              <a:t>predpovedať</a:t>
            </a:r>
            <a:r>
              <a:rPr lang="sk-SK" sz="2000" dirty="0"/>
              <a:t>, vychádzajúc zo znalosti počiatočného stavu. </a:t>
            </a:r>
          </a:p>
          <a:p>
            <a:pPr marL="285750" indent="-285750">
              <a:buFont typeface="Arial" pitchFamily="34" charset="0"/>
              <a:buChar char="•"/>
            </a:pPr>
            <a:r>
              <a:rPr lang="sk-SK" sz="2000" dirty="0"/>
              <a:t>Technológiou predpovede budúcnosti sú matematické </a:t>
            </a:r>
            <a:r>
              <a:rPr lang="sk-SK" sz="2000" b="1" dirty="0"/>
              <a:t>pohybové rovnice</a:t>
            </a:r>
            <a:r>
              <a:rPr lang="sk-SK" sz="2000" dirty="0"/>
              <a:t>. Časový vývoj hľadáme ako riešenie pohybových rovníc, ktoré spĺňa počiatočnú podmienku (stav na začiatku je známy počiatočný stav)</a:t>
            </a:r>
          </a:p>
        </p:txBody>
      </p:sp>
      <p:sp>
        <p:nvSpPr>
          <p:cNvPr id="5" name="TextBox 4"/>
          <p:cNvSpPr txBox="1"/>
          <p:nvPr/>
        </p:nvSpPr>
        <p:spPr>
          <a:xfrm>
            <a:off x="323528" y="180995"/>
            <a:ext cx="8568952" cy="2062103"/>
          </a:xfrm>
          <a:prstGeom prst="rect">
            <a:avLst/>
          </a:prstGeom>
          <a:noFill/>
        </p:spPr>
        <p:txBody>
          <a:bodyPr wrap="square" rtlCol="0">
            <a:spAutoFit/>
          </a:bodyPr>
          <a:lstStyle/>
          <a:p>
            <a:pPr algn="ctr"/>
            <a:r>
              <a:rPr lang="sk-SK" sz="4800" b="1">
                <a:solidFill>
                  <a:srgbClr val="FF0000"/>
                </a:solidFill>
              </a:rPr>
              <a:t>Programové vyhlásenie fyziky</a:t>
            </a:r>
          </a:p>
          <a:p>
            <a:pPr algn="ctr"/>
            <a:endParaRPr lang="sk-SK" sz="4000" b="1"/>
          </a:p>
          <a:p>
            <a:pPr algn="ctr"/>
            <a:r>
              <a:rPr lang="sk-SK" sz="4000" b="1"/>
              <a:t>Systém, stav, zmena stavu, časový vývoj</a:t>
            </a:r>
            <a:endParaRPr lang="en-US" sz="4000" b="1"/>
          </a:p>
        </p:txBody>
      </p:sp>
      <p:sp>
        <p:nvSpPr>
          <p:cNvPr id="2" name="Slide Number Placeholder 1"/>
          <p:cNvSpPr>
            <a:spLocks noGrp="1"/>
          </p:cNvSpPr>
          <p:nvPr>
            <p:ph type="sldNum" sz="quarter" idx="12"/>
          </p:nvPr>
        </p:nvSpPr>
        <p:spPr/>
        <p:txBody>
          <a:bodyPr/>
          <a:lstStyle/>
          <a:p>
            <a:fld id="{1BCE0CA2-1A48-4B23-8A77-1A9F640E54E6}" type="slidenum">
              <a:rPr lang="sk-SK" smtClean="0"/>
              <a:t>4</a:t>
            </a:fld>
            <a:endParaRPr lang="sk-SK"/>
          </a:p>
        </p:txBody>
      </p:sp>
    </p:spTree>
    <p:extLst>
      <p:ext uri="{BB962C8B-B14F-4D97-AF65-F5344CB8AC3E}">
        <p14:creationId xmlns:p14="http://schemas.microsoft.com/office/powerpoint/2010/main" val="3653170799"/>
      </p:ext>
    </p:extLst>
  </p:cSld>
  <p:clrMapOvr>
    <a:masterClrMapping/>
  </p:clrMapOvr>
  <p:extLst mod="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https://encrypted-tbn2.google.com/images?q=tbn:ANd9GcSpZS71HYh9jGGgJWNgcMciMb86CfUV4-3ypAAFrYHx76a6jpA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7995" y="148762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CE0CA2-1A48-4B23-8A77-1A9F640E54E6}" type="slidenum">
              <a:rPr lang="sk-SK" smtClean="0"/>
              <a:t>40</a:t>
            </a:fld>
            <a:endParaRPr lang="sk-SK" dirty="0"/>
          </a:p>
        </p:txBody>
      </p:sp>
      <p:sp>
        <p:nvSpPr>
          <p:cNvPr id="3" name="TextBox 2"/>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Nerovnomerný pohyb po ľubovoľnej krivke</a:t>
            </a:r>
          </a:p>
        </p:txBody>
      </p:sp>
      <p:sp>
        <p:nvSpPr>
          <p:cNvPr id="4" name="TextBox 3"/>
          <p:cNvSpPr txBox="1"/>
          <p:nvPr/>
        </p:nvSpPr>
        <p:spPr>
          <a:xfrm>
            <a:off x="275422" y="1156771"/>
            <a:ext cx="8361802"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všeobecný pohyb častice daný časovým priebehom</a:t>
            </a:r>
          </a:p>
        </p:txBody>
      </p:sp>
      <p:pic>
        <p:nvPicPr>
          <p:cNvPr id="5" name="Picture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895255" y="1226565"/>
            <a:ext cx="341186" cy="22974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799475" y="1629953"/>
                <a:ext cx="369065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Rýchlosť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bude</a:t>
                </a:r>
              </a:p>
            </p:txBody>
          </p:sp>
        </mc:Choice>
        <mc:Fallback xmlns="">
          <p:sp>
            <p:nvSpPr>
              <p:cNvPr id="10" name="TextBox 9"/>
              <p:cNvSpPr txBox="1">
                <a:spLocks noRot="1" noChangeAspect="1" noMove="1" noResize="1" noEditPoints="1" noAdjustHandles="1" noChangeArrowheads="1" noChangeShapeType="1" noTextEdit="1"/>
              </p:cNvSpPr>
              <p:nvPr/>
            </p:nvSpPr>
            <p:spPr>
              <a:xfrm>
                <a:off x="4799475" y="1629953"/>
                <a:ext cx="3690651" cy="369332"/>
              </a:xfrm>
              <a:prstGeom prst="rect">
                <a:avLst/>
              </a:prstGeom>
              <a:blipFill rotWithShape="0">
                <a:blip r:embed="rId14"/>
                <a:stretch>
                  <a:fillRect l="-1320" t="-8197" b="-24590"/>
                </a:stretch>
              </a:blipFill>
            </p:spPr>
            <p:txBody>
              <a:bodyPr/>
              <a:lstStyle/>
              <a:p>
                <a:r>
                  <a:rPr lang="sk-SK">
                    <a:noFill/>
                  </a:rPr>
                  <a:t> </a:t>
                </a:r>
              </a:p>
            </p:txBody>
          </p:sp>
        </mc:Fallback>
      </mc:AlternateContent>
      <p:grpSp>
        <p:nvGrpSpPr>
          <p:cNvPr id="20" name="Group 19"/>
          <p:cNvGrpSpPr/>
          <p:nvPr/>
        </p:nvGrpSpPr>
        <p:grpSpPr>
          <a:xfrm>
            <a:off x="627962" y="2021671"/>
            <a:ext cx="3150824" cy="2093205"/>
            <a:chOff x="528810" y="2408682"/>
            <a:chExt cx="4098274" cy="2846364"/>
          </a:xfrm>
        </p:grpSpPr>
        <p:sp>
          <p:nvSpPr>
            <p:cNvPr id="6" name="Freeform 5"/>
            <p:cNvSpPr/>
            <p:nvPr/>
          </p:nvSpPr>
          <p:spPr>
            <a:xfrm>
              <a:off x="528810" y="2586573"/>
              <a:ext cx="4098274" cy="509167"/>
            </a:xfrm>
            <a:custGeom>
              <a:avLst/>
              <a:gdLst>
                <a:gd name="connsiteX0" fmla="*/ 0 w 4098274"/>
                <a:gd name="connsiteY0" fmla="*/ 277813 h 509167"/>
                <a:gd name="connsiteX1" fmla="*/ 308472 w 4098274"/>
                <a:gd name="connsiteY1" fmla="*/ 79509 h 509167"/>
                <a:gd name="connsiteX2" fmla="*/ 694062 w 4098274"/>
                <a:gd name="connsiteY2" fmla="*/ 2391 h 509167"/>
                <a:gd name="connsiteX3" fmla="*/ 1178804 w 4098274"/>
                <a:gd name="connsiteY3" fmla="*/ 35441 h 509167"/>
                <a:gd name="connsiteX4" fmla="*/ 1586429 w 4098274"/>
                <a:gd name="connsiteY4" fmla="*/ 189678 h 509167"/>
                <a:gd name="connsiteX5" fmla="*/ 1927951 w 4098274"/>
                <a:gd name="connsiteY5" fmla="*/ 321880 h 509167"/>
                <a:gd name="connsiteX6" fmla="*/ 2258457 w 4098274"/>
                <a:gd name="connsiteY6" fmla="*/ 365947 h 509167"/>
                <a:gd name="connsiteX7" fmla="*/ 2666082 w 4098274"/>
                <a:gd name="connsiteY7" fmla="*/ 321880 h 509167"/>
                <a:gd name="connsiteX8" fmla="*/ 3051672 w 4098274"/>
                <a:gd name="connsiteY8" fmla="*/ 178661 h 509167"/>
                <a:gd name="connsiteX9" fmla="*/ 3415229 w 4098274"/>
                <a:gd name="connsiteY9" fmla="*/ 167644 h 509167"/>
                <a:gd name="connsiteX10" fmla="*/ 3723701 w 4098274"/>
                <a:gd name="connsiteY10" fmla="*/ 266796 h 509167"/>
                <a:gd name="connsiteX11" fmla="*/ 4098274 w 4098274"/>
                <a:gd name="connsiteY11" fmla="*/ 509167 h 5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8274" h="509167">
                  <a:moveTo>
                    <a:pt x="0" y="277813"/>
                  </a:moveTo>
                  <a:cubicBezTo>
                    <a:pt x="96397" y="201613"/>
                    <a:pt x="192795" y="125413"/>
                    <a:pt x="308472" y="79509"/>
                  </a:cubicBezTo>
                  <a:cubicBezTo>
                    <a:pt x="424149" y="33605"/>
                    <a:pt x="549007" y="9736"/>
                    <a:pt x="694062" y="2391"/>
                  </a:cubicBezTo>
                  <a:cubicBezTo>
                    <a:pt x="839117" y="-4954"/>
                    <a:pt x="1030076" y="4227"/>
                    <a:pt x="1178804" y="35441"/>
                  </a:cubicBezTo>
                  <a:cubicBezTo>
                    <a:pt x="1327532" y="66655"/>
                    <a:pt x="1586429" y="189678"/>
                    <a:pt x="1586429" y="189678"/>
                  </a:cubicBezTo>
                  <a:cubicBezTo>
                    <a:pt x="1711287" y="237418"/>
                    <a:pt x="1815946" y="292502"/>
                    <a:pt x="1927951" y="321880"/>
                  </a:cubicBezTo>
                  <a:cubicBezTo>
                    <a:pt x="2039956" y="351258"/>
                    <a:pt x="2135435" y="365947"/>
                    <a:pt x="2258457" y="365947"/>
                  </a:cubicBezTo>
                  <a:cubicBezTo>
                    <a:pt x="2381479" y="365947"/>
                    <a:pt x="2533880" y="353094"/>
                    <a:pt x="2666082" y="321880"/>
                  </a:cubicBezTo>
                  <a:cubicBezTo>
                    <a:pt x="2798285" y="290666"/>
                    <a:pt x="2926814" y="204367"/>
                    <a:pt x="3051672" y="178661"/>
                  </a:cubicBezTo>
                  <a:cubicBezTo>
                    <a:pt x="3176530" y="152955"/>
                    <a:pt x="3303224" y="152955"/>
                    <a:pt x="3415229" y="167644"/>
                  </a:cubicBezTo>
                  <a:cubicBezTo>
                    <a:pt x="3527234" y="182333"/>
                    <a:pt x="3609860" y="209876"/>
                    <a:pt x="3723701" y="266796"/>
                  </a:cubicBezTo>
                  <a:cubicBezTo>
                    <a:pt x="3837542" y="323716"/>
                    <a:pt x="3967908" y="416441"/>
                    <a:pt x="4098274" y="50916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Arrow Connector 7"/>
            <p:cNvCxnSpPr>
              <a:endCxn id="6" idx="9"/>
            </p:cNvCxnSpPr>
            <p:nvPr/>
          </p:nvCxnSpPr>
          <p:spPr>
            <a:xfrm flipV="1">
              <a:off x="2247441" y="2754217"/>
              <a:ext cx="1696598" cy="25008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3017122" y="4271508"/>
              <a:ext cx="341186" cy="229743"/>
            </a:xfrm>
            <a:prstGeom prst="rect">
              <a:avLst/>
            </a:prstGeom>
          </p:spPr>
        </p:pic>
        <p:pic>
          <p:nvPicPr>
            <p:cNvPr id="14" name="Picture 13"/>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390140" y="2408682"/>
              <a:ext cx="351473" cy="229743"/>
            </a:xfrm>
            <a:prstGeom prst="rect">
              <a:avLst/>
            </a:prstGeom>
          </p:spPr>
        </p:pic>
        <p:cxnSp>
          <p:nvCxnSpPr>
            <p:cNvPr id="13" name="Straight Arrow Connector 12"/>
            <p:cNvCxnSpPr>
              <a:stCxn id="6" idx="9"/>
            </p:cNvCxnSpPr>
            <p:nvPr/>
          </p:nvCxnSpPr>
          <p:spPr>
            <a:xfrm flipH="1" flipV="1">
              <a:off x="3187715" y="2666082"/>
              <a:ext cx="756324" cy="88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911440" y="2018257"/>
            <a:ext cx="2835783" cy="485204"/>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4799475" y="2559182"/>
                <a:ext cx="4212177" cy="3693319"/>
              </a:xfrm>
              <a:prstGeom prst="rect">
                <a:avLst/>
              </a:prstGeom>
              <a:noFill/>
            </p:spPr>
            <p:txBody>
              <a:bodyPr wrap="square" rtlCol="0">
                <a:spAutoFit/>
              </a:bodyPr>
              <a:lstStyle/>
              <a:p>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je jednotkový vektor v smere rýchlosti v bode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Otázka je, v akom vzťahu je vektor</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ku trajektórii v bode </a:t>
                </a:r>
                <a14:m>
                  <m:oMath xmlns:m="http://schemas.openxmlformats.org/officeDocument/2006/math">
                    <m:acc>
                      <m:accPr>
                        <m:chr m:val="⃗"/>
                        <m:ctrlPr>
                          <a:rPr lang="sk-SK"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𝑟</m:t>
                        </m:r>
                      </m:e>
                    </m:acc>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𝑡</m:t>
                    </m:r>
                    <m:r>
                      <a:rPr lang="sk-SK"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Tvrdíme, že </a:t>
                </a:r>
                <a:r>
                  <a:rPr lang="sk-SK" b="1" dirty="0">
                    <a:solidFill>
                      <a:srgbClr val="FF0000"/>
                    </a:solidFill>
                    <a:latin typeface="Arial" panose="020B0604020202020204" pitchFamily="34" charset="0"/>
                    <a:cs typeface="Arial" panose="020B0604020202020204" pitchFamily="34" charset="0"/>
                  </a:rPr>
                  <a:t>vektor </a:t>
                </a:r>
                <a14:m>
                  <m:oMath xmlns:m="http://schemas.openxmlformats.org/officeDocument/2006/math">
                    <m:acc>
                      <m:accPr>
                        <m:chr m:val="⃗"/>
                        <m:ctrlPr>
                          <a:rPr lang="en-US" b="1" i="1" smtClean="0">
                            <a:solidFill>
                              <a:srgbClr val="FF0000"/>
                            </a:solidFill>
                            <a:latin typeface="Cambria Math" panose="02040503050406030204" pitchFamily="18" charset="0"/>
                            <a:cs typeface="Arial" panose="020B0604020202020204" pitchFamily="34" charset="0"/>
                          </a:rPr>
                        </m:ctrlPr>
                      </m:accPr>
                      <m:e>
                        <m:r>
                          <a:rPr lang="en-US" b="1" i="1" smtClean="0">
                            <a:solidFill>
                              <a:srgbClr val="FF0000"/>
                            </a:solidFill>
                            <a:latin typeface="Cambria Math" panose="02040503050406030204" pitchFamily="18" charset="0"/>
                            <a:cs typeface="Arial" panose="020B0604020202020204" pitchFamily="34" charset="0"/>
                          </a:rPr>
                          <m:t>𝝉</m:t>
                        </m:r>
                      </m:e>
                    </m:acc>
                  </m:oMath>
                </a14:m>
                <a:r>
                  <a:rPr lang="en-US" b="1" dirty="0">
                    <a:solidFill>
                      <a:srgbClr val="FF0000"/>
                    </a:solidFill>
                    <a:latin typeface="Arial" panose="020B0604020202020204" pitchFamily="34" charset="0"/>
                    <a:cs typeface="Arial" panose="020B0604020202020204" pitchFamily="34" charset="0"/>
                  </a:rPr>
                  <a:t> </a:t>
                </a:r>
                <a:r>
                  <a:rPr lang="sk-SK" b="1" dirty="0">
                    <a:solidFill>
                      <a:srgbClr val="FF0000"/>
                    </a:solidFill>
                    <a:latin typeface="Arial" panose="020B0604020202020204" pitchFamily="34" charset="0"/>
                    <a:cs typeface="Arial" panose="020B0604020202020204" pitchFamily="34" charset="0"/>
                  </a:rPr>
                  <a:t>má smer dotyčnice k </a:t>
                </a:r>
                <a:r>
                  <a:rPr lang="sk-SK" b="1" dirty="0" err="1">
                    <a:solidFill>
                      <a:srgbClr val="FF0000"/>
                    </a:solidFill>
                    <a:latin typeface="Arial" panose="020B0604020202020204" pitchFamily="34" charset="0"/>
                    <a:cs typeface="Arial" panose="020B0604020202020204" pitchFamily="34" charset="0"/>
                  </a:rPr>
                  <a:t>trajkektórii</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Naozaj: pre výpočet vektora rýchlosti sú dôležité dva (infinitezimálne) blízke body trajektórie, vektor rýchlosti a teda aj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má smer spojnice tých dvoch bodov</a:t>
                </a:r>
              </a:p>
              <a:p>
                <a:r>
                  <a:rPr lang="sk-SK" dirty="0">
                    <a:latin typeface="Arial" panose="020B0604020202020204" pitchFamily="34" charset="0"/>
                    <a:cs typeface="Arial" panose="020B0604020202020204" pitchFamily="34" charset="0"/>
                  </a:rPr>
                  <a:t>Definícia dotyčnice ku krivke je:</a:t>
                </a:r>
              </a:p>
              <a:p>
                <a:r>
                  <a:rPr lang="sk-SK" b="1" dirty="0">
                    <a:solidFill>
                      <a:srgbClr val="FF0000"/>
                    </a:solidFill>
                    <a:latin typeface="Arial" panose="020B0604020202020204" pitchFamily="34" charset="0"/>
                    <a:cs typeface="Arial" panose="020B0604020202020204" pitchFamily="34" charset="0"/>
                  </a:rPr>
                  <a:t>Je to priamka prechádzajúca dvoma infinitezimálne blízkymi bodmi krivky</a:t>
                </a:r>
              </a:p>
            </p:txBody>
          </p:sp>
        </mc:Choice>
        <mc:Fallback xmlns="">
          <p:sp>
            <p:nvSpPr>
              <p:cNvPr id="19" name="TextBox 18"/>
              <p:cNvSpPr txBox="1">
                <a:spLocks noRot="1" noChangeAspect="1" noMove="1" noResize="1" noEditPoints="1" noAdjustHandles="1" noChangeArrowheads="1" noChangeShapeType="1" noTextEdit="1"/>
              </p:cNvSpPr>
              <p:nvPr/>
            </p:nvSpPr>
            <p:spPr>
              <a:xfrm>
                <a:off x="4799475" y="2559182"/>
                <a:ext cx="4212177" cy="3693319"/>
              </a:xfrm>
              <a:prstGeom prst="rect">
                <a:avLst/>
              </a:prstGeom>
              <a:blipFill rotWithShape="0">
                <a:blip r:embed="rId17"/>
                <a:stretch>
                  <a:fillRect l="-1158" t="-2145" r="-1447" b="-1650"/>
                </a:stretch>
              </a:blipFill>
            </p:spPr>
            <p:txBody>
              <a:bodyPr/>
              <a:lstStyle/>
              <a:p>
                <a:r>
                  <a:rPr lang="sk-SK">
                    <a:noFill/>
                  </a:rPr>
                  <a:t> </a:t>
                </a:r>
              </a:p>
            </p:txBody>
          </p:sp>
        </mc:Fallback>
      </mc:AlternateContent>
      <p:cxnSp>
        <p:nvCxnSpPr>
          <p:cNvPr id="23" name="Straight Connector 22"/>
          <p:cNvCxnSpPr/>
          <p:nvPr/>
        </p:nvCxnSpPr>
        <p:spPr>
          <a:xfrm flipH="1">
            <a:off x="1949275" y="2243369"/>
            <a:ext cx="1304375" cy="261584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53649" y="2275776"/>
            <a:ext cx="680677" cy="276995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564395" y="5607608"/>
            <a:ext cx="2945503" cy="636926"/>
          </a:xfrm>
          <a:custGeom>
            <a:avLst/>
            <a:gdLst>
              <a:gd name="connsiteX0" fmla="*/ 0 w 3139807"/>
              <a:gd name="connsiteY0" fmla="*/ 460656 h 636926"/>
              <a:gd name="connsiteX1" fmla="*/ 374574 w 3139807"/>
              <a:gd name="connsiteY1" fmla="*/ 240318 h 636926"/>
              <a:gd name="connsiteX2" fmla="*/ 815248 w 3139807"/>
              <a:gd name="connsiteY2" fmla="*/ 86082 h 636926"/>
              <a:gd name="connsiteX3" fmla="*/ 1255923 w 3139807"/>
              <a:gd name="connsiteY3" fmla="*/ 8964 h 636926"/>
              <a:gd name="connsiteX4" fmla="*/ 1718632 w 3139807"/>
              <a:gd name="connsiteY4" fmla="*/ 8964 h 636926"/>
              <a:gd name="connsiteX5" fmla="*/ 2148289 w 3139807"/>
              <a:gd name="connsiteY5" fmla="*/ 75065 h 636926"/>
              <a:gd name="connsiteX6" fmla="*/ 2610998 w 3139807"/>
              <a:gd name="connsiteY6" fmla="*/ 251335 h 636926"/>
              <a:gd name="connsiteX7" fmla="*/ 3007605 w 3139807"/>
              <a:gd name="connsiteY7" fmla="*/ 526757 h 636926"/>
              <a:gd name="connsiteX8" fmla="*/ 3139807 w 3139807"/>
              <a:gd name="connsiteY8" fmla="*/ 636926 h 6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07" h="636926">
                <a:moveTo>
                  <a:pt x="0" y="460656"/>
                </a:moveTo>
                <a:cubicBezTo>
                  <a:pt x="119349" y="381701"/>
                  <a:pt x="238699" y="302747"/>
                  <a:pt x="374574" y="240318"/>
                </a:cubicBezTo>
                <a:cubicBezTo>
                  <a:pt x="510449" y="177889"/>
                  <a:pt x="668357" y="124641"/>
                  <a:pt x="815248" y="86082"/>
                </a:cubicBezTo>
                <a:cubicBezTo>
                  <a:pt x="962140" y="47523"/>
                  <a:pt x="1105359" y="21817"/>
                  <a:pt x="1255923" y="8964"/>
                </a:cubicBezTo>
                <a:cubicBezTo>
                  <a:pt x="1406487" y="-3889"/>
                  <a:pt x="1569904" y="-2053"/>
                  <a:pt x="1718632" y="8964"/>
                </a:cubicBezTo>
                <a:cubicBezTo>
                  <a:pt x="1867360" y="19981"/>
                  <a:pt x="1999561" y="34670"/>
                  <a:pt x="2148289" y="75065"/>
                </a:cubicBezTo>
                <a:cubicBezTo>
                  <a:pt x="2297017" y="115460"/>
                  <a:pt x="2467779" y="176053"/>
                  <a:pt x="2610998" y="251335"/>
                </a:cubicBezTo>
                <a:cubicBezTo>
                  <a:pt x="2754217" y="326617"/>
                  <a:pt x="2919470" y="462492"/>
                  <a:pt x="3007605" y="526757"/>
                </a:cubicBezTo>
                <a:cubicBezTo>
                  <a:pt x="3095740" y="591022"/>
                  <a:pt x="3117773" y="613974"/>
                  <a:pt x="3139807" y="63692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Oval 26"/>
          <p:cNvSpPr/>
          <p:nvPr/>
        </p:nvSpPr>
        <p:spPr>
          <a:xfrm>
            <a:off x="3343621" y="5596572"/>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Oval 27"/>
          <p:cNvSpPr/>
          <p:nvPr/>
        </p:nvSpPr>
        <p:spPr>
          <a:xfrm>
            <a:off x="3546916" y="5646750"/>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 name="Straight Arrow Connector 29"/>
          <p:cNvCxnSpPr>
            <a:stCxn id="26" idx="5"/>
          </p:cNvCxnSpPr>
          <p:nvPr/>
        </p:nvCxnSpPr>
        <p:spPr>
          <a:xfrm flipH="1" flipV="1">
            <a:off x="1274818" y="5183324"/>
            <a:ext cx="2304921" cy="499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711985" y="5676478"/>
            <a:ext cx="865383" cy="11376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69229" y="4859212"/>
            <a:ext cx="4333923" cy="1953186"/>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4" name="Straight Arrow Connector 43"/>
          <p:cNvCxnSpPr>
            <a:stCxn id="37" idx="4"/>
            <a:endCxn id="27" idx="4"/>
          </p:cNvCxnSpPr>
          <p:nvPr/>
        </p:nvCxnSpPr>
        <p:spPr>
          <a:xfrm flipV="1">
            <a:off x="2636191" y="5673690"/>
            <a:ext cx="745989" cy="11387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18964" y="6144756"/>
            <a:ext cx="303276" cy="204216"/>
          </a:xfrm>
          <a:prstGeom prst="rect">
            <a:avLst/>
          </a:prstGeom>
        </p:spPr>
      </p:pic>
      <p:pic>
        <p:nvPicPr>
          <p:cNvPr id="49" name="Picture 48"/>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295257" y="6060923"/>
            <a:ext cx="728472" cy="204216"/>
          </a:xfrm>
          <a:prstGeom prst="rect">
            <a:avLst/>
          </a:prstGeom>
        </p:spPr>
      </p:pic>
      <p:pic>
        <p:nvPicPr>
          <p:cNvPr id="51" name="Picture 50"/>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783950" y="5104368"/>
            <a:ext cx="2132076" cy="204216"/>
          </a:xfrm>
          <a:prstGeom prst="rect">
            <a:avLst/>
          </a:prstGeom>
        </p:spPr>
      </p:pic>
    </p:spTree>
    <p:extLst>
      <p:ext uri="{BB962C8B-B14F-4D97-AF65-F5344CB8AC3E}">
        <p14:creationId xmlns:p14="http://schemas.microsoft.com/office/powerpoint/2010/main" val="3069560795"/>
      </p:ext>
    </p:extLst>
  </p:cSld>
  <p:clrMapOvr>
    <a:masterClrMapping/>
  </p:clrMapOvr>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41</a:t>
            </a:fld>
            <a:endParaRPr lang="sk-SK"/>
          </a:p>
        </p:txBody>
      </p:sp>
      <p:sp>
        <p:nvSpPr>
          <p:cNvPr id="3" name="TextBox 2"/>
          <p:cNvSpPr txBox="1"/>
          <p:nvPr/>
        </p:nvSpPr>
        <p:spPr>
          <a:xfrm>
            <a:off x="1311442" y="565484"/>
            <a:ext cx="649705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Oskulačná kružnica</a:t>
            </a:r>
          </a:p>
        </p:txBody>
      </p:sp>
      <p:sp>
        <p:nvSpPr>
          <p:cNvPr id="4" name="TextBox 3"/>
          <p:cNvSpPr txBox="1"/>
          <p:nvPr/>
        </p:nvSpPr>
        <p:spPr>
          <a:xfrm>
            <a:off x="288757" y="1146673"/>
            <a:ext cx="8542421"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všeobecnú krivku a na nej tri (infinitezimálne) blízke body. Krivka vo všeobecnosti neleží v jednej rovine. Ale tri nejaké body určujú rovinu a súčasne v tej rovine jednoznačne nejakú kružnicu, ktorá sa nazýva </a:t>
            </a:r>
            <a:r>
              <a:rPr lang="sk-SK" b="1" dirty="0">
                <a:solidFill>
                  <a:srgbClr val="FF0000"/>
                </a:solidFill>
                <a:latin typeface="Arial" panose="020B0604020202020204" pitchFamily="34" charset="0"/>
                <a:cs typeface="Arial" panose="020B0604020202020204" pitchFamily="34" charset="0"/>
              </a:rPr>
              <a:t>oskulačná kružnica</a:t>
            </a:r>
            <a:r>
              <a:rPr lang="sk-SK" dirty="0">
                <a:latin typeface="Arial" panose="020B0604020202020204" pitchFamily="34" charset="0"/>
                <a:cs typeface="Arial" panose="020B0604020202020204" pitchFamily="34" charset="0"/>
              </a:rPr>
              <a:t> tej krivky v jednom jej bode (v strednom z tých troch bodov).  Polomer oskulačnej kružnice sa nazýva </a:t>
            </a:r>
            <a:r>
              <a:rPr lang="sk-SK" b="1" dirty="0">
                <a:solidFill>
                  <a:srgbClr val="FF0000"/>
                </a:solidFill>
                <a:latin typeface="Arial" panose="020B0604020202020204" pitchFamily="34" charset="0"/>
                <a:cs typeface="Arial" panose="020B0604020202020204" pitchFamily="34" charset="0"/>
              </a:rPr>
              <a:t>polomer krivosti krivky</a:t>
            </a:r>
            <a:r>
              <a:rPr lang="sk-SK" dirty="0">
                <a:latin typeface="Arial" panose="020B0604020202020204" pitchFamily="34" charset="0"/>
                <a:cs typeface="Arial" panose="020B0604020202020204" pitchFamily="34" charset="0"/>
              </a:rPr>
              <a:t> v uvažovanom bode.</a:t>
            </a:r>
          </a:p>
          <a:p>
            <a:r>
              <a:rPr lang="sk-SK" dirty="0">
                <a:latin typeface="Arial" panose="020B0604020202020204" pitchFamily="34" charset="0"/>
                <a:cs typeface="Arial" panose="020B0604020202020204" pitchFamily="34" charset="0"/>
              </a:rPr>
              <a:t>Súčasne je zrejmé, že krivka a jej oskulačná kružnica majú v uvažovanom bode </a:t>
            </a:r>
            <a:r>
              <a:rPr lang="sk-SK" b="1" dirty="0">
                <a:solidFill>
                  <a:srgbClr val="FF0000"/>
                </a:solidFill>
                <a:latin typeface="Arial" panose="020B0604020202020204" pitchFamily="34" charset="0"/>
                <a:cs typeface="Arial" panose="020B0604020202020204" pitchFamily="34" charset="0"/>
              </a:rPr>
              <a:t>spoločnú dotyčnicu</a:t>
            </a:r>
            <a:r>
              <a:rPr lang="sk-SK" dirty="0">
                <a:latin typeface="Arial" panose="020B0604020202020204" pitchFamily="34" charset="0"/>
                <a:cs typeface="Arial" panose="020B0604020202020204" pitchFamily="34" charset="0"/>
              </a:rPr>
              <a:t>.</a:t>
            </a:r>
          </a:p>
        </p:txBody>
      </p:sp>
      <p:grpSp>
        <p:nvGrpSpPr>
          <p:cNvPr id="20" name="Group 19"/>
          <p:cNvGrpSpPr/>
          <p:nvPr/>
        </p:nvGrpSpPr>
        <p:grpSpPr>
          <a:xfrm>
            <a:off x="3224135" y="3177998"/>
            <a:ext cx="2671663" cy="1997033"/>
            <a:chOff x="300789" y="2901485"/>
            <a:chExt cx="3152322" cy="2356319"/>
          </a:xfrm>
        </p:grpSpPr>
        <p:sp>
          <p:nvSpPr>
            <p:cNvPr id="6" name="Freeform 5"/>
            <p:cNvSpPr/>
            <p:nvPr/>
          </p:nvSpPr>
          <p:spPr>
            <a:xfrm>
              <a:off x="300789" y="2947060"/>
              <a:ext cx="3152322" cy="830665"/>
            </a:xfrm>
            <a:custGeom>
              <a:avLst/>
              <a:gdLst>
                <a:gd name="connsiteX0" fmla="*/ 0 w 3152322"/>
                <a:gd name="connsiteY0" fmla="*/ 241308 h 830665"/>
                <a:gd name="connsiteX1" fmla="*/ 625643 w 3152322"/>
                <a:gd name="connsiteY1" fmla="*/ 72866 h 830665"/>
                <a:gd name="connsiteX2" fmla="*/ 1046748 w 3152322"/>
                <a:gd name="connsiteY2" fmla="*/ 12708 h 830665"/>
                <a:gd name="connsiteX3" fmla="*/ 1299411 w 3152322"/>
                <a:gd name="connsiteY3" fmla="*/ 677 h 830665"/>
                <a:gd name="connsiteX4" fmla="*/ 1552074 w 3152322"/>
                <a:gd name="connsiteY4" fmla="*/ 24740 h 830665"/>
                <a:gd name="connsiteX5" fmla="*/ 1816769 w 3152322"/>
                <a:gd name="connsiteY5" fmla="*/ 84898 h 830665"/>
                <a:gd name="connsiteX6" fmla="*/ 2237874 w 3152322"/>
                <a:gd name="connsiteY6" fmla="*/ 265372 h 830665"/>
                <a:gd name="connsiteX7" fmla="*/ 2671011 w 3152322"/>
                <a:gd name="connsiteY7" fmla="*/ 518035 h 830665"/>
                <a:gd name="connsiteX8" fmla="*/ 3092116 w 3152322"/>
                <a:gd name="connsiteY8" fmla="*/ 794761 h 830665"/>
                <a:gd name="connsiteX9" fmla="*/ 3140243 w 3152322"/>
                <a:gd name="connsiteY9" fmla="*/ 818824 h 83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322" h="830665">
                  <a:moveTo>
                    <a:pt x="0" y="241308"/>
                  </a:moveTo>
                  <a:cubicBezTo>
                    <a:pt x="225592" y="176137"/>
                    <a:pt x="451185" y="110966"/>
                    <a:pt x="625643" y="72866"/>
                  </a:cubicBezTo>
                  <a:cubicBezTo>
                    <a:pt x="800101" y="34766"/>
                    <a:pt x="934453" y="24739"/>
                    <a:pt x="1046748" y="12708"/>
                  </a:cubicBezTo>
                  <a:cubicBezTo>
                    <a:pt x="1159043" y="677"/>
                    <a:pt x="1215190" y="-1328"/>
                    <a:pt x="1299411" y="677"/>
                  </a:cubicBezTo>
                  <a:cubicBezTo>
                    <a:pt x="1383632" y="2682"/>
                    <a:pt x="1465848" y="10703"/>
                    <a:pt x="1552074" y="24740"/>
                  </a:cubicBezTo>
                  <a:cubicBezTo>
                    <a:pt x="1638300" y="38777"/>
                    <a:pt x="1702469" y="44793"/>
                    <a:pt x="1816769" y="84898"/>
                  </a:cubicBezTo>
                  <a:cubicBezTo>
                    <a:pt x="1931069" y="125003"/>
                    <a:pt x="2095500" y="193183"/>
                    <a:pt x="2237874" y="265372"/>
                  </a:cubicBezTo>
                  <a:cubicBezTo>
                    <a:pt x="2380248" y="337561"/>
                    <a:pt x="2528637" y="429804"/>
                    <a:pt x="2671011" y="518035"/>
                  </a:cubicBezTo>
                  <a:cubicBezTo>
                    <a:pt x="2813385" y="606266"/>
                    <a:pt x="3013911" y="744630"/>
                    <a:pt x="3092116" y="794761"/>
                  </a:cubicBezTo>
                  <a:cubicBezTo>
                    <a:pt x="3170321" y="844892"/>
                    <a:pt x="3155282" y="831858"/>
                    <a:pt x="3140243" y="81882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1562958" y="2901485"/>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al 7"/>
            <p:cNvSpPr/>
            <p:nvPr/>
          </p:nvSpPr>
          <p:spPr>
            <a:xfrm>
              <a:off x="1715358" y="290950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val 8"/>
            <p:cNvSpPr/>
            <p:nvPr/>
          </p:nvSpPr>
          <p:spPr>
            <a:xfrm>
              <a:off x="1867758" y="294158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val 9"/>
            <p:cNvSpPr/>
            <p:nvPr/>
          </p:nvSpPr>
          <p:spPr>
            <a:xfrm>
              <a:off x="505318" y="2947550"/>
              <a:ext cx="2286000" cy="2310254"/>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al 10"/>
            <p:cNvSpPr/>
            <p:nvPr/>
          </p:nvSpPr>
          <p:spPr>
            <a:xfrm>
              <a:off x="1615087" y="4025559"/>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 name="Straight Connector 12"/>
            <p:cNvCxnSpPr>
              <a:endCxn id="11" idx="4"/>
            </p:cNvCxnSpPr>
            <p:nvPr/>
          </p:nvCxnSpPr>
          <p:spPr>
            <a:xfrm flipH="1">
              <a:off x="1653646" y="2953596"/>
              <a:ext cx="93807" cy="11490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47453" y="3541568"/>
              <a:ext cx="146304" cy="144780"/>
            </a:xfrm>
            <a:prstGeom prst="rect">
              <a:avLst/>
            </a:prstGeom>
          </p:spPr>
        </p:pic>
      </p:grpSp>
      <p:sp>
        <p:nvSpPr>
          <p:cNvPr id="21" name="TextBox 20"/>
          <p:cNvSpPr txBox="1"/>
          <p:nvPr/>
        </p:nvSpPr>
        <p:spPr>
          <a:xfrm>
            <a:off x="94829" y="5179881"/>
            <a:ext cx="885666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Prijmime intuitívne bez rigorózneho dôkazu, že v limite, keď uvažované tri body budú nekonečne blízko pri sebe, postupnosť nimi tvorených kružníc sa bude blížiť k limitnej oskulačnej kružnici v uvažovanom bode. V matematickej limite je teda oskulačná kružnica „bodový pojem“, fyzikálne je to „trojbodový pojem“ (v tom zmysle ako sme sa bavili, že rýchlosť je „dvojbodový pojem“ a zrýchlenie „trojbodový“</a:t>
            </a:r>
          </a:p>
        </p:txBody>
      </p:sp>
    </p:spTree>
    <p:extLst>
      <p:ext uri="{BB962C8B-B14F-4D97-AF65-F5344CB8AC3E}">
        <p14:creationId xmlns:p14="http://schemas.microsoft.com/office/powerpoint/2010/main" val="3867814554"/>
      </p:ext>
    </p:extLst>
  </p:cSld>
  <p:clrMapOvr>
    <a:masterClrMapping/>
  </p:clrMapOvr>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42</a:t>
            </a:fld>
            <a:endParaRPr lang="sk-SK"/>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07813" y="585681"/>
            <a:ext cx="2132838" cy="53835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42371" y="1487277"/>
                <a:ext cx="8725359" cy="480131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e>
                      <m:sub>
                        <m:r>
                          <a:rPr lang="en-US"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jednotkový vektor normály trajektórie v bode </a:t>
                </a:r>
                <a14:m>
                  <m:oMath xmlns:m="http://schemas.openxmlformats.org/officeDocument/2006/math">
                    <m:sSub>
                      <m:sSubPr>
                        <m:ctrlPr>
                          <a:rPr lang="sk-SK" b="0" i="1" dirty="0" smtClean="0">
                            <a:latin typeface="Cambria Math" panose="02040503050406030204" pitchFamily="18" charset="0"/>
                            <a:cs typeface="Arial" panose="020B0604020202020204" pitchFamily="34" charset="0"/>
                          </a:rPr>
                        </m:ctrlPr>
                      </m:sSubPr>
                      <m:e>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e>
                      <m:sub>
                        <m:r>
                          <a:rPr lang="sk-SK"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kolmý na dotyčnicu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leží v rovine oskulačnej kružnice a má smer od stredu oskulačnej kružnice von</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Znamienko </a:t>
                </a:r>
                <a14:m>
                  <m:oMath xmlns:m="http://schemas.openxmlformats.org/officeDocument/2006/math">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v rovnici potom znamená že normálová zložka </a:t>
                </a:r>
                <a:r>
                  <a:rPr lang="sk-SK" b="1" dirty="0">
                    <a:latin typeface="Arial" panose="020B0604020202020204" pitchFamily="34" charset="0"/>
                    <a:cs typeface="Arial" panose="020B0604020202020204" pitchFamily="34" charset="0"/>
                  </a:rPr>
                  <a:t>smeruje do stredu</a:t>
                </a:r>
                <a:r>
                  <a:rPr lang="sk-SK" dirty="0">
                    <a:latin typeface="Arial" panose="020B0604020202020204" pitchFamily="34" charset="0"/>
                    <a:cs typeface="Arial" panose="020B0604020202020204" pitchFamily="34" charset="0"/>
                  </a:rPr>
                  <a:t> oskulačnej kružnice, hovoríme o </a:t>
                </a:r>
                <a:r>
                  <a:rPr lang="sk-SK" b="1" dirty="0">
                    <a:latin typeface="Arial" panose="020B0604020202020204" pitchFamily="34" charset="0"/>
                    <a:cs typeface="Arial" panose="020B0604020202020204" pitchFamily="34" charset="0"/>
                  </a:rPr>
                  <a:t>dostredivom zrýchlení</a:t>
                </a:r>
                <a:r>
                  <a:rPr lang="sk-SK" dirty="0">
                    <a:latin typeface="Arial" panose="020B0604020202020204" pitchFamily="34" charset="0"/>
                    <a:cs typeface="Arial" panose="020B0604020202020204" pitchFamily="34" charset="0"/>
                  </a:rPr>
                  <a:t>. </a:t>
                </a:r>
              </a:p>
              <a:p>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Tangenciálne zrýchlenie teda vypovedá o zmene veľkosti rýchlosti, normálové (dostredivé) zrýchlenie o zmene smeru rýchlosti. Zapamätajte si vzorec pre veľkosť dostredivého zrýchlenia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Zdôraznime ešte, že dotyčnica ku krivke je väčšine ľudí intuitívne zrejmý pojem aj pri priestorovej krivke, ktorá neleží v nejakej rovine. Ale normálový vektor kolmý k dotyčnici vlastnosťou kolmosti nie je určený jednoznačne, musíme ešte určiť, v ktorej rovine leží. Je to práve rovina oskulačnej kružnice. Teda vektor normály ku krivke „je trojbodový pojem“, kým vektor dotyčnice ku krivke je „je dvojbodový pojem“.</a:t>
                </a:r>
              </a:p>
            </p:txBody>
          </p:sp>
        </mc:Choice>
        <mc:Fallback xmlns="">
          <p:sp>
            <p:nvSpPr>
              <p:cNvPr id="4" name="TextBox 3"/>
              <p:cNvSpPr txBox="1">
                <a:spLocks noRot="1" noChangeAspect="1" noMove="1" noResize="1" noEditPoints="1" noAdjustHandles="1" noChangeArrowheads="1" noChangeShapeType="1" noTextEdit="1"/>
              </p:cNvSpPr>
              <p:nvPr/>
            </p:nvSpPr>
            <p:spPr>
              <a:xfrm>
                <a:off x="242371" y="1487277"/>
                <a:ext cx="8725359" cy="4801314"/>
              </a:xfrm>
              <a:prstGeom prst="rect">
                <a:avLst/>
              </a:prstGeom>
              <a:blipFill rotWithShape="0">
                <a:blip r:embed="rId7"/>
                <a:stretch>
                  <a:fillRect l="-629" t="-1650" b="-1015"/>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184873" y="3795601"/>
            <a:ext cx="348044" cy="507492"/>
          </a:xfrm>
          <a:prstGeom prst="rect">
            <a:avLst/>
          </a:prstGeom>
          <a:ln w="28575">
            <a:noFill/>
          </a:ln>
        </p:spPr>
      </p:pic>
      <p:sp>
        <p:nvSpPr>
          <p:cNvPr id="8" name="Rectangle 7"/>
          <p:cNvSpPr/>
          <p:nvPr/>
        </p:nvSpPr>
        <p:spPr>
          <a:xfrm>
            <a:off x="4076241" y="3679634"/>
            <a:ext cx="528809" cy="771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Rectangle 8"/>
          <p:cNvSpPr/>
          <p:nvPr/>
        </p:nvSpPr>
        <p:spPr>
          <a:xfrm>
            <a:off x="3194892" y="473725"/>
            <a:ext cx="2577947" cy="793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92413739"/>
      </p:ext>
    </p:extLst>
  </p:cSld>
  <p:clrMapOvr>
    <a:masterClrMapping/>
  </p:clrMapOvr>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43</a:t>
            </a:fld>
            <a:endParaRPr lang="sk-SK"/>
          </a:p>
        </p:txBody>
      </p:sp>
      <p:sp>
        <p:nvSpPr>
          <p:cNvPr id="3" name="TextBox 2"/>
          <p:cNvSpPr txBox="1"/>
          <p:nvPr/>
        </p:nvSpPr>
        <p:spPr>
          <a:xfrm>
            <a:off x="925417" y="363557"/>
            <a:ext cx="7238082"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Dostredivá sila</a:t>
            </a:r>
          </a:p>
        </p:txBody>
      </p:sp>
      <p:sp>
        <p:nvSpPr>
          <p:cNvPr id="4" name="Freeform 3"/>
          <p:cNvSpPr/>
          <p:nvPr/>
        </p:nvSpPr>
        <p:spPr>
          <a:xfrm>
            <a:off x="594911" y="1254190"/>
            <a:ext cx="2247759" cy="1235622"/>
          </a:xfrm>
          <a:custGeom>
            <a:avLst/>
            <a:gdLst>
              <a:gd name="connsiteX0" fmla="*/ 0 w 2247759"/>
              <a:gd name="connsiteY0" fmla="*/ 343256 h 1235622"/>
              <a:gd name="connsiteX1" fmla="*/ 418641 w 2247759"/>
              <a:gd name="connsiteY1" fmla="*/ 133935 h 1235622"/>
              <a:gd name="connsiteX2" fmla="*/ 694062 w 2247759"/>
              <a:gd name="connsiteY2" fmla="*/ 45800 h 1235622"/>
              <a:gd name="connsiteX3" fmla="*/ 991518 w 2247759"/>
              <a:gd name="connsiteY3" fmla="*/ 12750 h 1235622"/>
              <a:gd name="connsiteX4" fmla="*/ 1465243 w 2247759"/>
              <a:gd name="connsiteY4" fmla="*/ 12750 h 1235622"/>
              <a:gd name="connsiteX5" fmla="*/ 1828800 w 2247759"/>
              <a:gd name="connsiteY5" fmla="*/ 166986 h 1235622"/>
              <a:gd name="connsiteX6" fmla="*/ 2126255 w 2247759"/>
              <a:gd name="connsiteY6" fmla="*/ 431391 h 1235622"/>
              <a:gd name="connsiteX7" fmla="*/ 2225407 w 2247759"/>
              <a:gd name="connsiteY7" fmla="*/ 695796 h 1235622"/>
              <a:gd name="connsiteX8" fmla="*/ 2247441 w 2247759"/>
              <a:gd name="connsiteY8" fmla="*/ 971217 h 1235622"/>
              <a:gd name="connsiteX9" fmla="*/ 2236424 w 2247759"/>
              <a:gd name="connsiteY9" fmla="*/ 1235622 h 123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759" h="1235622">
                <a:moveTo>
                  <a:pt x="0" y="343256"/>
                </a:moveTo>
                <a:cubicBezTo>
                  <a:pt x="151482" y="263383"/>
                  <a:pt x="302964" y="183511"/>
                  <a:pt x="418641" y="133935"/>
                </a:cubicBezTo>
                <a:cubicBezTo>
                  <a:pt x="534318" y="84359"/>
                  <a:pt x="598583" y="65997"/>
                  <a:pt x="694062" y="45800"/>
                </a:cubicBezTo>
                <a:cubicBezTo>
                  <a:pt x="789541" y="25603"/>
                  <a:pt x="862988" y="18258"/>
                  <a:pt x="991518" y="12750"/>
                </a:cubicBezTo>
                <a:cubicBezTo>
                  <a:pt x="1120048" y="7242"/>
                  <a:pt x="1325696" y="-12956"/>
                  <a:pt x="1465243" y="12750"/>
                </a:cubicBezTo>
                <a:cubicBezTo>
                  <a:pt x="1604790" y="38456"/>
                  <a:pt x="1718631" y="97213"/>
                  <a:pt x="1828800" y="166986"/>
                </a:cubicBezTo>
                <a:cubicBezTo>
                  <a:pt x="1938969" y="236759"/>
                  <a:pt x="2060154" y="343256"/>
                  <a:pt x="2126255" y="431391"/>
                </a:cubicBezTo>
                <a:cubicBezTo>
                  <a:pt x="2192356" y="519526"/>
                  <a:pt x="2205209" y="605825"/>
                  <a:pt x="2225407" y="695796"/>
                </a:cubicBezTo>
                <a:cubicBezTo>
                  <a:pt x="2245605" y="785767"/>
                  <a:pt x="2245605" y="881246"/>
                  <a:pt x="2247441" y="971217"/>
                </a:cubicBezTo>
                <a:cubicBezTo>
                  <a:pt x="2249277" y="1061188"/>
                  <a:pt x="2242850" y="1148405"/>
                  <a:pt x="2236424" y="123562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 name="Straight Arrow Connector 5"/>
          <p:cNvCxnSpPr>
            <a:stCxn id="4" idx="5"/>
          </p:cNvCxnSpPr>
          <p:nvPr/>
        </p:nvCxnSpPr>
        <p:spPr>
          <a:xfrm flipH="1" flipV="1">
            <a:off x="1652530" y="886777"/>
            <a:ext cx="771181" cy="534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5"/>
          </p:cNvCxnSpPr>
          <p:nvPr/>
        </p:nvCxnSpPr>
        <p:spPr>
          <a:xfrm flipH="1">
            <a:off x="1443210" y="1421176"/>
            <a:ext cx="980501" cy="106863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38120" y="905891"/>
            <a:ext cx="128588" cy="164592"/>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05228" y="1955494"/>
            <a:ext cx="168021" cy="219456"/>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94892" y="1421176"/>
                <a:ext cx="5320458"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sa častica pohybuje po zakrivenej dráhe, má dostredivé zrýchlenie a teda naň musí pôsobiť dostredivá sila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kde </a:t>
                </a:r>
                <a14:m>
                  <m:oMath xmlns:m="http://schemas.openxmlformats.org/officeDocument/2006/math">
                    <m:r>
                      <a:rPr lang="sk-SK" b="0" i="1" smtClean="0">
                        <a:latin typeface="Cambria Math" panose="02040503050406030204" pitchFamily="18" charset="0"/>
                        <a:cs typeface="Arial" panose="020B0604020202020204" pitchFamily="34" charset="0"/>
                      </a:rPr>
                      <m:t>𝑟</m:t>
                    </m:r>
                  </m:oMath>
                </a14:m>
                <a:r>
                  <a:rPr lang="sk-SK" dirty="0">
                    <a:latin typeface="Arial" panose="020B0604020202020204" pitchFamily="34" charset="0"/>
                    <a:cs typeface="Arial" panose="020B0604020202020204" pitchFamily="34" charset="0"/>
                  </a:rPr>
                  <a:t> je polomer krivosti trajektórie.</a:t>
                </a:r>
              </a:p>
            </p:txBody>
          </p:sp>
        </mc:Choice>
        <mc:Fallback xmlns="">
          <p:sp>
            <p:nvSpPr>
              <p:cNvPr id="13" name="TextBox 12"/>
              <p:cNvSpPr txBox="1">
                <a:spLocks noRot="1" noChangeAspect="1" noMove="1" noResize="1" noEditPoints="1" noAdjustHandles="1" noChangeArrowheads="1" noChangeShapeType="1" noTextEdit="1"/>
              </p:cNvSpPr>
              <p:nvPr/>
            </p:nvSpPr>
            <p:spPr>
              <a:xfrm>
                <a:off x="3194892" y="1421176"/>
                <a:ext cx="5320458" cy="2031325"/>
              </a:xfrm>
              <a:prstGeom prst="rect">
                <a:avLst/>
              </a:prstGeom>
              <a:blipFill rotWithShape="0">
                <a:blip r:embed="rId10"/>
                <a:stretch>
                  <a:fillRect l="-916" t="-1502" b="-3904"/>
                </a:stretch>
              </a:blipFill>
            </p:spPr>
            <p:txBody>
              <a:bodyPr/>
              <a:lstStyle/>
              <a:p>
                <a:r>
                  <a:rPr lang="sk-SK">
                    <a:noFill/>
                  </a:rPr>
                  <a:t> </a:t>
                </a:r>
              </a:p>
            </p:txBody>
          </p:sp>
        </mc:Fallback>
      </mc:AlternateContent>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03550" y="2489812"/>
            <a:ext cx="2690051" cy="504063"/>
          </a:xfrm>
          <a:prstGeom prst="rect">
            <a:avLst/>
          </a:prstGeom>
        </p:spPr>
      </p:pic>
      <p:cxnSp>
        <p:nvCxnSpPr>
          <p:cNvPr id="17" name="Straight Arrow Connector 16"/>
          <p:cNvCxnSpPr>
            <a:stCxn id="4" idx="5"/>
          </p:cNvCxnSpPr>
          <p:nvPr/>
        </p:nvCxnSpPr>
        <p:spPr>
          <a:xfrm flipV="1">
            <a:off x="2423711" y="1070483"/>
            <a:ext cx="286438" cy="35069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5730" y="1136101"/>
            <a:ext cx="132017" cy="164592"/>
          </a:xfrm>
          <a:prstGeom prst="rect">
            <a:avLst/>
          </a:prstGeom>
        </p:spPr>
      </p:pic>
      <p:sp>
        <p:nvSpPr>
          <p:cNvPr id="23" name="TextBox 22"/>
          <p:cNvSpPr txBox="1"/>
          <p:nvPr/>
        </p:nvSpPr>
        <p:spPr>
          <a:xfrm>
            <a:off x="149122" y="3512668"/>
            <a:ext cx="845505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Keby nepôsobila dostredivá sila, častica by pokračovala zotrvačným rovnomerným priamočiarym pohybom v smere dotyčnice, ako to napríklad vidno na odbrúsených časticiach kovu pri brúsení:</a:t>
            </a:r>
          </a:p>
        </p:txBody>
      </p:sp>
      <p:pic>
        <p:nvPicPr>
          <p:cNvPr id="24" name="Picture 2" descr="http://www.marineinsight.com/wp-content/uploads/2012/11/Grinder.jpg"/>
          <p:cNvPicPr>
            <a:picLocks noChangeAspect="1" noChangeArrowheads="1"/>
          </p:cNvPicPr>
          <p:nvPr/>
        </p:nvPicPr>
        <p:blipFill rotWithShape="1">
          <a:blip r:embed="rId13">
            <a:extLst>
              <a:ext uri="{28A0092B-C50C-407E-A947-70E740481C1C}">
                <a14:useLocalDpi xmlns:a14="http://schemas.microsoft.com/office/drawing/2010/main" val="0"/>
              </a:ext>
            </a:extLst>
          </a:blip>
          <a:srcRect r="28320" b="32776"/>
          <a:stretch/>
        </p:blipFill>
        <p:spPr bwMode="auto">
          <a:xfrm>
            <a:off x="3385583" y="4624406"/>
            <a:ext cx="3072367" cy="191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72927"/>
      </p:ext>
    </p:extLst>
  </p:cSld>
  <p:clrMapOvr>
    <a:masterClrMapping/>
  </p:clrMapOvr>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248" y="374573"/>
            <a:ext cx="74694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Transformácia: otočenie fyzikálneho systému</a:t>
            </a:r>
          </a:p>
        </p:txBody>
      </p:sp>
      <mc:AlternateContent xmlns:mc="http://schemas.openxmlformats.org/markup-compatibility/2006" xmlns:a14="http://schemas.microsoft.com/office/drawing/2010/main">
        <mc:Choice Requires="a14">
          <p:sp>
            <p:nvSpPr>
              <p:cNvPr id="3" name="TextBox 2"/>
              <p:cNvSpPr txBox="1"/>
              <p:nvPr/>
            </p:nvSpPr>
            <p:spPr>
              <a:xfrm>
                <a:off x="242371" y="1454227"/>
                <a:ext cx="8648241"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Najme systém častíc, polohy ktorých v nejakom okamihu sú dané sústavou polohových vektorov</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poznamenajme, že symbol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nie je zložka vektora ale index vektora, teda čísluje jednotlivé častice.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Predstavme si teraz, že celý systém častíc otočíme do nových polôh tak, že každý z polohových vektorov otočíme o rovnaký uhol voči zvolenej (rovnakej osi) otáčania. Po otočení sa častice budú nachádzať v nových (transformovaných) polohách</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Vykonaná transformácia sa volá „otočenie fyzikálneho systému“. Transformácia otočenia je zadaná rotačnou maticou (spoločnou pre všetky vektory)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𝑅</m:t>
                        </m:r>
                      </m:e>
                      <m:sub>
                        <m:r>
                          <a:rPr lang="en-US" b="0" i="1" smtClean="0">
                            <a:latin typeface="Cambria Math" panose="02040503050406030204" pitchFamily="18" charset="0"/>
                            <a:cs typeface="Arial" panose="020B0604020202020204" pitchFamily="34" charset="0"/>
                          </a:rPr>
                          <m:t>𝑖𝑗</m:t>
                        </m:r>
                      </m:sub>
                    </m:sSub>
                  </m:oMath>
                </a14:m>
                <a:r>
                  <a:rPr lang="en-US" dirty="0">
                    <a:latin typeface="Arial" panose="020B0604020202020204" pitchFamily="34" charset="0"/>
                    <a:cs typeface="Arial" panose="020B0604020202020204" pitchFamily="34" charset="0"/>
                  </a:rPr>
                  <a:t> </a:t>
                </a:r>
                <a:endParaRPr lang="sk-SK"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2371" y="1454227"/>
                <a:ext cx="8648241" cy="3970318"/>
              </a:xfrm>
              <a:prstGeom prst="rect">
                <a:avLst/>
              </a:prstGeom>
              <a:blipFill rotWithShape="0">
                <a:blip r:embed="rId7"/>
                <a:stretch>
                  <a:fillRect l="-635" t="-922" b="-1536"/>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178979" y="1926756"/>
            <a:ext cx="1744980" cy="25527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66976" y="4216429"/>
            <a:ext cx="2388870" cy="266700"/>
          </a:xfrm>
          <a:prstGeom prst="rect">
            <a:avLst/>
          </a:prstGeom>
        </p:spPr>
      </p:pic>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79047" y="5493696"/>
            <a:ext cx="2152650" cy="575310"/>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44</a:t>
            </a:fld>
            <a:endParaRPr lang="sk-SK"/>
          </a:p>
        </p:txBody>
      </p:sp>
    </p:spTree>
    <p:extLst>
      <p:ext uri="{BB962C8B-B14F-4D97-AF65-F5344CB8AC3E}">
        <p14:creationId xmlns:p14="http://schemas.microsoft.com/office/powerpoint/2010/main" val="3760768445"/>
      </p:ext>
    </p:extLst>
  </p:cSld>
  <p:clrMapOvr>
    <a:masterClrMapping/>
  </p:clrMapOvr>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33" y="75121"/>
            <a:ext cx="8788551"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sme videli, prvky rotačnej matice sú vlastne skalárne súčiny nejakých jednotkových vektorov, teda vlastne kosínusy uhlov, ktoré tie jednotkové vektory zvierajú. Nazývame ich „smerové kosínusy“. Naša intuícia si spravidla nevie predstaviť „ako vyzerá“ otočenie, zadané 9 smerovými kosínusmi. Každé otočenie sa ale dá vyjadriť ako otočenie okolo nejakej fixnej osi o nejaký uhol. To je intuitívne oveľa prijateľnejšie.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Takže pohrajme sa s otočeniami okolo osí.</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Začneme otočením okolo osi z. Pri takom otočení sa z-</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súradnice častíc nemenia, menia sa len x-</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a y-</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súradnice, takže je to rovinný problém, na ktorý sa môžeme pozrieť v rovine </a:t>
            </a:r>
            <a:r>
              <a:rPr lang="sk-SK" dirty="0" err="1">
                <a:latin typeface="Arial" panose="020B0604020202020204" pitchFamily="34" charset="0"/>
                <a:cs typeface="Arial" panose="020B0604020202020204" pitchFamily="34" charset="0"/>
              </a:rPr>
              <a:t>xy</a:t>
            </a:r>
            <a:r>
              <a:rPr lang="sk-SK" dirty="0">
                <a:latin typeface="Arial" panose="020B0604020202020204" pitchFamily="34" charset="0"/>
                <a:cs typeface="Arial" panose="020B0604020202020204" pitchFamily="34" charset="0"/>
              </a:rPr>
              <a:t>. Sledujme jednu časticu ležiacu v rovine </a:t>
            </a:r>
            <a:r>
              <a:rPr lang="sk-SK" dirty="0" err="1">
                <a:latin typeface="Arial" panose="020B0604020202020204" pitchFamily="34" charset="0"/>
                <a:cs typeface="Arial" panose="020B0604020202020204" pitchFamily="34" charset="0"/>
              </a:rPr>
              <a:t>xy</a:t>
            </a:r>
            <a:r>
              <a:rPr lang="sk-SK" dirty="0">
                <a:latin typeface="Arial" panose="020B0604020202020204" pitchFamily="34" charset="0"/>
                <a:cs typeface="Arial" panose="020B0604020202020204" pitchFamily="34" charset="0"/>
              </a:rPr>
              <a:t> na obr.</a:t>
            </a: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a:xfrm>
            <a:off x="788894" y="3998259"/>
            <a:ext cx="0" cy="2348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7859" y="6355976"/>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88894" y="5432612"/>
            <a:ext cx="2411506" cy="9144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500000" flipV="1">
            <a:off x="484089" y="4985139"/>
            <a:ext cx="2411506" cy="9144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80944" y="5437762"/>
            <a:ext cx="0" cy="90925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64858" y="4533089"/>
            <a:ext cx="0" cy="18139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1689842" y="3623552"/>
            <a:ext cx="0" cy="18139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4911" y="5441673"/>
            <a:ext cx="238603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2095023" y="5870376"/>
            <a:ext cx="144780" cy="182880"/>
          </a:xfrm>
          <a:prstGeom prst="rect">
            <a:avLst/>
          </a:prstGeom>
        </p:spPr>
      </p:pic>
      <p:pic>
        <p:nvPicPr>
          <p:cNvPr id="22" name="Picture 21"/>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1820287" y="4809136"/>
            <a:ext cx="203835" cy="203835"/>
          </a:xfrm>
          <a:prstGeom prst="rect">
            <a:avLst/>
          </a:prstGeom>
        </p:spPr>
      </p:pic>
      <p:pic>
        <p:nvPicPr>
          <p:cNvPr id="28" name="Picture 27"/>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3256019" y="5798373"/>
            <a:ext cx="108014" cy="147447"/>
          </a:xfrm>
          <a:prstGeom prst="rect">
            <a:avLst/>
          </a:prstGeom>
        </p:spPr>
      </p:pic>
      <p:pic>
        <p:nvPicPr>
          <p:cNvPr id="27" name="Picture 26"/>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1097272" y="5236061"/>
            <a:ext cx="114872" cy="102870"/>
          </a:xfrm>
          <a:prstGeom prst="rect">
            <a:avLst/>
          </a:prstGeom>
        </p:spPr>
      </p:pic>
      <p:pic>
        <p:nvPicPr>
          <p:cNvPr id="30" name="Picture 29"/>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2626800" y="4856463"/>
            <a:ext cx="162878" cy="228029"/>
          </a:xfrm>
          <a:prstGeom prst="rect">
            <a:avLst/>
          </a:prstGeom>
        </p:spPr>
      </p:pic>
      <p:pic>
        <p:nvPicPr>
          <p:cNvPr id="32" name="Picture 31"/>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1125561" y="4300221"/>
            <a:ext cx="173165" cy="183452"/>
          </a:xfrm>
          <a:prstGeom prst="rect">
            <a:avLst/>
          </a:prstGeom>
        </p:spPr>
      </p:pic>
      <p:sp>
        <p:nvSpPr>
          <p:cNvPr id="33" name="Freeform 32"/>
          <p:cNvSpPr/>
          <p:nvPr/>
        </p:nvSpPr>
        <p:spPr>
          <a:xfrm>
            <a:off x="1478604" y="5642043"/>
            <a:ext cx="301558" cy="350195"/>
          </a:xfrm>
          <a:custGeom>
            <a:avLst/>
            <a:gdLst>
              <a:gd name="connsiteX0" fmla="*/ 0 w 301558"/>
              <a:gd name="connsiteY0" fmla="*/ 0 h 350195"/>
              <a:gd name="connsiteX1" fmla="*/ 116732 w 301558"/>
              <a:gd name="connsiteY1" fmla="*/ 58366 h 350195"/>
              <a:gd name="connsiteX2" fmla="*/ 184826 w 301558"/>
              <a:gd name="connsiteY2" fmla="*/ 136187 h 350195"/>
              <a:gd name="connsiteX3" fmla="*/ 233464 w 301558"/>
              <a:gd name="connsiteY3" fmla="*/ 194553 h 350195"/>
              <a:gd name="connsiteX4" fmla="*/ 301558 w 301558"/>
              <a:gd name="connsiteY4" fmla="*/ 350195 h 35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58" h="350195">
                <a:moveTo>
                  <a:pt x="0" y="0"/>
                </a:moveTo>
                <a:cubicBezTo>
                  <a:pt x="42964" y="17834"/>
                  <a:pt x="85928" y="35668"/>
                  <a:pt x="116732" y="58366"/>
                </a:cubicBezTo>
                <a:cubicBezTo>
                  <a:pt x="147536" y="81064"/>
                  <a:pt x="165371" y="113489"/>
                  <a:pt x="184826" y="136187"/>
                </a:cubicBezTo>
                <a:cubicBezTo>
                  <a:pt x="204281" y="158885"/>
                  <a:pt x="214009" y="158885"/>
                  <a:pt x="233464" y="194553"/>
                </a:cubicBezTo>
                <a:cubicBezTo>
                  <a:pt x="252919" y="230221"/>
                  <a:pt x="277238" y="290208"/>
                  <a:pt x="301558" y="350195"/>
                </a:cubicBezTo>
              </a:path>
            </a:pathLst>
          </a:custGeom>
          <a:noFill/>
          <a:ln w="190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a:off x="4024648" y="8725456"/>
            <a:ext cx="45719" cy="52250"/>
          </a:xfrm>
          <a:prstGeom prst="rect">
            <a:avLst/>
          </a:prstGeom>
        </p:spPr>
      </p:pic>
      <p:pic>
        <p:nvPicPr>
          <p:cNvPr id="37" name="Picture 36"/>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3541059" y="6364941"/>
            <a:ext cx="114872" cy="102870"/>
          </a:xfrm>
          <a:prstGeom prst="rect">
            <a:avLst/>
          </a:prstGeom>
        </p:spPr>
      </p:pic>
      <p:pic>
        <p:nvPicPr>
          <p:cNvPr id="38" name="Picture 37"/>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623866" y="3920143"/>
            <a:ext cx="108014" cy="147447"/>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3598495" y="3388551"/>
                <a:ext cx="516538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Os z smeruje od nákresnej roviny smerom „k čitateľovi“, kladný smer otočenia o uhol </a:t>
                </a:r>
                <a14:m>
                  <m:oMath xmlns:m="http://schemas.openxmlformats.org/officeDocument/2006/math">
                    <m:r>
                      <a:rPr lang="sk-SK" b="0" i="1" smtClean="0">
                        <a:latin typeface="Cambria Math" panose="02040503050406030204" pitchFamily="18" charset="0"/>
                        <a:cs typeface="Arial" panose="020B0604020202020204" pitchFamily="34" charset="0"/>
                      </a:rPr>
                      <m:t>𝜑</m:t>
                    </m:r>
                  </m:oMath>
                </a14:m>
                <a:r>
                  <a:rPr lang="sk-SK" dirty="0">
                    <a:latin typeface="Arial" panose="020B0604020202020204" pitchFamily="34" charset="0"/>
                    <a:cs typeface="Arial" panose="020B0604020202020204" pitchFamily="34" charset="0"/>
                  </a:rPr>
                  <a:t>, je daný prstami pravej ruky ak palec ukazuje smer osi z. </a:t>
                </a:r>
                <a:endParaRPr lang="en-US" dirty="0">
                  <a:latin typeface="Arial" panose="020B0604020202020204" pitchFamily="34" charset="0"/>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598495" y="3388551"/>
                <a:ext cx="5165388" cy="1200329"/>
              </a:xfrm>
              <a:prstGeom prst="rect">
                <a:avLst/>
              </a:prstGeom>
              <a:blipFill rotWithShape="0">
                <a:blip r:embed="rId29"/>
                <a:stretch>
                  <a:fillRect l="-943" t="-3046" b="-7107"/>
                </a:stretch>
              </a:blipFill>
            </p:spPr>
            <p:txBody>
              <a:bodyPr/>
              <a:lstStyle/>
              <a:p>
                <a:r>
                  <a:rPr lang="en-US">
                    <a:noFill/>
                  </a:rPr>
                  <a:t> </a:t>
                </a:r>
              </a:p>
            </p:txBody>
          </p:sp>
        </mc:Fallback>
      </mc:AlternateContent>
      <p:pic>
        <p:nvPicPr>
          <p:cNvPr id="1026" name="Picture 2" descr="http://upload.wikimedia.org/wikipedia/commons/thumb/3/34/Right-hand_grip_rule.svg/350px-Right-hand_grip_rule.svg.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51097" y="3852154"/>
            <a:ext cx="634955" cy="6349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416663" y="5829063"/>
            <a:ext cx="132017" cy="150876"/>
          </a:xfrm>
          <a:prstGeom prst="rect">
            <a:avLst/>
          </a:prstGeom>
        </p:spPr>
      </p:pic>
      <p:pic>
        <p:nvPicPr>
          <p:cNvPr id="44" name="Picture 43"/>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1507582" y="6125180"/>
            <a:ext cx="128588" cy="102870"/>
          </a:xfrm>
          <a:prstGeom prst="rect">
            <a:avLst/>
          </a:prstGeom>
        </p:spPr>
      </p:pic>
      <p:pic>
        <p:nvPicPr>
          <p:cNvPr id="46" name="Picture 45"/>
          <p:cNvPicPr>
            <a:picLocks noChangeAspect="1"/>
          </p:cNvPicPr>
          <p:nvPr>
            <p:custDataLst>
              <p:tags r:id="rId12"/>
            </p:custDataLst>
          </p:nvPr>
        </p:nvPicPr>
        <p:blipFill>
          <a:blip r:embed="rId32" cstate="print">
            <a:extLst>
              <a:ext uri="{28A0092B-C50C-407E-A947-70E740481C1C}">
                <a14:useLocalDpi xmlns:a14="http://schemas.microsoft.com/office/drawing/2010/main" val="0"/>
              </a:ext>
            </a:extLst>
          </a:blip>
          <a:stretch>
            <a:fillRect/>
          </a:stretch>
        </p:blipFill>
        <p:spPr>
          <a:xfrm>
            <a:off x="4081558" y="4566357"/>
            <a:ext cx="2343722" cy="200597"/>
          </a:xfrm>
          <a:prstGeom prst="rect">
            <a:avLst/>
          </a:prstGeom>
        </p:spPr>
      </p:pic>
      <p:pic>
        <p:nvPicPr>
          <p:cNvPr id="50" name="Picture 49"/>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4081558" y="4848393"/>
            <a:ext cx="3593592" cy="238316"/>
          </a:xfrm>
          <a:prstGeom prst="rect">
            <a:avLst/>
          </a:prstGeom>
        </p:spPr>
      </p:pic>
      <p:pic>
        <p:nvPicPr>
          <p:cNvPr id="55" name="Picture 54"/>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4081560" y="5159488"/>
            <a:ext cx="3046667" cy="231458"/>
          </a:xfrm>
          <a:prstGeom prst="rect">
            <a:avLst/>
          </a:prstGeom>
        </p:spPr>
      </p:pic>
      <p:pic>
        <p:nvPicPr>
          <p:cNvPr id="53" name="Picture 52"/>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4081559" y="5469167"/>
            <a:ext cx="3036380" cy="231458"/>
          </a:xfrm>
          <a:prstGeom prst="rect">
            <a:avLst/>
          </a:prstGeom>
        </p:spPr>
      </p:pic>
      <p:pic>
        <p:nvPicPr>
          <p:cNvPr id="56" name="Picture 55"/>
          <p:cNvPicPr>
            <a:picLocks noChangeAspect="1"/>
          </p:cNvPicPr>
          <p:nvPr>
            <p:custDataLst>
              <p:tags r:id="rId16"/>
            </p:custDataLst>
          </p:nvPr>
        </p:nvPicPr>
        <p:blipFill>
          <a:blip r:embed="rId36" cstate="print">
            <a:extLst>
              <a:ext uri="{28A0092B-C50C-407E-A947-70E740481C1C}">
                <a14:useLocalDpi xmlns:a14="http://schemas.microsoft.com/office/drawing/2010/main" val="0"/>
              </a:ext>
            </a:extLst>
          </a:blip>
          <a:stretch>
            <a:fillRect/>
          </a:stretch>
        </p:blipFill>
        <p:spPr>
          <a:xfrm>
            <a:off x="4575382" y="5893722"/>
            <a:ext cx="2048828" cy="231458"/>
          </a:xfrm>
          <a:prstGeom prst="rect">
            <a:avLst/>
          </a:prstGeom>
        </p:spPr>
      </p:pic>
      <p:pic>
        <p:nvPicPr>
          <p:cNvPr id="59" name="Picture 58"/>
          <p:cNvPicPr>
            <a:picLocks noChangeAspect="1"/>
          </p:cNvPicPr>
          <p:nvPr>
            <p:custDataLst>
              <p:tags r:id="rId17"/>
            </p:custDataLst>
          </p:nvPr>
        </p:nvPicPr>
        <p:blipFill>
          <a:blip r:embed="rId37" cstate="print">
            <a:extLst>
              <a:ext uri="{28A0092B-C50C-407E-A947-70E740481C1C}">
                <a14:useLocalDpi xmlns:a14="http://schemas.microsoft.com/office/drawing/2010/main" val="0"/>
              </a:ext>
            </a:extLst>
          </a:blip>
          <a:stretch>
            <a:fillRect/>
          </a:stretch>
        </p:blipFill>
        <p:spPr>
          <a:xfrm>
            <a:off x="4575382" y="6203401"/>
            <a:ext cx="2038541" cy="231458"/>
          </a:xfrm>
          <a:prstGeom prst="rect">
            <a:avLst/>
          </a:prstGeom>
        </p:spPr>
      </p:pic>
      <p:sp>
        <p:nvSpPr>
          <p:cNvPr id="60" name="Rectangle 59"/>
          <p:cNvSpPr/>
          <p:nvPr/>
        </p:nvSpPr>
        <p:spPr>
          <a:xfrm>
            <a:off x="4396902" y="5829063"/>
            <a:ext cx="2412460" cy="70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60"/>
          <p:cNvSpPr>
            <a:spLocks noGrp="1"/>
          </p:cNvSpPr>
          <p:nvPr>
            <p:ph type="sldNum" sz="quarter" idx="12"/>
          </p:nvPr>
        </p:nvSpPr>
        <p:spPr/>
        <p:txBody>
          <a:bodyPr/>
          <a:lstStyle/>
          <a:p>
            <a:fld id="{1BCE0CA2-1A48-4B23-8A77-1A9F640E54E6}" type="slidenum">
              <a:rPr lang="sk-SK" smtClean="0"/>
              <a:t>45</a:t>
            </a:fld>
            <a:endParaRPr lang="sk-SK"/>
          </a:p>
        </p:txBody>
      </p:sp>
    </p:spTree>
    <p:extLst>
      <p:ext uri="{BB962C8B-B14F-4D97-AF65-F5344CB8AC3E}">
        <p14:creationId xmlns:p14="http://schemas.microsoft.com/office/powerpoint/2010/main" val="3073391108"/>
      </p:ext>
    </p:extLst>
  </p:cSld>
  <p:clrMapOvr>
    <a:masterClrMapping/>
  </p:clrMapOvr>
  <p:extLst mod="1"/>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55927" y="1111828"/>
            <a:ext cx="2048828" cy="231458"/>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555927" y="1421507"/>
            <a:ext cx="2038541" cy="231458"/>
          </a:xfrm>
          <a:prstGeom prst="rect">
            <a:avLst/>
          </a:prstGeom>
        </p:spPr>
      </p:pic>
      <p:sp>
        <p:nvSpPr>
          <p:cNvPr id="4" name="Rectangle 3"/>
          <p:cNvSpPr/>
          <p:nvPr/>
        </p:nvSpPr>
        <p:spPr>
          <a:xfrm>
            <a:off x="4407877" y="1024276"/>
            <a:ext cx="2412460" cy="70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stretch>
            <a:fillRect/>
          </a:stretch>
        </p:blipFill>
        <p:spPr>
          <a:xfrm>
            <a:off x="690142" y="820409"/>
            <a:ext cx="3036071" cy="2615411"/>
          </a:xfrm>
          <a:prstGeom prst="rect">
            <a:avLst/>
          </a:prstGeom>
        </p:spPr>
      </p:pic>
      <p:sp>
        <p:nvSpPr>
          <p:cNvPr id="26" name="TextBox 25"/>
          <p:cNvSpPr txBox="1"/>
          <p:nvPr/>
        </p:nvSpPr>
        <p:spPr>
          <a:xfrm>
            <a:off x="330740" y="34302"/>
            <a:ext cx="8472792" cy="400110"/>
          </a:xfrm>
          <a:prstGeom prst="rect">
            <a:avLst/>
          </a:prstGeom>
          <a:noFill/>
        </p:spPr>
        <p:txBody>
          <a:bodyPr wrap="square" rtlCol="0">
            <a:spAutoFit/>
          </a:bodyPr>
          <a:lstStyle/>
          <a:p>
            <a:r>
              <a:rPr lang="sk-SK" sz="2000" b="1" dirty="0">
                <a:latin typeface="Arial" panose="020B0604020202020204" pitchFamily="34" charset="0"/>
                <a:cs typeface="Arial" panose="020B0604020202020204" pitchFamily="34" charset="0"/>
              </a:rPr>
              <a:t>Zapamätajte si, ako vyzerajú vzorce pre rotáciu v dvoch rozmeroch!</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330740" y="3696511"/>
                <a:ext cx="8677073"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Súradnice otočeného vektora sú „zmiešaniny“ súradníc pôvodného vektora. Pomocou kosínusu a sínusu. Pri sínuse je jedno znamienko kladné druhé záporné.</a:t>
                </a:r>
              </a:p>
              <a:p>
                <a:r>
                  <a:rPr lang="sk-SK" dirty="0">
                    <a:latin typeface="Arial" panose="020B0604020202020204" pitchFamily="34" charset="0"/>
                    <a:cs typeface="Arial" panose="020B0604020202020204" pitchFamily="34" charset="0"/>
                  </a:rPr>
                  <a:t>Na to, kde je sínus a kde kosínus prídete z úvahy o limite veľmi malého otočenia. Pri malom otočení sa súradnice „moc nezmenia“, takže v limite malého uhla musí byť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 malé uhly</a:t>
                </a:r>
                <a:r>
                  <a:rPr lang="en-US" dirty="0">
                    <a:latin typeface="Arial" panose="020B0604020202020204" pitchFamily="34" charset="0"/>
                    <a:cs typeface="Arial" panose="020B0604020202020204" pitchFamily="34" charset="0"/>
                  </a:rPr>
                  <a:t> </a:t>
                </a:r>
                <a14:m>
                  <m:oMath xmlns:m="http://schemas.openxmlformats.org/officeDocument/2006/math">
                    <m:func>
                      <m:funcPr>
                        <m:ctrlPr>
                          <a:rPr lang="en-US" i="1" smtClean="0">
                            <a:latin typeface="Cambria Math" panose="02040503050406030204" pitchFamily="18" charset="0"/>
                            <a:cs typeface="Arial" panose="020B0604020202020204" pitchFamily="34" charset="0"/>
                          </a:rPr>
                        </m:ctrlPr>
                      </m:funcPr>
                      <m:fName>
                        <m:r>
                          <m:rPr>
                            <m:sty m:val="p"/>
                          </m:rPr>
                          <a:rPr lang="en-US" i="0" smtClean="0">
                            <a:latin typeface="Cambria Math" panose="02040503050406030204" pitchFamily="18" charset="0"/>
                            <a:cs typeface="Arial" panose="020B0604020202020204" pitchFamily="34" charset="0"/>
                          </a:rPr>
                          <m:t>cos</m:t>
                        </m:r>
                      </m:fName>
                      <m:e>
                        <m:r>
                          <a:rPr lang="en-US" b="0" i="1" smtClean="0">
                            <a:latin typeface="Cambria Math" panose="02040503050406030204" pitchFamily="18" charset="0"/>
                            <a:cs typeface="Arial" panose="020B0604020202020204" pitchFamily="34" charset="0"/>
                          </a:rPr>
                          <m:t>𝜑</m:t>
                        </m:r>
                      </m:e>
                    </m:func>
                    <m:r>
                      <a:rPr lang="en-US" b="0" i="1" smtClean="0">
                        <a:latin typeface="Cambria Math" panose="02040503050406030204" pitchFamily="18" charset="0"/>
                        <a:cs typeface="Arial" panose="020B0604020202020204" pitchFamily="34" charset="0"/>
                      </a:rPr>
                      <m:t>≈1</m:t>
                    </m:r>
                  </m:oMath>
                </a14:m>
                <a:r>
                  <a:rPr lang="en-US" dirty="0">
                    <a:latin typeface="Arial" panose="020B0604020202020204" pitchFamily="34" charset="0"/>
                    <a:cs typeface="Arial" panose="020B0604020202020204" pitchFamily="34" charset="0"/>
                  </a:rPr>
                  <a:t>, </a:t>
                </a:r>
                <a14:m>
                  <m:oMath xmlns:m="http://schemas.openxmlformats.org/officeDocument/2006/math">
                    <m:func>
                      <m:funcPr>
                        <m:ctrlPr>
                          <a:rPr lang="en-US" i="1" smtClean="0">
                            <a:latin typeface="Cambria Math" panose="02040503050406030204" pitchFamily="18" charset="0"/>
                            <a:cs typeface="Arial" panose="020B0604020202020204" pitchFamily="34" charset="0"/>
                          </a:rPr>
                        </m:ctrlPr>
                      </m:funcPr>
                      <m:fName>
                        <m:r>
                          <m:rPr>
                            <m:sty m:val="p"/>
                          </m:rPr>
                          <a:rPr lang="en-US" i="0" smtClean="0">
                            <a:latin typeface="Cambria Math" panose="02040503050406030204" pitchFamily="18" charset="0"/>
                            <a:cs typeface="Arial" panose="020B0604020202020204" pitchFamily="34" charset="0"/>
                          </a:rPr>
                          <m:t>sin</m:t>
                        </m:r>
                      </m:fName>
                      <m:e>
                        <m:r>
                          <a:rPr lang="en-US"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≈0</m:t>
                        </m:r>
                      </m:e>
                    </m:func>
                  </m:oMath>
                </a14:m>
                <a:r>
                  <a:rPr lang="en-US" dirty="0">
                    <a:latin typeface="Arial" panose="020B0604020202020204" pitchFamily="34" charset="0"/>
                    <a:cs typeface="Arial" panose="020B0604020202020204" pitchFamily="34" charset="0"/>
                  </a:rPr>
                  <a:t>, ta</a:t>
                </a:r>
                <a:r>
                  <a:rPr lang="sk-SK" dirty="0">
                    <a:latin typeface="Arial" panose="020B0604020202020204" pitchFamily="34" charset="0"/>
                    <a:cs typeface="Arial" panose="020B0604020202020204" pitchFamily="34" charset="0"/>
                  </a:rPr>
                  <a:t>že je to jasné.</a:t>
                </a:r>
              </a:p>
              <a:p>
                <a:r>
                  <a:rPr lang="sk-SK" dirty="0">
                    <a:latin typeface="Arial" panose="020B0604020202020204" pitchFamily="34" charset="0"/>
                    <a:cs typeface="Arial" panose="020B0604020202020204" pitchFamily="34" charset="0"/>
                  </a:rPr>
                  <a:t>To, pri ktorom sínuse je záporné znamienko vidím z obrázku: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sk-SK"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&lt;</m:t>
                    </m:r>
                    <m:r>
                      <a:rPr lang="en-US" b="0" i="1" smtClean="0">
                        <a:latin typeface="Cambria Math" panose="02040503050406030204" pitchFamily="18" charset="0"/>
                        <a:cs typeface="Arial" panose="020B0604020202020204" pitchFamily="34" charset="0"/>
                      </a:rPr>
                      <m:t>𝑥</m:t>
                    </m:r>
                  </m:oMath>
                </a14:m>
                <a:r>
                  <a:rPr lang="en-US"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30740" y="3696511"/>
                <a:ext cx="8677073" cy="1754326"/>
              </a:xfrm>
              <a:prstGeom prst="rect">
                <a:avLst/>
              </a:prstGeom>
              <a:blipFill rotWithShape="0">
                <a:blip r:embed="rId9"/>
                <a:stretch>
                  <a:fillRect l="-562" t="-1736" b="-4514"/>
                </a:stretch>
              </a:blipFill>
            </p:spPr>
            <p:txBody>
              <a:bodyPr/>
              <a:lstStyle/>
              <a:p>
                <a:r>
                  <a:rPr lang="en-US">
                    <a:noFill/>
                  </a:rPr>
                  <a:t> </a:t>
                </a:r>
              </a:p>
            </p:txBody>
          </p:sp>
        </mc:Fallback>
      </mc:AlternateContent>
      <p:sp>
        <p:nvSpPr>
          <p:cNvPr id="30" name="Slide Number Placeholder 29"/>
          <p:cNvSpPr>
            <a:spLocks noGrp="1"/>
          </p:cNvSpPr>
          <p:nvPr>
            <p:ph type="sldNum" sz="quarter" idx="12"/>
          </p:nvPr>
        </p:nvSpPr>
        <p:spPr/>
        <p:txBody>
          <a:bodyPr/>
          <a:lstStyle/>
          <a:p>
            <a:fld id="{1BCE0CA2-1A48-4B23-8A77-1A9F640E54E6}" type="slidenum">
              <a:rPr lang="sk-SK" smtClean="0"/>
              <a:t>46</a:t>
            </a:fld>
            <a:endParaRPr lang="sk-SK"/>
          </a:p>
        </p:txBody>
      </p:sp>
    </p:spTree>
    <p:extLst>
      <p:ext uri="{BB962C8B-B14F-4D97-AF65-F5344CB8AC3E}">
        <p14:creationId xmlns:p14="http://schemas.microsoft.com/office/powerpoint/2010/main" val="1688232056"/>
      </p:ext>
    </p:extLst>
  </p:cSld>
  <p:clrMapOvr>
    <a:masterClrMapping/>
  </p:clrMapOvr>
  <p:extLst mod="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47454" y="1572258"/>
            <a:ext cx="2048828" cy="231458"/>
          </a:xfrm>
          <a:prstGeom prst="rect">
            <a:avLst/>
          </a:prstGeom>
        </p:spPr>
      </p:pic>
      <p:pic>
        <p:nvPicPr>
          <p:cNvPr id="3" name="Picture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247454" y="1881937"/>
            <a:ext cx="2038541" cy="231458"/>
          </a:xfrm>
          <a:prstGeom prst="rect">
            <a:avLst/>
          </a:prstGeom>
        </p:spPr>
      </p:pic>
      <p:sp>
        <p:nvSpPr>
          <p:cNvPr id="30" name="Slide Number Placeholder 29"/>
          <p:cNvSpPr>
            <a:spLocks noGrp="1"/>
          </p:cNvSpPr>
          <p:nvPr>
            <p:ph type="sldNum" sz="quarter" idx="12"/>
          </p:nvPr>
        </p:nvSpPr>
        <p:spPr/>
        <p:txBody>
          <a:bodyPr/>
          <a:lstStyle/>
          <a:p>
            <a:fld id="{1BCE0CA2-1A48-4B23-8A77-1A9F640E54E6}" type="slidenum">
              <a:rPr lang="sk-SK" smtClean="0"/>
              <a:t>47</a:t>
            </a:fld>
            <a:endParaRPr lang="sk-SK"/>
          </a:p>
        </p:txBody>
      </p:sp>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257741" y="2214085"/>
            <a:ext cx="581216" cy="183452"/>
          </a:xfrm>
          <a:prstGeom prst="rect">
            <a:avLst/>
          </a:prstGeom>
        </p:spPr>
      </p:pic>
      <p:sp>
        <p:nvSpPr>
          <p:cNvPr id="6" name="TextBox 5"/>
          <p:cNvSpPr txBox="1"/>
          <p:nvPr/>
        </p:nvSpPr>
        <p:spPr>
          <a:xfrm>
            <a:off x="1189822" y="297455"/>
            <a:ext cx="6676221"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Rotačná matica pre otočenie okolo  osi z</a:t>
            </a:r>
          </a:p>
        </p:txBody>
      </p:sp>
      <p:sp>
        <p:nvSpPr>
          <p:cNvPr id="8" name="TextBox 7"/>
          <p:cNvSpPr txBox="1"/>
          <p:nvPr/>
        </p:nvSpPr>
        <p:spPr>
          <a:xfrm>
            <a:off x="690142" y="4002676"/>
            <a:ext cx="79762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nejakých pokusoch a omyloch by sa vám malo podariť napísať, ako vyzerá rotačná matica pre takúto transformáciu. Dostanete</a:t>
            </a:r>
          </a:p>
        </p:txBody>
      </p:sp>
      <p:pic>
        <p:nvPicPr>
          <p:cNvPr id="11" name="Picture 1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05635" y="4786705"/>
            <a:ext cx="3473577" cy="821246"/>
          </a:xfrm>
          <a:prstGeom prst="rect">
            <a:avLst/>
          </a:prstGeom>
        </p:spPr>
      </p:pic>
      <p:sp>
        <p:nvSpPr>
          <p:cNvPr id="12" name="TextBox 11"/>
          <p:cNvSpPr txBox="1"/>
          <p:nvPr/>
        </p:nvSpPr>
        <p:spPr>
          <a:xfrm>
            <a:off x="690142" y="5949108"/>
            <a:ext cx="76826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Overte si maticovým násobením, že je to dobre.</a:t>
            </a:r>
          </a:p>
        </p:txBody>
      </p:sp>
      <p:pic>
        <p:nvPicPr>
          <p:cNvPr id="4" name="Picture 3"/>
          <p:cNvPicPr>
            <a:picLocks noChangeAspect="1"/>
          </p:cNvPicPr>
          <p:nvPr/>
        </p:nvPicPr>
        <p:blipFill>
          <a:blip r:embed="rId10"/>
          <a:stretch>
            <a:fillRect/>
          </a:stretch>
        </p:blipFill>
        <p:spPr>
          <a:xfrm>
            <a:off x="690142" y="726194"/>
            <a:ext cx="2037335" cy="2980771"/>
          </a:xfrm>
          <a:prstGeom prst="rect">
            <a:avLst/>
          </a:prstGeom>
        </p:spPr>
      </p:pic>
    </p:spTree>
    <p:extLst>
      <p:ext uri="{BB962C8B-B14F-4D97-AF65-F5344CB8AC3E}">
        <p14:creationId xmlns:p14="http://schemas.microsoft.com/office/powerpoint/2010/main" val="2675561797"/>
      </p:ext>
    </p:extLst>
  </p:cSld>
  <p:clrMapOvr>
    <a:masterClrMapping/>
  </p:clrMapOvr>
  <p:extLst mod="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48</a:t>
            </a:fld>
            <a:endParaRPr lang="sk-SK"/>
          </a:p>
        </p:txBody>
      </p:sp>
      <p:sp>
        <p:nvSpPr>
          <p:cNvPr id="3" name="TextBox 2"/>
          <p:cNvSpPr txBox="1"/>
          <p:nvPr/>
        </p:nvSpPr>
        <p:spPr>
          <a:xfrm>
            <a:off x="268941" y="412376"/>
            <a:ext cx="863301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Skladanie otočení okolo tej istej osi</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80682" y="906790"/>
                <a:ext cx="86330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Urobme najprv otočenie okolo osi z o uhol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následne ďalšie otočenie zase okolo osi z o uhol </a:t>
                </a:r>
                <a14:m>
                  <m:oMath xmlns:m="http://schemas.openxmlformats.org/officeDocument/2006/math">
                    <m:r>
                      <a:rPr lang="en-US" b="0" i="1" smtClean="0">
                        <a:latin typeface="Cambria Math" panose="02040503050406030204" pitchFamily="18" charset="0"/>
                        <a:cs typeface="Arial" panose="020B0604020202020204" pitchFamily="34" charset="0"/>
                      </a:rPr>
                      <m:t>𝜗</m:t>
                    </m:r>
                  </m:oMath>
                </a14:m>
                <a:r>
                  <a:rPr lang="en-US" b="0" dirty="0">
                    <a:latin typeface="Arial" panose="020B0604020202020204" pitchFamily="34" charset="0"/>
                    <a:cs typeface="Arial" panose="020B0604020202020204" pitchFamily="34" charset="0"/>
                  </a:rPr>
                  <a:t>.</a:t>
                </a:r>
                <a:r>
                  <a:rPr lang="sk-SK" b="0" dirty="0">
                    <a:latin typeface="Arial" panose="020B0604020202020204" pitchFamily="34" charset="0"/>
                    <a:cs typeface="Arial" panose="020B0604020202020204" pitchFamily="34" charset="0"/>
                  </a:rPr>
                  <a:t> Takže bude</a:t>
                </a:r>
                <a:endParaRPr lang="en-US" b="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0682" y="906790"/>
                <a:ext cx="8633012" cy="646331"/>
              </a:xfrm>
              <a:prstGeom prst="rect">
                <a:avLst/>
              </a:prstGeom>
              <a:blipFill rotWithShape="0">
                <a:blip r:embed="rId16"/>
                <a:stretch>
                  <a:fillRect l="-565" t="-5660" r="-989"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1230021" y="1609306"/>
            <a:ext cx="2048828" cy="231458"/>
          </a:xfrm>
          <a:prstGeom prst="rect">
            <a:avLst/>
          </a:prstGeom>
        </p:spPr>
      </p:pic>
      <p:pic>
        <p:nvPicPr>
          <p:cNvPr id="6" name="Picture 5"/>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1240308" y="1899929"/>
            <a:ext cx="2038541" cy="231458"/>
          </a:xfrm>
          <a:prstGeom prst="rect">
            <a:avLst/>
          </a:prstGeom>
        </p:spPr>
      </p:pic>
      <p:pic>
        <p:nvPicPr>
          <p:cNvPr id="7" name="Picture 6"/>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1240308" y="2251133"/>
            <a:ext cx="581216" cy="183452"/>
          </a:xfrm>
          <a:prstGeom prst="rect">
            <a:avLst/>
          </a:prstGeom>
        </p:spPr>
      </p:pic>
      <p:pic>
        <p:nvPicPr>
          <p:cNvPr id="11" name="Picture 10"/>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5542044" y="1582411"/>
            <a:ext cx="2201418" cy="228029"/>
          </a:xfrm>
          <a:prstGeom prst="rect">
            <a:avLst/>
          </a:prstGeom>
        </p:spPr>
      </p:pic>
      <p:pic>
        <p:nvPicPr>
          <p:cNvPr id="12" name="Picture 11"/>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5542045" y="1892091"/>
            <a:ext cx="2191131" cy="228029"/>
          </a:xfrm>
          <a:prstGeom prst="rect">
            <a:avLst/>
          </a:prstGeom>
        </p:spPr>
      </p:pic>
      <p:pic>
        <p:nvPicPr>
          <p:cNvPr id="13" name="Picture 12"/>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5552331" y="2224238"/>
            <a:ext cx="692658" cy="183452"/>
          </a:xfrm>
          <a:prstGeom prst="rect">
            <a:avLst/>
          </a:prstGeom>
        </p:spPr>
      </p:pic>
      <p:pic>
        <p:nvPicPr>
          <p:cNvPr id="14" name="Picture 13"/>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452718" y="2722867"/>
            <a:ext cx="3473577" cy="821246"/>
          </a:xfrm>
          <a:prstGeom prst="rect">
            <a:avLst/>
          </a:prstGeom>
        </p:spPr>
      </p:pic>
      <p:pic>
        <p:nvPicPr>
          <p:cNvPr id="16" name="Picture 15"/>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5072396" y="2674818"/>
            <a:ext cx="3562731" cy="821246"/>
          </a:xfrm>
          <a:prstGeom prst="rect">
            <a:avLst/>
          </a:prstGeom>
        </p:spPr>
      </p:pic>
      <p:pic>
        <p:nvPicPr>
          <p:cNvPr id="17" name="Picture 16"/>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1542055" y="3934154"/>
            <a:ext cx="1428179" cy="492062"/>
          </a:xfrm>
          <a:prstGeom prst="rect">
            <a:avLst/>
          </a:prstGeom>
        </p:spPr>
      </p:pic>
      <p:pic>
        <p:nvPicPr>
          <p:cNvPr id="19" name="Picture 18"/>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087618" y="3908438"/>
            <a:ext cx="1399032" cy="517779"/>
          </a:xfrm>
          <a:prstGeom prst="rect">
            <a:avLst/>
          </a:prstGeom>
        </p:spPr>
      </p:pic>
      <p:pic>
        <p:nvPicPr>
          <p:cNvPr id="21" name="Picture 20"/>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871804" y="4471977"/>
            <a:ext cx="3427286" cy="517779"/>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80682" y="5132394"/>
                <a:ext cx="8821271" cy="65126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Dve po sebe nasledujúce otočenia, ktorým prislúchajú rotačné matice</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𝑅</m:t>
                    </m:r>
                  </m:oMath>
                </a14:m>
                <a:r>
                  <a:rPr lang="en-US" dirty="0">
                    <a:latin typeface="Arial" panose="020B0604020202020204" pitchFamily="34" charset="0"/>
                    <a:cs typeface="Arial" panose="020B0604020202020204" pitchFamily="34" charset="0"/>
                  </a:rPr>
                  <a:t> 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sa dajú chápať ako jedna (výsledná) rotácia s rotačnou maticou </a:t>
                </a:r>
                <a14:m>
                  <m:oMath xmlns:m="http://schemas.openxmlformats.org/officeDocument/2006/math">
                    <m:r>
                      <a:rPr lang="sk-SK" b="0" i="1" smtClean="0">
                        <a:latin typeface="Cambria Math" panose="02040503050406030204" pitchFamily="18" charset="0"/>
                        <a:cs typeface="Arial" panose="020B0604020202020204" pitchFamily="34" charset="0"/>
                      </a:rPr>
                      <m:t>𝑅</m:t>
                    </m:r>
                    <m:r>
                      <a:rPr lang="en-US" b="0" i="1" smtClean="0">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0682" y="5132394"/>
                <a:ext cx="8821271" cy="651269"/>
              </a:xfrm>
              <a:prstGeom prst="rect">
                <a:avLst/>
              </a:prstGeom>
              <a:blipFill rotWithShape="0">
                <a:blip r:embed="rId28"/>
                <a:stretch>
                  <a:fillRect l="-553" t="-4673" b="-14019"/>
                </a:stretch>
              </a:blipFill>
            </p:spPr>
            <p:txBody>
              <a:bodyPr/>
              <a:lstStyle/>
              <a:p>
                <a:r>
                  <a:rPr lang="en-US">
                    <a:noFill/>
                  </a:rPr>
                  <a:t> </a:t>
                </a:r>
              </a:p>
            </p:txBody>
          </p:sp>
        </mc:Fallback>
      </mc:AlternateContent>
      <p:pic>
        <p:nvPicPr>
          <p:cNvPr id="24" name="Picture 23"/>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3858405" y="5945191"/>
            <a:ext cx="1693926" cy="517779"/>
          </a:xfrm>
          <a:prstGeom prst="rect">
            <a:avLst/>
          </a:prstGeom>
        </p:spPr>
      </p:pic>
    </p:spTree>
    <p:extLst>
      <p:ext uri="{BB962C8B-B14F-4D97-AF65-F5344CB8AC3E}">
        <p14:creationId xmlns:p14="http://schemas.microsoft.com/office/powerpoint/2010/main" val="4003850942"/>
      </p:ext>
    </p:extLst>
  </p:cSld>
  <p:clrMapOvr>
    <a:masterClrMapping/>
  </p:clrMapOvr>
  <p:extLst mod="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stretch>
            <a:fillRect/>
          </a:stretch>
        </p:blipFill>
        <p:spPr>
          <a:xfrm rot="20197104" flipH="1">
            <a:off x="7578926" y="3450406"/>
            <a:ext cx="534151" cy="411249"/>
          </a:xfrm>
          <a:prstGeom prst="rect">
            <a:avLst/>
          </a:prstGeom>
        </p:spPr>
      </p:pic>
      <p:pic>
        <p:nvPicPr>
          <p:cNvPr id="12" name="Picture 11"/>
          <p:cNvPicPr>
            <a:picLocks noChangeAspect="1"/>
          </p:cNvPicPr>
          <p:nvPr/>
        </p:nvPicPr>
        <p:blipFill>
          <a:blip r:embed="rId6"/>
          <a:stretch>
            <a:fillRect/>
          </a:stretch>
        </p:blipFill>
        <p:spPr>
          <a:xfrm rot="19909057" flipH="1">
            <a:off x="7555696" y="3155048"/>
            <a:ext cx="538878" cy="378160"/>
          </a:xfrm>
          <a:prstGeom prst="rect">
            <a:avLst/>
          </a:prstGeom>
        </p:spPr>
      </p:pic>
      <p:pic>
        <p:nvPicPr>
          <p:cNvPr id="13" name="Picture 12"/>
          <p:cNvPicPr>
            <a:picLocks noChangeAspect="1"/>
          </p:cNvPicPr>
          <p:nvPr/>
        </p:nvPicPr>
        <p:blipFill>
          <a:blip r:embed="rId7"/>
          <a:stretch>
            <a:fillRect/>
          </a:stretch>
        </p:blipFill>
        <p:spPr>
          <a:xfrm rot="20099254" flipH="1">
            <a:off x="7520436" y="2831136"/>
            <a:ext cx="543605" cy="392341"/>
          </a:xfrm>
          <a:prstGeom prst="rect">
            <a:avLst/>
          </a:prstGeom>
        </p:spPr>
      </p:pic>
      <p:pic>
        <p:nvPicPr>
          <p:cNvPr id="8" name="Picture 7"/>
          <p:cNvPicPr>
            <a:picLocks noChangeAspect="1"/>
          </p:cNvPicPr>
          <p:nvPr/>
        </p:nvPicPr>
        <p:blipFill>
          <a:blip r:embed="rId5"/>
          <a:stretch>
            <a:fillRect/>
          </a:stretch>
        </p:blipFill>
        <p:spPr>
          <a:xfrm rot="2207681">
            <a:off x="4391953" y="3117934"/>
            <a:ext cx="534151" cy="411249"/>
          </a:xfrm>
          <a:prstGeom prst="rect">
            <a:avLst/>
          </a:prstGeom>
        </p:spPr>
      </p:pic>
      <p:pic>
        <p:nvPicPr>
          <p:cNvPr id="9" name="Picture 8"/>
          <p:cNvPicPr>
            <a:picLocks noChangeAspect="1"/>
          </p:cNvPicPr>
          <p:nvPr/>
        </p:nvPicPr>
        <p:blipFill>
          <a:blip r:embed="rId6"/>
          <a:stretch>
            <a:fillRect/>
          </a:stretch>
        </p:blipFill>
        <p:spPr>
          <a:xfrm rot="2539254">
            <a:off x="3698468" y="3136824"/>
            <a:ext cx="538878" cy="378160"/>
          </a:xfrm>
          <a:prstGeom prst="rect">
            <a:avLst/>
          </a:prstGeom>
        </p:spPr>
      </p:pic>
      <p:pic>
        <p:nvPicPr>
          <p:cNvPr id="10" name="Picture 9"/>
          <p:cNvPicPr>
            <a:picLocks noChangeAspect="1"/>
          </p:cNvPicPr>
          <p:nvPr/>
        </p:nvPicPr>
        <p:blipFill>
          <a:blip r:embed="rId7"/>
          <a:stretch>
            <a:fillRect/>
          </a:stretch>
        </p:blipFill>
        <p:spPr>
          <a:xfrm rot="2217814">
            <a:off x="3178957" y="3129992"/>
            <a:ext cx="543605" cy="392341"/>
          </a:xfrm>
          <a:prstGeom prst="rect">
            <a:avLst/>
          </a:prstGeom>
        </p:spPr>
      </p:pic>
      <p:pic>
        <p:nvPicPr>
          <p:cNvPr id="7" name="Picture 6"/>
          <p:cNvPicPr>
            <a:picLocks noChangeAspect="1"/>
          </p:cNvPicPr>
          <p:nvPr/>
        </p:nvPicPr>
        <p:blipFill>
          <a:blip r:embed="rId8"/>
          <a:stretch>
            <a:fillRect/>
          </a:stretch>
        </p:blipFill>
        <p:spPr>
          <a:xfrm>
            <a:off x="1926445" y="3387343"/>
            <a:ext cx="534151" cy="335617"/>
          </a:xfrm>
          <a:prstGeom prst="rect">
            <a:avLst/>
          </a:prstGeom>
        </p:spPr>
      </p:pic>
      <p:sp>
        <p:nvSpPr>
          <p:cNvPr id="2" name="Slide Number Placeholder 1"/>
          <p:cNvSpPr>
            <a:spLocks noGrp="1"/>
          </p:cNvSpPr>
          <p:nvPr>
            <p:ph type="sldNum" sz="quarter" idx="12"/>
          </p:nvPr>
        </p:nvSpPr>
        <p:spPr/>
        <p:txBody>
          <a:bodyPr/>
          <a:lstStyle/>
          <a:p>
            <a:fld id="{1BCE0CA2-1A48-4B23-8A77-1A9F640E54E6}" type="slidenum">
              <a:rPr lang="sk-SK" smtClean="0"/>
              <a:t>49</a:t>
            </a:fld>
            <a:endParaRPr lang="sk-SK"/>
          </a:p>
        </p:txBody>
      </p:sp>
      <p:sp>
        <p:nvSpPr>
          <p:cNvPr id="4" name="TextBox 3"/>
          <p:cNvSpPr txBox="1"/>
          <p:nvPr/>
        </p:nvSpPr>
        <p:spPr>
          <a:xfrm>
            <a:off x="352540" y="1101687"/>
            <a:ext cx="8438920"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štruktúru výrazu. Na ľavej strane je dvojindexová matica, teda vlastne je to 9 rovníc, každá pre nejakú kombináciu hodnôt indexov </a:t>
            </a:r>
            <a:r>
              <a:rPr lang="sk-SK" dirty="0" err="1">
                <a:latin typeface="Arial" panose="020B0604020202020204" pitchFamily="34" charset="0"/>
                <a:cs typeface="Arial" panose="020B0604020202020204" pitchFamily="34" charset="0"/>
              </a:rPr>
              <a:t>ij</a:t>
            </a:r>
            <a:r>
              <a:rPr lang="sk-SK" dirty="0">
                <a:latin typeface="Arial" panose="020B0604020202020204" pitchFamily="34" charset="0"/>
                <a:cs typeface="Arial" panose="020B0604020202020204" pitchFamily="34" charset="0"/>
              </a:rPr>
              <a:t>. V súčte je jeden nemý index, teda je to súčet troch súčinov. V súčinoch sú prvky z dvoch matíc, pričom sa sčíta tak že druhý index (stĺpcový) prvku prvej matice je rovnaký ako prvý index (riadkový) prvku druhej matice. V maticovom zápise je to </a:t>
            </a:r>
          </a:p>
        </p:txBody>
      </p:sp>
      <p:pic>
        <p:nvPicPr>
          <p:cNvPr id="21" name="Picture 2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79638" y="3059544"/>
            <a:ext cx="6751701" cy="85039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86439" y="4219460"/>
                <a:ext cx="8692308"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 obrázku konkrétne vidíme, ako sa vypočíta prvok </a:t>
                </a:r>
                <a14:m>
                  <m:oMath xmlns:m="http://schemas.openxmlformats.org/officeDocument/2006/math">
                    <m:sSubSup>
                      <m:sSubSupPr>
                        <m:ctrlPr>
                          <a:rPr lang="en-US" b="0" i="1" smtClean="0">
                            <a:latin typeface="Cambria Math" panose="02040503050406030204" pitchFamily="18" charset="0"/>
                            <a:cs typeface="Arial" panose="020B0604020202020204" pitchFamily="34" charset="0"/>
                          </a:rPr>
                        </m:ctrlPr>
                      </m:sSubSupPr>
                      <m:e>
                        <m:r>
                          <a:rPr lang="en-US" b="0" i="1" smtClean="0">
                            <a:latin typeface="Cambria Math" panose="02040503050406030204" pitchFamily="18" charset="0"/>
                            <a:cs typeface="Arial" panose="020B0604020202020204" pitchFamily="34" charset="0"/>
                          </a:rPr>
                          <m:t>𝑅</m:t>
                        </m:r>
                      </m:e>
                      <m:sub>
                        <m:r>
                          <a:rPr lang="en-US" b="0" i="1" smtClean="0">
                            <a:latin typeface="Cambria Math" panose="02040503050406030204" pitchFamily="18" charset="0"/>
                            <a:cs typeface="Arial" panose="020B0604020202020204" pitchFamily="34" charset="0"/>
                          </a:rPr>
                          <m:t>23</m:t>
                        </m:r>
                      </m:sub>
                      <m:sup>
                        <m:r>
                          <a:rPr lang="en-US" b="0" i="1" smtClean="0">
                            <a:latin typeface="Cambria Math" panose="02040503050406030204" pitchFamily="18" charset="0"/>
                            <a:cs typeface="Arial" panose="020B0604020202020204" pitchFamily="34" charset="0"/>
                          </a:rPr>
                          <m:t>′</m:t>
                        </m:r>
                      </m:sup>
                    </m:sSubSup>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Ukazujeme synchrónne ukazovákom ľavej ruky prvky v druhom riadku ľavej matice a ukazovákom pravej ruky prvky v treťom stĺpci pravej matice.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Analogicky získame všetkých 9 prvkov výslednej matice.</a:t>
                </a:r>
              </a:p>
              <a:p>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Spoľahlivo si nacvičte techniku násobenia dvoch matíc!</a:t>
                </a:r>
                <a:endParaRPr lang="sk-SK"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439" y="4219460"/>
                <a:ext cx="8692308" cy="2308324"/>
              </a:xfrm>
              <a:prstGeom prst="rect">
                <a:avLst/>
              </a:prstGeom>
              <a:blipFill rotWithShape="0">
                <a:blip r:embed="rId12"/>
                <a:stretch>
                  <a:fillRect l="-631" t="-1319" b="-3166"/>
                </a:stretch>
              </a:blipFill>
            </p:spPr>
            <p:txBody>
              <a:bodyPr/>
              <a:lstStyle/>
              <a:p>
                <a:r>
                  <a:rPr lang="en-US">
                    <a:noFill/>
                  </a:rPr>
                  <a:t> </a:t>
                </a:r>
              </a:p>
            </p:txBody>
          </p:sp>
        </mc:Fallback>
      </mc:AlternateContent>
      <p:pic>
        <p:nvPicPr>
          <p:cNvPr id="19" name="Picture 1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55730" y="5286789"/>
            <a:ext cx="3394710" cy="270891"/>
          </a:xfrm>
          <a:prstGeom prst="rect">
            <a:avLst/>
          </a:prstGeom>
        </p:spPr>
      </p:pic>
      <p:pic>
        <p:nvPicPr>
          <p:cNvPr id="15" name="Picture 14"/>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447468" y="449558"/>
            <a:ext cx="1693926" cy="517779"/>
          </a:xfrm>
          <a:prstGeom prst="rect">
            <a:avLst/>
          </a:prstGeom>
        </p:spPr>
      </p:pic>
    </p:spTree>
    <p:extLst>
      <p:ext uri="{BB962C8B-B14F-4D97-AF65-F5344CB8AC3E}">
        <p14:creationId xmlns:p14="http://schemas.microsoft.com/office/powerpoint/2010/main" val="233573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584775"/>
          </a:xfrm>
          <a:prstGeom prst="rect">
            <a:avLst/>
          </a:prstGeom>
          <a:noFill/>
        </p:spPr>
        <p:txBody>
          <a:bodyPr wrap="square" rtlCol="0">
            <a:spAutoFit/>
          </a:bodyPr>
          <a:lstStyle/>
          <a:p>
            <a:pPr algn="ctr"/>
            <a:r>
              <a:rPr lang="sk-SK" sz="3200" b="1" dirty="0"/>
              <a:t>Častica (hmotný bod) ako fyzikálny systém</a:t>
            </a:r>
            <a:endParaRPr lang="en-US" sz="3200" b="1" dirty="0"/>
          </a:p>
        </p:txBody>
      </p:sp>
      <p:sp>
        <p:nvSpPr>
          <p:cNvPr id="3" name="TextBox 2"/>
          <p:cNvSpPr txBox="1"/>
          <p:nvPr/>
        </p:nvSpPr>
        <p:spPr>
          <a:xfrm>
            <a:off x="899592" y="1628800"/>
            <a:ext cx="7787208" cy="1692771"/>
          </a:xfrm>
          <a:prstGeom prst="rect">
            <a:avLst/>
          </a:prstGeom>
          <a:noFill/>
        </p:spPr>
        <p:txBody>
          <a:bodyPr wrap="square" rtlCol="0">
            <a:spAutoFit/>
          </a:bodyPr>
          <a:lstStyle/>
          <a:p>
            <a:r>
              <a:rPr lang="sk-SK" sz="2400" b="1" dirty="0"/>
              <a:t>Stav častice: </a:t>
            </a:r>
            <a:r>
              <a:rPr lang="sk-SK" sz="2000" dirty="0"/>
              <a:t>(možno zadať aj pomocou dvoch vektorov)</a:t>
            </a:r>
            <a:endParaRPr lang="sk-SK" sz="2400" dirty="0"/>
          </a:p>
          <a:p>
            <a:pPr marL="285750" indent="-285750">
              <a:buFont typeface="Arial" pitchFamily="34" charset="0"/>
              <a:buChar char="•"/>
            </a:pPr>
            <a:r>
              <a:rPr lang="sk-SK" sz="2000" dirty="0"/>
              <a:t>poloha </a:t>
            </a:r>
            <a:endParaRPr lang="en-US" sz="2000" dirty="0"/>
          </a:p>
          <a:p>
            <a:pPr marL="285750" indent="-285750">
              <a:buFont typeface="Arial" pitchFamily="34" charset="0"/>
              <a:buChar char="•"/>
            </a:pPr>
            <a:r>
              <a:rPr lang="en-US" sz="2000" dirty="0"/>
              <a:t>r</a:t>
            </a:r>
            <a:r>
              <a:rPr lang="sk-SK" sz="2000" dirty="0" err="1"/>
              <a:t>ýchlosť</a:t>
            </a:r>
            <a:r>
              <a:rPr lang="sk-SK" sz="2000" dirty="0"/>
              <a:t> </a:t>
            </a:r>
            <a:endParaRPr lang="en-US" sz="2000" dirty="0"/>
          </a:p>
          <a:p>
            <a:pPr marL="285750" indent="-285750">
              <a:buFont typeface="Arial" pitchFamily="34" charset="0"/>
              <a:buChar char="•"/>
            </a:pPr>
            <a:endParaRPr lang="en-US" sz="2000" dirty="0"/>
          </a:p>
          <a:p>
            <a:r>
              <a:rPr lang="en-US" sz="2000" dirty="0" err="1"/>
              <a:t>Stav</a:t>
            </a:r>
            <a:r>
              <a:rPr lang="en-US" sz="2000" dirty="0"/>
              <a:t> </a:t>
            </a:r>
            <a:r>
              <a:rPr lang="sk-SK" sz="2000" dirty="0"/>
              <a:t>častice (hmotného bodu) viem zaznamenať pomocou šestice čísel </a:t>
            </a:r>
            <a:endParaRPr lang="en-US" sz="2000"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2047890"/>
            <a:ext cx="1443990" cy="300990"/>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24286" y="2348880"/>
            <a:ext cx="1771650" cy="312420"/>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40001" y="3501008"/>
            <a:ext cx="3658946" cy="504057"/>
          </a:xfrm>
          <a:prstGeom prst="rect">
            <a:avLst/>
          </a:prstGeom>
        </p:spPr>
      </p:pic>
      <p:grpSp>
        <p:nvGrpSpPr>
          <p:cNvPr id="33" name="Group 32"/>
          <p:cNvGrpSpPr/>
          <p:nvPr/>
        </p:nvGrpSpPr>
        <p:grpSpPr>
          <a:xfrm>
            <a:off x="2411760" y="4149080"/>
            <a:ext cx="4536504" cy="2232248"/>
            <a:chOff x="2411760" y="4149080"/>
            <a:chExt cx="4536504" cy="2232248"/>
          </a:xfrm>
        </p:grpSpPr>
        <p:cxnSp>
          <p:nvCxnSpPr>
            <p:cNvPr id="8" name="Straight Connector 7"/>
            <p:cNvCxnSpPr/>
            <p:nvPr/>
          </p:nvCxnSpPr>
          <p:spPr>
            <a:xfrm>
              <a:off x="2411760" y="414908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760" y="6381328"/>
              <a:ext cx="45365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11760" y="5265204"/>
              <a:ext cx="1980220" cy="11161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369474" y="4941168"/>
              <a:ext cx="1642686"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1980" y="5265204"/>
              <a:ext cx="0" cy="11161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11760" y="5265204"/>
              <a:ext cx="195771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319972" y="5157192"/>
              <a:ext cx="180020" cy="180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4418343" y="5231173"/>
              <a:ext cx="1593817" cy="4367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160" y="4941168"/>
              <a:ext cx="0" cy="29000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19872" y="6011996"/>
              <a:ext cx="360040" cy="369332"/>
            </a:xfrm>
            <a:prstGeom prst="rect">
              <a:avLst/>
            </a:prstGeom>
            <a:noFill/>
          </p:spPr>
          <p:txBody>
            <a:bodyPr wrap="square" rtlCol="0">
              <a:spAutoFit/>
            </a:bodyPr>
            <a:lstStyle/>
            <a:p>
              <a:r>
                <a:rPr lang="sk-SK" dirty="0"/>
                <a:t>x</a:t>
              </a:r>
              <a:endParaRPr lang="en-US" dirty="0"/>
            </a:p>
          </p:txBody>
        </p:sp>
        <p:sp>
          <p:nvSpPr>
            <p:cNvPr id="30" name="TextBox 29"/>
            <p:cNvSpPr txBox="1"/>
            <p:nvPr/>
          </p:nvSpPr>
          <p:spPr>
            <a:xfrm>
              <a:off x="2483768" y="5517232"/>
              <a:ext cx="360040" cy="369332"/>
            </a:xfrm>
            <a:prstGeom prst="rect">
              <a:avLst/>
            </a:prstGeom>
            <a:noFill/>
          </p:spPr>
          <p:txBody>
            <a:bodyPr wrap="square" rtlCol="0">
              <a:spAutoFit/>
            </a:bodyPr>
            <a:lstStyle/>
            <a:p>
              <a:r>
                <a:rPr lang="sk-SK" dirty="0"/>
                <a:t>y</a:t>
              </a:r>
              <a:endParaRPr lang="en-US" dirty="0"/>
            </a:p>
          </p:txBody>
        </p:sp>
        <p:sp>
          <p:nvSpPr>
            <p:cNvPr id="31" name="TextBox 30"/>
            <p:cNvSpPr txBox="1"/>
            <p:nvPr/>
          </p:nvSpPr>
          <p:spPr>
            <a:xfrm>
              <a:off x="5148064" y="5229200"/>
              <a:ext cx="360040" cy="369332"/>
            </a:xfrm>
            <a:prstGeom prst="rect">
              <a:avLst/>
            </a:prstGeom>
            <a:noFill/>
          </p:spPr>
          <p:txBody>
            <a:bodyPr wrap="square" rtlCol="0">
              <a:spAutoFit/>
            </a:bodyPr>
            <a:lstStyle/>
            <a:p>
              <a:r>
                <a:rPr lang="sk-SK" dirty="0" err="1"/>
                <a:t>v</a:t>
              </a:r>
              <a:r>
                <a:rPr lang="sk-SK" baseline="-25000" dirty="0" err="1"/>
                <a:t>x</a:t>
              </a:r>
              <a:endParaRPr lang="en-US" dirty="0"/>
            </a:p>
          </p:txBody>
        </p:sp>
        <p:sp>
          <p:nvSpPr>
            <p:cNvPr id="32" name="TextBox 31"/>
            <p:cNvSpPr txBox="1"/>
            <p:nvPr/>
          </p:nvSpPr>
          <p:spPr>
            <a:xfrm>
              <a:off x="6012160" y="4869160"/>
              <a:ext cx="360040" cy="369332"/>
            </a:xfrm>
            <a:prstGeom prst="rect">
              <a:avLst/>
            </a:prstGeom>
            <a:noFill/>
          </p:spPr>
          <p:txBody>
            <a:bodyPr wrap="square" rtlCol="0">
              <a:spAutoFit/>
            </a:bodyPr>
            <a:lstStyle/>
            <a:p>
              <a:r>
                <a:rPr lang="sk-SK" dirty="0"/>
                <a:t>v</a:t>
              </a:r>
              <a:r>
                <a:rPr lang="sk-SK" baseline="-25000" dirty="0"/>
                <a:t>y</a:t>
              </a:r>
              <a:endParaRPr lang="en-US" dirty="0"/>
            </a:p>
          </p:txBody>
        </p:sp>
      </p:grpSp>
      <p:sp>
        <p:nvSpPr>
          <p:cNvPr id="11" name="Slide Number Placeholder 10"/>
          <p:cNvSpPr>
            <a:spLocks noGrp="1"/>
          </p:cNvSpPr>
          <p:nvPr>
            <p:ph type="sldNum" sz="quarter" idx="12"/>
          </p:nvPr>
        </p:nvSpPr>
        <p:spPr/>
        <p:txBody>
          <a:bodyPr/>
          <a:lstStyle/>
          <a:p>
            <a:fld id="{53A2F171-A641-4D3E-AA75-363029A1D4AF}" type="slidenum">
              <a:rPr lang="en-US" smtClean="0"/>
              <a:t>5</a:t>
            </a:fld>
            <a:endParaRPr lang="en-US"/>
          </a:p>
        </p:txBody>
      </p:sp>
    </p:spTree>
    <p:extLst>
      <p:ext uri="{BB962C8B-B14F-4D97-AF65-F5344CB8AC3E}">
        <p14:creationId xmlns:p14="http://schemas.microsoft.com/office/powerpoint/2010/main" val="1877299955"/>
      </p:ext>
    </p:extLst>
  </p:cSld>
  <p:clrMapOvr>
    <a:masterClrMapping/>
  </p:clrMapOvr>
  <p:extLst mod="1"/>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476672"/>
            <a:ext cx="6984776" cy="523220"/>
          </a:xfrm>
          <a:prstGeom prst="rect">
            <a:avLst/>
          </a:prstGeom>
          <a:noFill/>
        </p:spPr>
        <p:txBody>
          <a:bodyPr wrap="square" rtlCol="0">
            <a:spAutoFit/>
          </a:bodyPr>
          <a:lstStyle/>
          <a:p>
            <a:pPr algn="ctr"/>
            <a:r>
              <a:rPr lang="sk-SK" sz="2800" b="1" dirty="0"/>
              <a:t>Vektorový súčin</a:t>
            </a:r>
          </a:p>
        </p:txBody>
      </p:sp>
      <p:sp>
        <p:nvSpPr>
          <p:cNvPr id="10" name="TextBox 9"/>
          <p:cNvSpPr txBox="1"/>
          <p:nvPr/>
        </p:nvSpPr>
        <p:spPr>
          <a:xfrm>
            <a:off x="539552" y="1340768"/>
            <a:ext cx="4464496" cy="430887"/>
          </a:xfrm>
          <a:prstGeom prst="rect">
            <a:avLst/>
          </a:prstGeom>
          <a:noFill/>
        </p:spPr>
        <p:txBody>
          <a:bodyPr wrap="square" rtlCol="0">
            <a:spAutoFit/>
          </a:bodyPr>
          <a:lstStyle/>
          <a:p>
            <a:r>
              <a:rPr lang="sk-SK" sz="2200" dirty="0"/>
              <a:t>Definícia</a:t>
            </a:r>
          </a:p>
        </p:txBody>
      </p:sp>
      <p:pic>
        <p:nvPicPr>
          <p:cNvPr id="12" name="Picture 1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67744" y="1400953"/>
            <a:ext cx="2217420" cy="310515"/>
          </a:xfrm>
          <a:prstGeom prst="rect">
            <a:avLst/>
          </a:prstGeom>
        </p:spPr>
      </p:pic>
      <p:pic>
        <p:nvPicPr>
          <p:cNvPr id="13" name="Picture 2" descr="http://upload.wikimedia.org/wikipedia/commons/thumb/b/b0/Cross_product_vector.svg/220px-Cross_product_vector.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00" y="2348880"/>
            <a:ext cx="2095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electron9.phys.utk.edu/vectors/images/righ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48880"/>
            <a:ext cx="3606953" cy="24545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3059832" y="5013176"/>
                <a:ext cx="5616624" cy="1603581"/>
              </a:xfrm>
              <a:prstGeom prst="rect">
                <a:avLst/>
              </a:prstGeom>
              <a:noFill/>
            </p:spPr>
            <p:txBody>
              <a:bodyPr wrap="square" rtlCol="0">
                <a:spAutoFit/>
              </a:bodyPr>
              <a:lstStyle/>
              <a:p>
                <a:r>
                  <a:rPr lang="sk-SK" sz="2200" dirty="0"/>
                  <a:t>Pravidlo pravej ruky: prsty pravej ruky postavíme tak, aby ukázali stáčanie vektora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𝐴</m:t>
                        </m:r>
                      </m:e>
                    </m:acc>
                  </m:oMath>
                </a14:m>
                <a:r>
                  <a:rPr lang="sk-SK" sz="2200" dirty="0"/>
                  <a:t> smerom k vektoru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𝐵</m:t>
                        </m:r>
                      </m:e>
                    </m:acc>
                  </m:oMath>
                </a14:m>
                <a:r>
                  <a:rPr lang="sk-SK" sz="2200" dirty="0"/>
                  <a:t> a palec potom ukáže smer vektorového súčinu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𝐴</m:t>
                        </m:r>
                      </m:e>
                    </m:acc>
                    <m:r>
                      <a:rPr lang="sk-SK" sz="2200" i="1" smtClean="0">
                        <a:latin typeface="Cambria Math"/>
                        <a:ea typeface="Cambria Math"/>
                      </a:rPr>
                      <m:t>×</m:t>
                    </m:r>
                    <m:acc>
                      <m:accPr>
                        <m:chr m:val="⃗"/>
                        <m:ctrlPr>
                          <a:rPr lang="sk-SK" sz="2200" i="1" smtClean="0">
                            <a:latin typeface="Cambria Math" panose="02040503050406030204" pitchFamily="18" charset="0"/>
                            <a:ea typeface="Cambria Math"/>
                          </a:rPr>
                        </m:ctrlPr>
                      </m:accPr>
                      <m:e>
                        <m:r>
                          <a:rPr lang="sk-SK" sz="2200" b="0" i="1" smtClean="0">
                            <a:latin typeface="Cambria Math"/>
                            <a:ea typeface="Cambria Math"/>
                          </a:rPr>
                          <m:t>𝐵</m:t>
                        </m:r>
                      </m:e>
                    </m:acc>
                  </m:oMath>
                </a14:m>
                <a:endParaRPr lang="sk-SK"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059832" y="5013176"/>
                <a:ext cx="5616624" cy="1603581"/>
              </a:xfrm>
              <a:prstGeom prst="rect">
                <a:avLst/>
              </a:prstGeom>
              <a:blipFill rotWithShape="0">
                <a:blip r:embed="rId8"/>
                <a:stretch>
                  <a:fillRect l="-1412" t="-2281" r="-869" b="-5323"/>
                </a:stretch>
              </a:blipFill>
            </p:spPr>
            <p:txBody>
              <a:bodyPr/>
              <a:lstStyle/>
              <a:p>
                <a:r>
                  <a:rPr lang="sk-SK">
                    <a:noFill/>
                  </a:rPr>
                  <a:t> </a:t>
                </a:r>
              </a:p>
            </p:txBody>
          </p:sp>
        </mc:Fallback>
      </mc:AlternateContent>
      <p:sp>
        <p:nvSpPr>
          <p:cNvPr id="3" name="Slide Number Placeholder 2"/>
          <p:cNvSpPr>
            <a:spLocks noGrp="1"/>
          </p:cNvSpPr>
          <p:nvPr>
            <p:ph type="sldNum" sz="quarter" idx="12"/>
          </p:nvPr>
        </p:nvSpPr>
        <p:spPr/>
        <p:txBody>
          <a:bodyPr/>
          <a:lstStyle/>
          <a:p>
            <a:fld id="{878875CE-A84D-440A-80FE-967101B87897}" type="slidenum">
              <a:rPr lang="en-US" smtClean="0"/>
              <a:t>50</a:t>
            </a:fld>
            <a:endParaRPr lang="en-US" dirty="0"/>
          </a:p>
        </p:txBody>
      </p:sp>
    </p:spTree>
    <p:extLst>
      <p:ext uri="{BB962C8B-B14F-4D97-AF65-F5344CB8AC3E}">
        <p14:creationId xmlns:p14="http://schemas.microsoft.com/office/powerpoint/2010/main" val="4142591673"/>
      </p:ext>
    </p:extLst>
  </p:cSld>
  <p:clrMapOvr>
    <a:masterClrMapping/>
  </p:clrMapOvr>
  <p:extLst mod="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3D Vecto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952" y="142710"/>
            <a:ext cx="2089220" cy="19762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40280" y="4077072"/>
            <a:ext cx="6286500" cy="1642110"/>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044284" y="3519139"/>
            <a:ext cx="2097405" cy="32194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28694" y="359043"/>
            <a:ext cx="1053465" cy="1179195"/>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777720" y="305589"/>
            <a:ext cx="1234440" cy="1179195"/>
          </a:xfrm>
          <a:prstGeom prst="rect">
            <a:avLst/>
          </a:prstGeom>
        </p:spPr>
      </p:pic>
      <p:pic>
        <p:nvPicPr>
          <p:cNvPr id="14" name="Picture 1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99179" y="1742521"/>
            <a:ext cx="2745105" cy="299085"/>
          </a:xfrm>
          <a:prstGeom prst="rect">
            <a:avLst/>
          </a:prstGeom>
        </p:spPr>
      </p:pic>
      <p:sp>
        <p:nvSpPr>
          <p:cNvPr id="15" name="Rectangle 14"/>
          <p:cNvSpPr/>
          <p:nvPr/>
        </p:nvSpPr>
        <p:spPr>
          <a:xfrm>
            <a:off x="3059832" y="188640"/>
            <a:ext cx="3096344"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dirty="0"/>
          </a:p>
        </p:txBody>
      </p:sp>
      <p:sp>
        <p:nvSpPr>
          <p:cNvPr id="20" name="TextBox 19"/>
          <p:cNvSpPr txBox="1"/>
          <p:nvPr/>
        </p:nvSpPr>
        <p:spPr>
          <a:xfrm>
            <a:off x="45013" y="5750004"/>
            <a:ext cx="8936505" cy="1107996"/>
          </a:xfrm>
          <a:prstGeom prst="rect">
            <a:avLst/>
          </a:prstGeom>
          <a:noFill/>
        </p:spPr>
        <p:txBody>
          <a:bodyPr wrap="square" rtlCol="0">
            <a:spAutoFit/>
          </a:bodyPr>
          <a:lstStyle/>
          <a:p>
            <a:r>
              <a:rPr lang="sk-SK" sz="2200" dirty="0"/>
              <a:t>Tu sme využili distributívnosť vektorového súčinu, ktorá z definície, ktorú sme uviedli triviálne nevyplýva. Záujemcov od dôkaz odkazujeme na doplnkovú </a:t>
            </a:r>
            <a:r>
              <a:rPr lang="sk-SK" sz="2200" dirty="0" err="1"/>
              <a:t>Powerpoint</a:t>
            </a:r>
            <a:r>
              <a:rPr lang="sk-SK" sz="2200" dirty="0"/>
              <a:t> prezentáciu o vektorovom súčine</a:t>
            </a:r>
            <a:endParaRPr lang="sk-SK" sz="2200" b="1" dirty="0">
              <a:solidFill>
                <a:srgbClr val="FF0000"/>
              </a:solidFill>
            </a:endParaRPr>
          </a:p>
        </p:txBody>
      </p:sp>
      <p:pic>
        <p:nvPicPr>
          <p:cNvPr id="13" name="Picture 12"/>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200342" y="3503359"/>
            <a:ext cx="2198370" cy="321945"/>
          </a:xfrm>
          <a:prstGeom prst="rect">
            <a:avLst/>
          </a:prstGeom>
        </p:spPr>
      </p:pic>
      <p:pic>
        <p:nvPicPr>
          <p:cNvPr id="2" name="Picture 2" descr="https://encrypted-tbn1.gstatic.com/images?q=tbn:ANd9GcQ3rGEFPhPtSFhzRshhXIJD8mU8zd-BMfCcIirSKGJOzTDITmt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12" y="2084912"/>
            <a:ext cx="2759110" cy="182407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23528" y="2564904"/>
            <a:ext cx="1080120" cy="988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23528" y="2564904"/>
            <a:ext cx="936104" cy="988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58128" y="305589"/>
            <a:ext cx="1197848" cy="4591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 name="TextBox 17"/>
          <p:cNvSpPr txBox="1"/>
          <p:nvPr/>
        </p:nvSpPr>
        <p:spPr>
          <a:xfrm>
            <a:off x="6307900" y="188640"/>
            <a:ext cx="2728596" cy="2123658"/>
          </a:xfrm>
          <a:prstGeom prst="rect">
            <a:avLst/>
          </a:prstGeom>
          <a:noFill/>
          <a:ln w="38100">
            <a:solidFill>
              <a:srgbClr val="00B050"/>
            </a:solidFill>
          </a:ln>
        </p:spPr>
        <p:txBody>
          <a:bodyPr wrap="square" rtlCol="0">
            <a:spAutoFit/>
          </a:bodyPr>
          <a:lstStyle/>
          <a:p>
            <a:r>
              <a:rPr lang="sk-SK" sz="2200" b="1" dirty="0">
                <a:solidFill>
                  <a:srgbClr val="00B050"/>
                </a:solidFill>
              </a:rPr>
              <a:t>Platí v pravotočivej </a:t>
            </a:r>
          </a:p>
          <a:p>
            <a:r>
              <a:rPr lang="sk-SK" sz="2200" b="1" dirty="0">
                <a:solidFill>
                  <a:srgbClr val="00B050"/>
                </a:solidFill>
              </a:rPr>
              <a:t>báze</a:t>
            </a:r>
          </a:p>
          <a:p>
            <a:r>
              <a:rPr lang="sk-SK" sz="2200" dirty="0"/>
              <a:t>Osi </a:t>
            </a:r>
            <a:r>
              <a:rPr lang="sk-SK" sz="2200" dirty="0" err="1"/>
              <a:t>x,y,z</a:t>
            </a:r>
            <a:r>
              <a:rPr lang="sk-SK" sz="2200" dirty="0"/>
              <a:t> nemôžeme </a:t>
            </a:r>
          </a:p>
          <a:p>
            <a:r>
              <a:rPr lang="sk-SK" sz="2200" dirty="0"/>
              <a:t>pomenovať ľubovoľne,  ale tak, aby toto platilo</a:t>
            </a:r>
          </a:p>
        </p:txBody>
      </p:sp>
      <p:cxnSp>
        <p:nvCxnSpPr>
          <p:cNvPr id="24" name="Elbow Connector 23"/>
          <p:cNvCxnSpPr/>
          <p:nvPr/>
        </p:nvCxnSpPr>
        <p:spPr>
          <a:xfrm rot="10800000" flipV="1">
            <a:off x="4367300" y="660472"/>
            <a:ext cx="1940600" cy="1"/>
          </a:xfrm>
          <a:prstGeom prst="bent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59630" y="2667180"/>
            <a:ext cx="5112568" cy="369332"/>
          </a:xfrm>
          <a:prstGeom prst="rect">
            <a:avLst/>
          </a:prstGeom>
          <a:noFill/>
          <a:ln>
            <a:solidFill>
              <a:schemeClr val="tx1"/>
            </a:solidFill>
          </a:ln>
        </p:spPr>
        <p:txBody>
          <a:bodyPr wrap="square" rtlCol="0">
            <a:spAutoFit/>
          </a:bodyPr>
          <a:lstStyle/>
          <a:p>
            <a:r>
              <a:rPr lang="sk-SK" dirty="0"/>
              <a:t>Prsty otáčajú od "x" k "y", palec ukáže "z".</a:t>
            </a:r>
          </a:p>
        </p:txBody>
      </p:sp>
      <p:sp>
        <p:nvSpPr>
          <p:cNvPr id="4" name="Slide Number Placeholder 3"/>
          <p:cNvSpPr>
            <a:spLocks noGrp="1"/>
          </p:cNvSpPr>
          <p:nvPr>
            <p:ph type="sldNum" sz="quarter" idx="12"/>
          </p:nvPr>
        </p:nvSpPr>
        <p:spPr>
          <a:xfrm>
            <a:off x="6924118" y="6356351"/>
            <a:ext cx="2057400" cy="365125"/>
          </a:xfrm>
        </p:spPr>
        <p:txBody>
          <a:bodyPr/>
          <a:lstStyle/>
          <a:p>
            <a:fld id="{878875CE-A84D-440A-80FE-967101B87897}" type="slidenum">
              <a:rPr lang="en-US" smtClean="0"/>
              <a:t>51</a:t>
            </a:fld>
            <a:endParaRPr lang="en-US" dirty="0"/>
          </a:p>
        </p:txBody>
      </p:sp>
    </p:spTree>
    <p:extLst>
      <p:ext uri="{BB962C8B-B14F-4D97-AF65-F5344CB8AC3E}">
        <p14:creationId xmlns:p14="http://schemas.microsoft.com/office/powerpoint/2010/main" val="3510912658"/>
      </p:ext>
    </p:extLst>
  </p:cSld>
  <p:clrMapOvr>
    <a:masterClrMapping/>
  </p:clrMapOvr>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755576" y="692696"/>
            <a:ext cx="2653665" cy="1202055"/>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53829" y="803001"/>
            <a:ext cx="1110615" cy="923925"/>
          </a:xfrm>
          <a:prstGeom prst="rect">
            <a:avLst/>
          </a:prstGeom>
        </p:spPr>
      </p:pic>
      <p:sp>
        <p:nvSpPr>
          <p:cNvPr id="4" name="TextBox 3"/>
          <p:cNvSpPr txBox="1"/>
          <p:nvPr/>
        </p:nvSpPr>
        <p:spPr>
          <a:xfrm>
            <a:off x="4083514" y="1755685"/>
            <a:ext cx="4253662" cy="369332"/>
          </a:xfrm>
          <a:prstGeom prst="rect">
            <a:avLst/>
          </a:prstGeom>
          <a:noFill/>
        </p:spPr>
        <p:txBody>
          <a:bodyPr wrap="square" rtlCol="0">
            <a:spAutoFit/>
          </a:bodyPr>
          <a:lstStyle/>
          <a:p>
            <a:r>
              <a:rPr lang="sk-SK" b="1" dirty="0">
                <a:solidFill>
                  <a:srgbClr val="FF0000"/>
                </a:solidFill>
              </a:rPr>
              <a:t>prirodzené poradie - neprirodzené poradie</a:t>
            </a:r>
          </a:p>
        </p:txBody>
      </p:sp>
      <p:sp>
        <p:nvSpPr>
          <p:cNvPr id="5" name="TextBox 4"/>
          <p:cNvSpPr txBox="1"/>
          <p:nvPr/>
        </p:nvSpPr>
        <p:spPr>
          <a:xfrm>
            <a:off x="574440" y="2529064"/>
            <a:ext cx="7272808" cy="430887"/>
          </a:xfrm>
          <a:prstGeom prst="rect">
            <a:avLst/>
          </a:prstGeom>
          <a:noFill/>
        </p:spPr>
        <p:txBody>
          <a:bodyPr wrap="square" rtlCol="0">
            <a:spAutoFit/>
          </a:bodyPr>
          <a:lstStyle/>
          <a:p>
            <a:pPr algn="ctr"/>
            <a:r>
              <a:rPr lang="sk-SK" sz="2200" b="1" noProof="1"/>
              <a:t>Levi-Civitov antisymetrický ε-symbol</a:t>
            </a:r>
          </a:p>
        </p:txBody>
      </p:sp>
      <p:pic>
        <p:nvPicPr>
          <p:cNvPr id="6" name="Pictur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65891" y="3150509"/>
            <a:ext cx="1323975" cy="950595"/>
          </a:xfrm>
          <a:prstGeom prst="rect">
            <a:avLst/>
          </a:prstGeom>
        </p:spPr>
      </p:pic>
      <p:pic>
        <p:nvPicPr>
          <p:cNvPr id="17" name="Picture 1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5892" y="4365104"/>
            <a:ext cx="6276785" cy="219456"/>
          </a:xfrm>
          <a:prstGeom prst="rect">
            <a:avLst/>
          </a:prstGeom>
        </p:spPr>
      </p:pic>
      <p:pic>
        <p:nvPicPr>
          <p:cNvPr id="18" name="Picture 1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84942" y="4772566"/>
            <a:ext cx="2348865" cy="533210"/>
          </a:xfrm>
          <a:prstGeom prst="rect">
            <a:avLst/>
          </a:prstGeom>
        </p:spPr>
      </p:pic>
      <p:sp>
        <p:nvSpPr>
          <p:cNvPr id="10" name="Rectangle 9"/>
          <p:cNvSpPr/>
          <p:nvPr/>
        </p:nvSpPr>
        <p:spPr>
          <a:xfrm>
            <a:off x="539552" y="4293096"/>
            <a:ext cx="8478942" cy="129614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042099" y="5949280"/>
            <a:ext cx="2411730" cy="588645"/>
          </a:xfrm>
          <a:prstGeom prst="rect">
            <a:avLst/>
          </a:prstGeom>
        </p:spPr>
      </p:pic>
      <p:sp>
        <p:nvSpPr>
          <p:cNvPr id="12" name="Rectangle 11"/>
          <p:cNvSpPr/>
          <p:nvPr/>
        </p:nvSpPr>
        <p:spPr>
          <a:xfrm>
            <a:off x="2771800" y="5733256"/>
            <a:ext cx="2880320"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pic>
        <p:nvPicPr>
          <p:cNvPr id="13" name="Picture 1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267744" y="3231225"/>
            <a:ext cx="1943100" cy="760095"/>
          </a:xfrm>
          <a:prstGeom prst="rect">
            <a:avLst/>
          </a:prstGeom>
        </p:spPr>
      </p:pic>
      <p:sp>
        <p:nvSpPr>
          <p:cNvPr id="8" name="Slide Number Placeholder 7"/>
          <p:cNvSpPr>
            <a:spLocks noGrp="1"/>
          </p:cNvSpPr>
          <p:nvPr>
            <p:ph type="sldNum" sz="quarter" idx="12"/>
          </p:nvPr>
        </p:nvSpPr>
        <p:spPr/>
        <p:txBody>
          <a:bodyPr/>
          <a:lstStyle/>
          <a:p>
            <a:fld id="{878875CE-A84D-440A-80FE-967101B87897}" type="slidenum">
              <a:rPr lang="en-US" smtClean="0"/>
              <a:t>52</a:t>
            </a:fld>
            <a:endParaRPr lang="en-US" dirty="0"/>
          </a:p>
        </p:txBody>
      </p:sp>
      <p:sp>
        <p:nvSpPr>
          <p:cNvPr id="14" name="Rectangle 13"/>
          <p:cNvSpPr/>
          <p:nvPr/>
        </p:nvSpPr>
        <p:spPr>
          <a:xfrm>
            <a:off x="3953435" y="616372"/>
            <a:ext cx="4383741" cy="15661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9552" y="358588"/>
            <a:ext cx="3141545" cy="1823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651561" y="3046559"/>
                <a:ext cx="4304179" cy="923330"/>
              </a:xfrm>
              <a:prstGeom prst="rect">
                <a:avLst/>
              </a:prstGeom>
              <a:noFill/>
              <a:ln w="28575">
                <a:solidFill>
                  <a:srgbClr val="92D05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sk-SK" dirty="0">
                    <a:latin typeface="Arial" panose="020B0604020202020204" pitchFamily="34" charset="0"/>
                    <a:cs typeface="Arial" panose="020B0604020202020204" pitchFamily="34" charset="0"/>
                  </a:rPr>
                  <a:t>-symbol je totálne antisymetrický</a:t>
                </a:r>
              </a:p>
              <a:p>
                <a:r>
                  <a:rPr lang="sk-SK" dirty="0">
                    <a:latin typeface="Arial" panose="020B0604020202020204" pitchFamily="34" charset="0"/>
                    <a:cs typeface="Arial" panose="020B0604020202020204" pitchFamily="34" charset="0"/>
                  </a:rPr>
                  <a:t>všetky hodnoty s aspoň dvoma rovnakými indexami  musia byť nulové</a:t>
                </a:r>
                <a:endParaRPr lang="en-US"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651561" y="3046559"/>
                <a:ext cx="4304179" cy="923330"/>
              </a:xfrm>
              <a:prstGeom prst="rect">
                <a:avLst/>
              </a:prstGeom>
              <a:blipFill rotWithShape="0">
                <a:blip r:embed="rId18"/>
                <a:stretch>
                  <a:fillRect l="-844" t="-2564" b="-7692"/>
                </a:stretch>
              </a:blipFill>
              <a:ln w="28575">
                <a:solidFill>
                  <a:srgbClr val="92D050"/>
                </a:solidFill>
              </a:ln>
            </p:spPr>
            <p:txBody>
              <a:bodyPr/>
              <a:lstStyle/>
              <a:p>
                <a:r>
                  <a:rPr lang="en-US">
                    <a:noFill/>
                  </a:rPr>
                  <a:t> </a:t>
                </a:r>
              </a:p>
            </p:txBody>
          </p:sp>
        </mc:Fallback>
      </mc:AlternateContent>
      <p:sp>
        <p:nvSpPr>
          <p:cNvPr id="20" name="TextBox 19"/>
          <p:cNvSpPr txBox="1"/>
          <p:nvPr/>
        </p:nvSpPr>
        <p:spPr>
          <a:xfrm>
            <a:off x="3409241" y="4733365"/>
            <a:ext cx="4438007" cy="584775"/>
          </a:xfrm>
          <a:prstGeom prst="rect">
            <a:avLst/>
          </a:prstGeom>
          <a:noFill/>
          <a:ln>
            <a:solidFill>
              <a:srgbClr val="92D050"/>
            </a:solidFill>
          </a:ln>
        </p:spPr>
        <p:txBody>
          <a:bodyPr wrap="square" rtlCol="0">
            <a:spAutoFit/>
          </a:bodyPr>
          <a:lstStyle/>
          <a:p>
            <a:r>
              <a:rPr lang="sk-SK" sz="1600" dirty="0">
                <a:latin typeface="Arial" panose="020B0604020202020204" pitchFamily="34" charset="0"/>
                <a:cs typeface="Arial" panose="020B0604020202020204" pitchFamily="34" charset="0"/>
              </a:rPr>
              <a:t>Toto je konvencia: pre prirodzené poradie je hodnota 1, pre neprirodzené -1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96384"/>
      </p:ext>
    </p:extLst>
  </p:cSld>
  <p:clrMapOvr>
    <a:masterClrMapping/>
  </p:clrMapOvr>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53</a:t>
            </a:fld>
            <a:endParaRPr lang="sk-SK"/>
          </a:p>
        </p:txBody>
      </p:sp>
      <p:sp>
        <p:nvSpPr>
          <p:cNvPr id="3" name="TextBox 2"/>
          <p:cNvSpPr txBox="1"/>
          <p:nvPr/>
        </p:nvSpPr>
        <p:spPr>
          <a:xfrm>
            <a:off x="33052" y="298777"/>
            <a:ext cx="8736375"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Nápad: uhlová rýchlosť a uhol otočenia ako vektory</a:t>
            </a:r>
          </a:p>
        </p:txBody>
      </p:sp>
      <mc:AlternateContent xmlns:mc="http://schemas.openxmlformats.org/markup-compatibility/2006" xmlns:a14="http://schemas.microsoft.com/office/drawing/2010/main">
        <mc:Choice Requires="a14">
          <p:sp>
            <p:nvSpPr>
              <p:cNvPr id="4" name="TextBox 3"/>
              <p:cNvSpPr txBox="1"/>
              <p:nvPr/>
            </p:nvSpPr>
            <p:spPr>
              <a:xfrm>
                <a:off x="154237" y="982913"/>
                <a:ext cx="8703325"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Infinitezimálne otočenia sa konajú ako postupnosť v čase okolo fixnej osi, vždy každé infinitezimálne otočenie za malý (infinitezimálny) čas </a:t>
                </a:r>
                <a14:m>
                  <m:oMath xmlns:m="http://schemas.openxmlformats.org/officeDocument/2006/math">
                    <m:r>
                      <a:rPr lang="en-US"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Infinitezimálny uhol otočenia bude </a:t>
                </a:r>
                <a14:m>
                  <m:oMath xmlns:m="http://schemas.openxmlformats.org/officeDocument/2006/math">
                    <m:r>
                      <m:rPr>
                        <m:sty m:val="p"/>
                      </m:rPr>
                      <a:rPr lang="sk-SK" b="0" i="0" smtClean="0">
                        <a:latin typeface="Cambria Math" panose="02040503050406030204" pitchFamily="18" charset="0"/>
                        <a:cs typeface="Arial" panose="020B0604020202020204" pitchFamily="34" charset="0"/>
                      </a:rPr>
                      <m:t>d</m:t>
                    </m:r>
                    <m:r>
                      <a:rPr lang="sk-SK"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𝜔</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𝑑𝑡</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a význam </a:t>
                </a:r>
                <a14:m>
                  <m:oMath xmlns:m="http://schemas.openxmlformats.org/officeDocument/2006/math">
                    <m:r>
                      <a:rPr lang="sk-SK"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je zrejmý: je to rýchlosť narastania uhla otočenia v čase</a:t>
                </a:r>
              </a:p>
            </p:txBody>
          </p:sp>
        </mc:Choice>
        <mc:Fallback xmlns="">
          <p:sp>
            <p:nvSpPr>
              <p:cNvPr id="4" name="TextBox 3"/>
              <p:cNvSpPr txBox="1">
                <a:spLocks noRot="1" noChangeAspect="1" noMove="1" noResize="1" noEditPoints="1" noAdjustHandles="1" noChangeArrowheads="1" noChangeShapeType="1" noTextEdit="1"/>
              </p:cNvSpPr>
              <p:nvPr/>
            </p:nvSpPr>
            <p:spPr>
              <a:xfrm>
                <a:off x="154237" y="982913"/>
                <a:ext cx="8703325" cy="1200329"/>
              </a:xfrm>
              <a:prstGeom prst="rect">
                <a:avLst/>
              </a:prstGeom>
              <a:blipFill rotWithShape="0">
                <a:blip r:embed="rId9"/>
                <a:stretch>
                  <a:fillRect l="-560" t="-2538" b="-7107"/>
                </a:stretch>
              </a:blipFill>
            </p:spPr>
            <p:txBody>
              <a:bodyPr/>
              <a:lstStyle/>
              <a:p>
                <a:r>
                  <a:rPr lang="sk-SK">
                    <a:noFill/>
                  </a:rPr>
                  <a:t> </a:t>
                </a:r>
              </a:p>
            </p:txBody>
          </p:sp>
        </mc:Fallback>
      </mc:AlternateContent>
      <p:pic>
        <p:nvPicPr>
          <p:cNvPr id="20" name="Picture 19"/>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911518" y="2070424"/>
            <a:ext cx="747522" cy="47148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42371" y="2628184"/>
                <a:ext cx="852705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Vyrobme teraz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tak, aby v ňom bola zakódovaná nielen uhlová rýchlosť otáčania ale aj smer osi, okolo ktorej sa otáča. Kódovanie je jednoduché:</a:t>
                </a:r>
              </a:p>
            </p:txBody>
          </p:sp>
        </mc:Choice>
        <mc:Fallback xmlns="">
          <p:sp>
            <p:nvSpPr>
              <p:cNvPr id="6" name="TextBox 5"/>
              <p:cNvSpPr txBox="1">
                <a:spLocks noRot="1" noChangeAspect="1" noMove="1" noResize="1" noEditPoints="1" noAdjustHandles="1" noChangeArrowheads="1" noChangeShapeType="1" noTextEdit="1"/>
              </p:cNvSpPr>
              <p:nvPr/>
            </p:nvSpPr>
            <p:spPr>
              <a:xfrm>
                <a:off x="242371" y="2628184"/>
                <a:ext cx="8527056" cy="646331"/>
              </a:xfrm>
              <a:prstGeom prst="rect">
                <a:avLst/>
              </a:prstGeom>
              <a:blipFill rotWithShape="0">
                <a:blip r:embed="rId11"/>
                <a:stretch>
                  <a:fillRect l="-643" t="-4717" b="-14151"/>
                </a:stretch>
              </a:blipFill>
            </p:spPr>
            <p:txBody>
              <a:bodyPr/>
              <a:lstStyle/>
              <a:p>
                <a:r>
                  <a:rPr lang="sk-SK">
                    <a:noFill/>
                  </a:rPr>
                  <a:t> </a:t>
                </a:r>
              </a:p>
            </p:txBody>
          </p:sp>
        </mc:Fallback>
      </mc:AlternateContent>
      <p:pic>
        <p:nvPicPr>
          <p:cNvPr id="7" name="Picture 2" descr="http://upload.wikimedia.org/wikipedia/commons/thumb/3/34/Right-hand_grip_rule.svg/350px-Right-hand_grip_rule.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753" y="3501278"/>
            <a:ext cx="1292529" cy="1292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035586" y="4702367"/>
            <a:ext cx="158115" cy="18288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434728" y="3363933"/>
                <a:ext cx="6334699"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𝜔</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má smer osi otáčania a takú orientáciu, aby prsty pravej ruky ukazovali smer otáčania ak palec ukazuje orientáciu vektora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Veľkosť toho vektora je veľkosť uhlovej rýchlosti </a:t>
                </a:r>
              </a:p>
            </p:txBody>
          </p:sp>
        </mc:Choice>
        <mc:Fallback xmlns="">
          <p:sp>
            <p:nvSpPr>
              <p:cNvPr id="11" name="TextBox 10"/>
              <p:cNvSpPr txBox="1">
                <a:spLocks noRot="1" noChangeAspect="1" noMove="1" noResize="1" noEditPoints="1" noAdjustHandles="1" noChangeArrowheads="1" noChangeShapeType="1" noTextEdit="1"/>
              </p:cNvSpPr>
              <p:nvPr/>
            </p:nvSpPr>
            <p:spPr>
              <a:xfrm>
                <a:off x="2434728" y="3363933"/>
                <a:ext cx="6334699" cy="1200329"/>
              </a:xfrm>
              <a:prstGeom prst="rect">
                <a:avLst/>
              </a:prstGeom>
              <a:blipFill rotWithShape="0">
                <a:blip r:embed="rId14"/>
                <a:stretch>
                  <a:fillRect l="-769" t="-3046" r="-962" b="-7107"/>
                </a:stretch>
              </a:blipFill>
            </p:spPr>
            <p:txBody>
              <a:bodyPr/>
              <a:lstStyle/>
              <a:p>
                <a:r>
                  <a:rPr lang="sk-SK">
                    <a:noFill/>
                  </a:rPr>
                  <a:t> </a:t>
                </a:r>
              </a:p>
            </p:txBody>
          </p:sp>
        </mc:Fallback>
      </mc:AlternateContent>
      <p:pic>
        <p:nvPicPr>
          <p:cNvPr id="21" name="Picture 20"/>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312774" y="4398001"/>
            <a:ext cx="1306449" cy="471488"/>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1005" y="5222848"/>
                <a:ext cx="8486557" cy="41094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Potom je prirodzené zaviesť aj infinitezimálny uhol otočenia ako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𝛿𝜑</m:t>
                        </m:r>
                      </m:e>
                    </m:acc>
                  </m:oMath>
                </a14:m>
                <a:endParaRPr lang="en-US" b="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1005" y="5222848"/>
                <a:ext cx="8486557" cy="410946"/>
              </a:xfrm>
              <a:prstGeom prst="rect">
                <a:avLst/>
              </a:prstGeom>
              <a:blipFill rotWithShape="0">
                <a:blip r:embed="rId16"/>
                <a:stretch>
                  <a:fillRect l="-647" b="-23881"/>
                </a:stretch>
              </a:blipFill>
            </p:spPr>
            <p:txBody>
              <a:bodyPr/>
              <a:lstStyle/>
              <a:p>
                <a:r>
                  <a:rPr lang="en-US">
                    <a:noFill/>
                  </a:rPr>
                  <a:t> </a:t>
                </a:r>
              </a:p>
            </p:txBody>
          </p:sp>
        </mc:Fallback>
      </mc:AlternateContent>
      <p:pic>
        <p:nvPicPr>
          <p:cNvPr id="22" name="Picture 21"/>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964920" y="5664049"/>
            <a:ext cx="996315" cy="360045"/>
          </a:xfrm>
          <a:prstGeom prst="rect">
            <a:avLst/>
          </a:prstGeom>
        </p:spPr>
      </p:pic>
      <p:sp>
        <p:nvSpPr>
          <p:cNvPr id="14" name="TextBox 13"/>
          <p:cNvSpPr txBox="1"/>
          <p:nvPr/>
        </p:nvSpPr>
        <p:spPr>
          <a:xfrm>
            <a:off x="484742" y="6062194"/>
            <a:ext cx="803060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to vektor v smere osi otáčania a jeho veľkosť je uhol otočenia </a:t>
            </a:r>
          </a:p>
        </p:txBody>
      </p:sp>
      <p:pic>
        <p:nvPicPr>
          <p:cNvPr id="23" name="Picture 22"/>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228091" y="6025452"/>
            <a:ext cx="1568768" cy="330899"/>
          </a:xfrm>
          <a:prstGeom prst="rect">
            <a:avLst/>
          </a:prstGeom>
        </p:spPr>
      </p:pic>
    </p:spTree>
    <p:extLst>
      <p:ext uri="{BB962C8B-B14F-4D97-AF65-F5344CB8AC3E}">
        <p14:creationId xmlns:p14="http://schemas.microsoft.com/office/powerpoint/2010/main" val="4145717635"/>
      </p:ext>
    </p:extLst>
  </p:cSld>
  <p:clrMapOvr>
    <a:masterClrMapping/>
  </p:clrMapOvr>
  <p:extLst mod="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050332" y="4971545"/>
            <a:ext cx="681824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Overte si explicitným výpočtom podľa pravidla pre počítanie zložiek vektorového súčinu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že platí</a:t>
            </a:r>
          </a:p>
        </p:txBody>
      </p:sp>
      <p:sp>
        <p:nvSpPr>
          <p:cNvPr id="2" name="Slide Number Placeholder 1"/>
          <p:cNvSpPr>
            <a:spLocks noGrp="1"/>
          </p:cNvSpPr>
          <p:nvPr>
            <p:ph type="sldNum" sz="quarter" idx="12"/>
          </p:nvPr>
        </p:nvSpPr>
        <p:spPr/>
        <p:txBody>
          <a:bodyPr/>
          <a:lstStyle/>
          <a:p>
            <a:fld id="{1BCE0CA2-1A48-4B23-8A77-1A9F640E54E6}" type="slidenum">
              <a:rPr lang="sk-SK" smtClean="0"/>
              <a:t>54</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cxnSp>
        <p:nvCxnSpPr>
          <p:cNvPr id="4" name="Straight Connector 3"/>
          <p:cNvCxnSpPr/>
          <p:nvPr/>
        </p:nvCxnSpPr>
        <p:spPr>
          <a:xfrm>
            <a:off x="1972019" y="1762699"/>
            <a:ext cx="0" cy="28093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58467" y="4560983"/>
            <a:ext cx="1002535" cy="1002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2019" y="4572000"/>
            <a:ext cx="1806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72020" y="2686139"/>
            <a:ext cx="1827705" cy="188586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84529" y="2732003"/>
            <a:ext cx="1815196" cy="4259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83036" y="2448080"/>
            <a:ext cx="1643456" cy="3281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2" descr="http://upload.wikimedia.org/wikipedia/commons/thumb/3/34/Right-hand_grip_rule.svg/350px-Right-hand_grip_rule.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996647">
            <a:off x="1832036" y="1191863"/>
            <a:ext cx="436593" cy="436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792616" y="1983544"/>
            <a:ext cx="108585" cy="114300"/>
          </a:xfrm>
          <a:prstGeom prst="rect">
            <a:avLst/>
          </a:prstGeom>
        </p:spPr>
      </p:pic>
      <p:pic>
        <p:nvPicPr>
          <p:cNvPr id="17" name="Picture 16"/>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849881" y="5361083"/>
            <a:ext cx="127635" cy="114300"/>
          </a:xfrm>
          <a:prstGeom prst="rect">
            <a:avLst/>
          </a:prstGeom>
        </p:spPr>
      </p:pic>
      <p:pic>
        <p:nvPicPr>
          <p:cNvPr id="18" name="Picture 17"/>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778786" y="4395042"/>
            <a:ext cx="120015" cy="163830"/>
          </a:xfrm>
          <a:prstGeom prst="rect">
            <a:avLst/>
          </a:prstGeom>
        </p:spPr>
      </p:pic>
      <p:pic>
        <p:nvPicPr>
          <p:cNvPr id="19" name="Picture 18"/>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096197" y="3419566"/>
            <a:ext cx="144780" cy="182880"/>
          </a:xfrm>
          <a:prstGeom prst="rect">
            <a:avLst/>
          </a:prstGeom>
        </p:spPr>
      </p:pic>
      <p:pic>
        <p:nvPicPr>
          <p:cNvPr id="20" name="Picture 19"/>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2490798" y="3511006"/>
            <a:ext cx="203835" cy="203835"/>
          </a:xfrm>
          <a:prstGeom prst="rect">
            <a:avLst/>
          </a:prstGeom>
        </p:spPr>
      </p:pic>
      <p:cxnSp>
        <p:nvCxnSpPr>
          <p:cNvPr id="32" name="Straight Arrow Connector 31"/>
          <p:cNvCxnSpPr/>
          <p:nvPr/>
        </p:nvCxnSpPr>
        <p:spPr>
          <a:xfrm flipV="1">
            <a:off x="1954745" y="2430653"/>
            <a:ext cx="1673131" cy="214134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626492" y="2448079"/>
            <a:ext cx="152294" cy="2914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3898801" y="2382152"/>
            <a:ext cx="272415" cy="182880"/>
          </a:xfrm>
          <a:prstGeom prst="rect">
            <a:avLst/>
          </a:prstGeom>
        </p:spPr>
      </p:pic>
      <p:pic>
        <p:nvPicPr>
          <p:cNvPr id="44" name="Picture 43"/>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5280964" y="1929651"/>
            <a:ext cx="1273874" cy="231458"/>
          </a:xfrm>
          <a:prstGeom prst="rect">
            <a:avLst/>
          </a:prstGeom>
        </p:spPr>
      </p:pic>
      <p:pic>
        <p:nvPicPr>
          <p:cNvPr id="45" name="Picture 44"/>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5281695" y="2239523"/>
            <a:ext cx="1263587" cy="231458"/>
          </a:xfrm>
          <a:prstGeom prst="rect">
            <a:avLst/>
          </a:prstGeom>
        </p:spPr>
      </p:pic>
      <p:pic>
        <p:nvPicPr>
          <p:cNvPr id="46" name="Picture 45"/>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5280964" y="2560654"/>
            <a:ext cx="581216" cy="183452"/>
          </a:xfrm>
          <a:prstGeom prst="rect">
            <a:avLst/>
          </a:prstGeom>
        </p:spPr>
      </p:pic>
      <p:cxnSp>
        <p:nvCxnSpPr>
          <p:cNvPr id="48" name="Straight Arrow Connector 47"/>
          <p:cNvCxnSpPr/>
          <p:nvPr/>
        </p:nvCxnSpPr>
        <p:spPr>
          <a:xfrm flipV="1">
            <a:off x="1954745" y="3714841"/>
            <a:ext cx="17274" cy="844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a:off x="1633251" y="3904133"/>
            <a:ext cx="243459" cy="324041"/>
          </a:xfrm>
          <a:prstGeom prst="rect">
            <a:avLst/>
          </a:prstGeom>
        </p:spPr>
      </p:pic>
      <p:sp>
        <p:nvSpPr>
          <p:cNvPr id="51" name="TextBox 50"/>
          <p:cNvSpPr txBox="1"/>
          <p:nvPr/>
        </p:nvSpPr>
        <p:spPr>
          <a:xfrm>
            <a:off x="4022626" y="922215"/>
            <a:ext cx="4945104"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Zistili sme, že súradnice polohového vektora sa pri infinitezimálnom otočení okolo osi z menia takto:</a:t>
            </a:r>
          </a:p>
        </p:txBody>
      </p:sp>
      <p:sp>
        <p:nvSpPr>
          <p:cNvPr id="52" name="TextBox 51"/>
          <p:cNvSpPr txBox="1"/>
          <p:nvPr/>
        </p:nvSpPr>
        <p:spPr>
          <a:xfrm>
            <a:off x="4022626" y="2924321"/>
            <a:ext cx="4945104"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Infinitezimálny vektor otočenia        má zložky </a:t>
            </a:r>
          </a:p>
        </p:txBody>
      </p:sp>
      <p:pic>
        <p:nvPicPr>
          <p:cNvPr id="53" name="Picture 52"/>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a:off x="7243191" y="2914565"/>
            <a:ext cx="243459" cy="324041"/>
          </a:xfrm>
          <a:prstGeom prst="rect">
            <a:avLst/>
          </a:prstGeom>
        </p:spPr>
      </p:pic>
      <p:pic>
        <p:nvPicPr>
          <p:cNvPr id="56" name="Picture 55"/>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5351130" y="3440425"/>
            <a:ext cx="1399032" cy="330899"/>
          </a:xfrm>
          <a:prstGeom prst="rect">
            <a:avLst/>
          </a:prstGeom>
        </p:spPr>
      </p:pic>
      <p:sp>
        <p:nvSpPr>
          <p:cNvPr id="58" name="TextBox 57"/>
          <p:cNvSpPr txBox="1"/>
          <p:nvPr/>
        </p:nvSpPr>
        <p:spPr>
          <a:xfrm>
            <a:off x="4022626" y="3881487"/>
            <a:ext cx="494510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Zmena polohového vektora</a:t>
            </a:r>
          </a:p>
          <a:p>
            <a:r>
              <a:rPr lang="sk-SK" dirty="0">
                <a:latin typeface="Arial" panose="020B0604020202020204" pitchFamily="34" charset="0"/>
                <a:cs typeface="Arial" panose="020B0604020202020204" pitchFamily="34" charset="0"/>
              </a:rPr>
              <a:t>má zložky </a:t>
            </a:r>
          </a:p>
        </p:txBody>
      </p:sp>
      <p:pic>
        <p:nvPicPr>
          <p:cNvPr id="61" name="Picture 60"/>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7060461" y="3953404"/>
            <a:ext cx="1148715" cy="183452"/>
          </a:xfrm>
          <a:prstGeom prst="rect">
            <a:avLst/>
          </a:prstGeom>
        </p:spPr>
      </p:pic>
      <p:pic>
        <p:nvPicPr>
          <p:cNvPr id="64" name="Picture 63"/>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a:off x="5316788" y="4572002"/>
            <a:ext cx="1939100" cy="229743"/>
          </a:xfrm>
          <a:prstGeom prst="rect">
            <a:avLst/>
          </a:prstGeom>
        </p:spPr>
      </p:pic>
      <p:pic>
        <p:nvPicPr>
          <p:cNvPr id="67" name="Picture 66"/>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2190773" y="5572355"/>
            <a:ext cx="5657850" cy="289751"/>
          </a:xfrm>
          <a:prstGeom prst="rect">
            <a:avLst/>
          </a:prstGeom>
        </p:spPr>
      </p:pic>
      <p:pic>
        <p:nvPicPr>
          <p:cNvPr id="78" name="Picture 77"/>
          <p:cNvPicPr>
            <a:picLocks noChangeAspect="1"/>
          </p:cNvPicPr>
          <p:nvPr>
            <p:custDataLst>
              <p:tags r:id="rId16"/>
            </p:custDataLst>
          </p:nvPr>
        </p:nvPicPr>
        <p:blipFill>
          <a:blip r:embed="rId34" cstate="print">
            <a:extLst>
              <a:ext uri="{28A0092B-C50C-407E-A947-70E740481C1C}">
                <a14:useLocalDpi xmlns:a14="http://schemas.microsoft.com/office/drawing/2010/main" val="0"/>
              </a:ext>
            </a:extLst>
          </a:blip>
          <a:stretch>
            <a:fillRect/>
          </a:stretch>
        </p:blipFill>
        <p:spPr>
          <a:xfrm>
            <a:off x="4357171" y="6164067"/>
            <a:ext cx="1327785" cy="360045"/>
          </a:xfrm>
          <a:prstGeom prst="rect">
            <a:avLst/>
          </a:prstGeom>
        </p:spPr>
      </p:pic>
      <p:sp>
        <p:nvSpPr>
          <p:cNvPr id="72" name="Rectangle 71"/>
          <p:cNvSpPr/>
          <p:nvPr/>
        </p:nvSpPr>
        <p:spPr>
          <a:xfrm>
            <a:off x="4171216" y="6059277"/>
            <a:ext cx="1742272" cy="713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09003728"/>
      </p:ext>
    </p:extLst>
  </p:cSld>
  <p:clrMapOvr>
    <a:masterClrMapping/>
  </p:clrMapOvr>
  <p:extLst mod="1"/>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313320"/>
            <a:ext cx="2057400" cy="365125"/>
          </a:xfrm>
        </p:spPr>
        <p:txBody>
          <a:bodyPr/>
          <a:lstStyle/>
          <a:p>
            <a:fld id="{1BCE0CA2-1A48-4B23-8A77-1A9F640E54E6}" type="slidenum">
              <a:rPr lang="sk-SK" smtClean="0"/>
              <a:t>55</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52939" y="1019190"/>
            <a:ext cx="1327785" cy="360045"/>
          </a:xfrm>
          <a:prstGeom prst="rect">
            <a:avLst/>
          </a:prstGeom>
        </p:spPr>
      </p:pic>
      <p:sp>
        <p:nvSpPr>
          <p:cNvPr id="5" name="TextBox 4"/>
          <p:cNvSpPr txBox="1"/>
          <p:nvPr/>
        </p:nvSpPr>
        <p:spPr>
          <a:xfrm>
            <a:off x="407624" y="1696598"/>
            <a:ext cx="8438921"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Tento vzťah sme si odvodili pre rotáciu okolo osi z, teda vektor        mal smer osi z. Ale dostali sme vzťah medzi vektormi, ktorý nemôže záležať na to, ako sú zvolené osi. Teda je to univerzálne platný vzťah. Hovorí toto:</a:t>
            </a:r>
          </a:p>
          <a:p>
            <a:r>
              <a:rPr lang="sk-SK" dirty="0">
                <a:latin typeface="Arial" panose="020B0604020202020204" pitchFamily="34" charset="0"/>
                <a:cs typeface="Arial" panose="020B0604020202020204" pitchFamily="34" charset="0"/>
              </a:rPr>
              <a:t>Ak       je vektor infinitezimálnej rotácie okolo ľubovoľnej osi (</a:t>
            </a:r>
            <a:r>
              <a:rPr lang="sk-SK" b="1" dirty="0">
                <a:latin typeface="Arial" panose="020B0604020202020204" pitchFamily="34" charset="0"/>
                <a:cs typeface="Arial" panose="020B0604020202020204" pitchFamily="34" charset="0"/>
              </a:rPr>
              <a:t>teda má smer osi rotácie a veľkosť infinitezimálneho rotačného uhla</a:t>
            </a:r>
            <a:r>
              <a:rPr lang="sk-SK" dirty="0">
                <a:latin typeface="Arial" panose="020B0604020202020204" pitchFamily="34" charset="0"/>
                <a:cs typeface="Arial" panose="020B0604020202020204" pitchFamily="34" charset="0"/>
              </a:rPr>
              <a:t>), potom zmena polohového vektora je určená takto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resp.</a:t>
            </a:r>
          </a:p>
        </p:txBody>
      </p:sp>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912685" y="1696598"/>
            <a:ext cx="243459" cy="324041"/>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95640" y="2501163"/>
            <a:ext cx="243459" cy="324041"/>
          </a:xfrm>
          <a:prstGeom prst="rect">
            <a:avLst/>
          </a:prstGeom>
        </p:spPr>
      </p:pic>
      <p:pic>
        <p:nvPicPr>
          <p:cNvPr id="8" name="Picture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817343" y="3368995"/>
            <a:ext cx="1327785" cy="360045"/>
          </a:xfrm>
          <a:prstGeom prst="rect">
            <a:avLst/>
          </a:prstGeom>
        </p:spPr>
      </p:pic>
      <p:pic>
        <p:nvPicPr>
          <p:cNvPr id="12" name="Picture 1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86879" y="3824899"/>
            <a:ext cx="3280410" cy="360045"/>
          </a:xfrm>
          <a:prstGeom prst="rect">
            <a:avLst/>
          </a:prstGeom>
        </p:spPr>
      </p:pic>
      <p:pic>
        <p:nvPicPr>
          <p:cNvPr id="10" name="Picture 9">
            <a:extLst>
              <a:ext uri="{FF2B5EF4-FFF2-40B4-BE49-F238E27FC236}">
                <a16:creationId xmlns:a16="http://schemas.microsoft.com/office/drawing/2014/main" id="{62C8D8F9-A574-4330-9FCC-67BC5554CD4A}"/>
              </a:ext>
            </a:extLst>
          </p:cNvPr>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3921890" y="4448435"/>
            <a:ext cx="996315" cy="360045"/>
          </a:xfrm>
          <a:prstGeom prst="rect">
            <a:avLst/>
          </a:prstGeom>
        </p:spPr>
      </p:pic>
      <p:pic>
        <p:nvPicPr>
          <p:cNvPr id="17" name="Picture 16">
            <a:extLst>
              <a:ext uri="{FF2B5EF4-FFF2-40B4-BE49-F238E27FC236}">
                <a16:creationId xmlns:a16="http://schemas.microsoft.com/office/drawing/2014/main" id="{F25C63DA-84A1-4CBB-A70A-C7B39882B9CA}"/>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3915955" y="5038224"/>
            <a:ext cx="1089660" cy="182880"/>
          </a:xfrm>
          <a:prstGeom prst="rect">
            <a:avLst/>
          </a:prstGeom>
        </p:spPr>
      </p:pic>
    </p:spTree>
    <p:extLst>
      <p:ext uri="{BB962C8B-B14F-4D97-AF65-F5344CB8AC3E}">
        <p14:creationId xmlns:p14="http://schemas.microsoft.com/office/powerpoint/2010/main" val="110875050"/>
      </p:ext>
    </p:extLst>
  </p:cSld>
  <p:clrMapOvr>
    <a:masterClrMapping/>
  </p:clrMapOvr>
  <p:extLst mod="1"/>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56</a:t>
            </a:fld>
            <a:endParaRPr lang="sk-SK"/>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71961" y="523321"/>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20775" y="1069385"/>
            <a:ext cx="886397" cy="471488"/>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663032" y="2202025"/>
            <a:ext cx="5288280" cy="664845"/>
          </a:xfrm>
          <a:prstGeom prst="rect">
            <a:avLst/>
          </a:prstGeom>
        </p:spPr>
      </p:pic>
      <p:sp>
        <p:nvSpPr>
          <p:cNvPr id="7" name="TextBox 6"/>
          <p:cNvSpPr txBox="1"/>
          <p:nvPr/>
        </p:nvSpPr>
        <p:spPr>
          <a:xfrm>
            <a:off x="304800" y="1568781"/>
            <a:ext cx="84806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Pokúsime sa lepšie „precítiť“, čo tá rovnica znamená, upravíme preto výraz pre celkovú hybnosť</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6165" y="3065929"/>
                <a:ext cx="742277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Označme celkovú hmotnosť sústavy ako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teda</a:t>
                </a:r>
              </a:p>
              <a:p>
                <a:r>
                  <a:rPr lang="sk-SK" dirty="0">
                    <a:latin typeface="Arial" panose="020B0604020202020204" pitchFamily="34" charset="0"/>
                    <a:cs typeface="Arial" panose="020B0604020202020204" pitchFamily="34" charset="0"/>
                  </a:rPr>
                  <a:t>a zaveďme označenie </a:t>
                </a:r>
                <a:endParaRPr lang="en-US"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6165" y="3065929"/>
                <a:ext cx="7422776" cy="646331"/>
              </a:xfrm>
              <a:prstGeom prst="rect">
                <a:avLst/>
              </a:prstGeom>
              <a:blipFill rotWithShape="0">
                <a:blip r:embed="rId12"/>
                <a:stretch>
                  <a:fillRect l="-657" t="-5660" b="-14151"/>
                </a:stretch>
              </a:blipFill>
            </p:spPr>
            <p:txBody>
              <a:bodyPr/>
              <a:lstStyle/>
              <a:p>
                <a:r>
                  <a:rPr lang="sk-SK">
                    <a:noFill/>
                  </a:rPr>
                  <a:t> </a:t>
                </a:r>
              </a:p>
            </p:txBody>
          </p:sp>
        </mc:Fallback>
      </mc:AlternateContent>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785452" y="3116365"/>
            <a:ext cx="1122998" cy="318897"/>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203389" y="3500490"/>
            <a:ext cx="1669923" cy="57778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57200" y="4160146"/>
                <a:ext cx="8382000" cy="20652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Symbol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e>
                      <m:sup>
                        <m:r>
                          <a:rPr lang="en-US" b="0" i="1" smtClean="0">
                            <a:latin typeface="Cambria Math" panose="02040503050406030204" pitchFamily="18" charset="0"/>
                            <a:cs typeface="Arial" panose="020B0604020202020204" pitchFamily="34" charset="0"/>
                          </a:rPr>
                          <m:t>∗</m:t>
                        </m:r>
                      </m:sup>
                    </m:sSup>
                  </m:oMath>
                </a14:m>
                <a:r>
                  <a:rPr lang="sk-SK" dirty="0">
                    <a:latin typeface="Arial" panose="020B0604020202020204" pitchFamily="34" charset="0"/>
                    <a:cs typeface="Arial" panose="020B0604020202020204" pitchFamily="34" charset="0"/>
                  </a:rPr>
                  <a:t> môžeme zjavne chápať ako polohový vektor čohosi, otázka je čoho. Je to vážená suma polohových vektorov jednotlivých častíc. Je to čosi ako stredný polohový vektor systému, ale jednotlivé častice v ňom nezavážia rovnako. Váha, ktorou častica prispieva do tej sumy, je </a:t>
                </a:r>
                <a14:m>
                  <m:oMath xmlns:m="http://schemas.openxmlformats.org/officeDocument/2006/math">
                    <m:nary>
                      <m:naryPr>
                        <m:chr m:val="∑"/>
                        <m:supHide m:val="on"/>
                        <m:ctrlPr>
                          <a:rPr lang="en-US" b="0" i="1" smtClean="0">
                            <a:latin typeface="Cambria Math" panose="02040503050406030204" pitchFamily="18" charset="0"/>
                            <a:cs typeface="Arial" panose="020B0604020202020204" pitchFamily="34" charset="0"/>
                          </a:rPr>
                        </m:ctrlPr>
                      </m:naryPr>
                      <m:sub>
                        <m:r>
                          <a:rPr lang="en-US" b="0" i="1" smtClean="0">
                            <a:latin typeface="Cambria Math" panose="02040503050406030204" pitchFamily="18" charset="0"/>
                            <a:cs typeface="Arial" panose="020B0604020202020204" pitchFamily="34" charset="0"/>
                          </a:rPr>
                          <m:t>𝑖</m:t>
                        </m:r>
                      </m:sub>
                      <m:sup/>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𝑚</m:t>
                        </m:r>
                      </m:e>
                    </m:nary>
                  </m:oMath>
                </a14:m>
                <a:r>
                  <a:rPr lang="sk-SK" dirty="0">
                    <a:latin typeface="Arial" panose="020B0604020202020204" pitchFamily="34" charset="0"/>
                    <a:cs typeface="Arial" panose="020B0604020202020204" pitchFamily="34" charset="0"/>
                  </a:rPr>
                  <a:t>. Teda výsledný vektor je „bližšie k častici  veľkou hmotnosťou ako k častici s malou hmotnosťou.</a:t>
                </a:r>
              </a:p>
              <a:p>
                <a:r>
                  <a:rPr lang="sk-SK" dirty="0">
                    <a:latin typeface="Arial" panose="020B0604020202020204" pitchFamily="34" charset="0"/>
                    <a:cs typeface="Arial" panose="020B0604020202020204" pitchFamily="34" charset="0"/>
                  </a:rPr>
                  <a:t>Je to polohový vektor bodu, ktorý sa (definitoricky) nazýva </a:t>
                </a:r>
                <a:r>
                  <a:rPr lang="sk-SK" b="1" dirty="0">
                    <a:latin typeface="Arial" panose="020B0604020202020204" pitchFamily="34" charset="0"/>
                    <a:cs typeface="Arial" panose="020B0604020202020204" pitchFamily="34" charset="0"/>
                  </a:rPr>
                  <a:t>hmotný stred</a:t>
                </a:r>
                <a:r>
                  <a:rPr lang="sk-SK" dirty="0">
                    <a:latin typeface="Arial" panose="020B0604020202020204" pitchFamily="34" charset="0"/>
                    <a:cs typeface="Arial" panose="020B0604020202020204" pitchFamily="34" charset="0"/>
                  </a:rPr>
                  <a:t> sústavy.</a:t>
                </a:r>
                <a:endParaRPr lang="en-US"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 y="4160146"/>
                <a:ext cx="8382000" cy="2065245"/>
              </a:xfrm>
              <a:prstGeom prst="rect">
                <a:avLst/>
              </a:prstGeom>
              <a:blipFill rotWithShape="0">
                <a:blip r:embed="rId15"/>
                <a:stretch>
                  <a:fillRect l="-582" b="-3835"/>
                </a:stretch>
              </a:blipFill>
            </p:spPr>
            <p:txBody>
              <a:bodyPr/>
              <a:lstStyle/>
              <a:p>
                <a:r>
                  <a:rPr lang="sk-SK">
                    <a:noFill/>
                  </a:rPr>
                  <a:t> </a:t>
                </a:r>
              </a:p>
            </p:txBody>
          </p:sp>
        </mc:Fallback>
      </mc:AlternateContent>
      <p:sp>
        <p:nvSpPr>
          <p:cNvPr id="14" name="Rectangle 13"/>
          <p:cNvSpPr/>
          <p:nvPr/>
        </p:nvSpPr>
        <p:spPr>
          <a:xfrm>
            <a:off x="3065929" y="3435261"/>
            <a:ext cx="1972236" cy="724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48702" y="33902"/>
            <a:ext cx="45630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Hmotný stred</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18080"/>
      </p:ext>
    </p:extLst>
  </p:cSld>
  <p:clrMapOvr>
    <a:masterClrMapping/>
  </p:clrMapOvr>
  <p:extLst mod="1"/>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588" y="277906"/>
            <a:ext cx="84626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Prepíšeme teraz rovnicu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využijúc polohový vektor hmotného stredu:</a:t>
            </a:r>
          </a:p>
        </p:txBody>
      </p:sp>
      <p:sp>
        <p:nvSpPr>
          <p:cNvPr id="2" name="Slide Number Placeholder 1"/>
          <p:cNvSpPr>
            <a:spLocks noGrp="1"/>
          </p:cNvSpPr>
          <p:nvPr>
            <p:ph type="sldNum" sz="quarter" idx="12"/>
          </p:nvPr>
        </p:nvSpPr>
        <p:spPr/>
        <p:txBody>
          <a:bodyPr/>
          <a:lstStyle/>
          <a:p>
            <a:fld id="{1BCE0CA2-1A48-4B23-8A77-1A9F640E54E6}" type="slidenum">
              <a:rPr lang="sk-SK" smtClean="0"/>
              <a:t>57</a:t>
            </a:fld>
            <a:endParaRPr lang="sk-SK"/>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37316" y="226828"/>
            <a:ext cx="886397" cy="471488"/>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6421" y="1584007"/>
            <a:ext cx="1441895" cy="1057847"/>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230369" y="780826"/>
            <a:ext cx="1183005" cy="471488"/>
          </a:xfrm>
          <a:prstGeom prst="rect">
            <a:avLst/>
          </a:prstGeom>
        </p:spPr>
      </p:pic>
      <p:sp>
        <p:nvSpPr>
          <p:cNvPr id="10" name="TextBox 9"/>
          <p:cNvSpPr txBox="1"/>
          <p:nvPr/>
        </p:nvSpPr>
        <p:spPr>
          <a:xfrm>
            <a:off x="233082" y="2761129"/>
            <a:ext cx="850750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Práve sme odvodili vetu o hmotnom strede:</a:t>
            </a:r>
          </a:p>
          <a:p>
            <a:r>
              <a:rPr lang="sk-SK" b="1" dirty="0">
                <a:latin typeface="Arial" panose="020B0604020202020204" pitchFamily="34" charset="0"/>
                <a:cs typeface="Arial" panose="020B0604020202020204" pitchFamily="34" charset="0"/>
              </a:rPr>
              <a:t>Hmotný stred sústavy sa pohybuje akoby to bol hmotný bod, v ktorom je sústredená celá hmotnosť systému a pôsobila by naň sila rovná vektorovému súčtu všetkých vonkajších síl pôsobiacich na sústavu.</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3236421" y="2112930"/>
            <a:ext cx="1604520" cy="648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9097" y="4009492"/>
            <a:ext cx="860611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túto rovnicu sme odvodili súc motivovaný záujmom o pohyb tuhého telesa, ale v tomto odvodení sme tuhosť systému nijako nevyužili. Vnútorné sily vypadli kvôli univerzálnemu princípu akcie a reakcie takže </a:t>
            </a:r>
            <a:r>
              <a:rPr lang="sk-SK" b="1" dirty="0">
                <a:latin typeface="Arial" panose="020B0604020202020204" pitchFamily="34" charset="0"/>
                <a:cs typeface="Arial" panose="020B0604020202020204" pitchFamily="34" charset="0"/>
              </a:rPr>
              <a:t>veta o hmotnom strede je univerzálne platná pre hocijaký systém</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701666"/>
      </p:ext>
    </p:extLst>
  </p:cSld>
  <p:clrMapOvr>
    <a:masterClrMapping/>
  </p:clrMapOvr>
  <p:extLst mod="1"/>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58</a:t>
            </a:fld>
            <a:endParaRPr lang="sk-SK"/>
          </a:p>
        </p:txBody>
      </p:sp>
      <p:sp>
        <p:nvSpPr>
          <p:cNvPr id="3" name="TextBox 2"/>
          <p:cNvSpPr txBox="1"/>
          <p:nvPr/>
        </p:nvSpPr>
        <p:spPr>
          <a:xfrm>
            <a:off x="1542473" y="323273"/>
            <a:ext cx="607752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Nulová vonkajšia sila, zachovanie hybnosti</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nulovú celkovú vonkajšiu silu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sp>
        <p:nvSpPr>
          <p:cNvPr id="10" name="TextBox 9"/>
          <p:cNvSpPr txBox="1"/>
          <p:nvPr/>
        </p:nvSpPr>
        <p:spPr>
          <a:xfrm>
            <a:off x="196103" y="2500482"/>
            <a:ext cx="8847894"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Dostali sme zákon zachovania hybnosti: Pri nulovej sumárnej vonkajšej sile sa celková hybnosť sústavy častíc zachováva. Prakticky to znamená, že ak pre takú sústavu vypočítame v nejakom okamihu jej celkovú hybnosť a potom v neskorom okamihu znovu, dostaneme tú istú hodnotu (ten istý vektor). Platí to všeobecne, nielen pre tuhé teleso.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Môže sa stať, že celková vonkajšia sila nie je nulová, ale má nulovú len niektorú zložku (napríklad priemet na os x). v takom prípade dostaneme</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90017" y="5111090"/>
            <a:ext cx="2714054" cy="471488"/>
          </a:xfrm>
          <a:prstGeom prst="rect">
            <a:avLst/>
          </a:prstGeom>
        </p:spPr>
      </p:pic>
      <p:sp>
        <p:nvSpPr>
          <p:cNvPr id="13" name="TextBox 12"/>
          <p:cNvSpPr txBox="1"/>
          <p:nvPr/>
        </p:nvSpPr>
        <p:spPr>
          <a:xfrm>
            <a:off x="376518" y="5862918"/>
            <a:ext cx="842682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tomto prípade sa zachováva x-</a:t>
            </a:r>
            <a:r>
              <a:rPr lang="sk-SK" dirty="0" err="1">
                <a:latin typeface="Arial" panose="020B0604020202020204" pitchFamily="34" charset="0"/>
                <a:cs typeface="Arial" panose="020B0604020202020204" pitchFamily="34" charset="0"/>
              </a:rPr>
              <a:t>ová</a:t>
            </a:r>
            <a:r>
              <a:rPr lang="sk-SK" dirty="0">
                <a:latin typeface="Arial" panose="020B0604020202020204" pitchFamily="34" charset="0"/>
                <a:cs typeface="Arial" panose="020B0604020202020204" pitchFamily="34" charset="0"/>
              </a:rPr>
              <a:t> zložka hybnosti sústavy.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94906"/>
      </p:ext>
    </p:extLst>
  </p:cSld>
  <p:clrMapOvr>
    <a:masterClrMapping/>
  </p:clrMapOvr>
  <p:extLst mod="1"/>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59</a:t>
            </a:fld>
            <a:endParaRPr lang="sk-SK"/>
          </a:p>
        </p:txBody>
      </p:sp>
      <p:pic>
        <p:nvPicPr>
          <p:cNvPr id="10" name="Picture 9"/>
          <p:cNvPicPr>
            <a:picLocks noChangeAspect="1"/>
          </p:cNvPicPr>
          <p:nvPr/>
        </p:nvPicPr>
        <p:blipFill>
          <a:blip r:embed="rId3"/>
          <a:stretch>
            <a:fillRect/>
          </a:stretch>
        </p:blipFill>
        <p:spPr>
          <a:xfrm>
            <a:off x="338919" y="461743"/>
            <a:ext cx="2908044" cy="2725148"/>
          </a:xfrm>
          <a:prstGeom prst="rect">
            <a:avLst/>
          </a:prstGeom>
        </p:spPr>
      </p:pic>
      <p:sp>
        <p:nvSpPr>
          <p:cNvPr id="3" name="TextBox 2"/>
          <p:cNvSpPr txBox="1"/>
          <p:nvPr/>
        </p:nvSpPr>
        <p:spPr>
          <a:xfrm>
            <a:off x="3496235" y="394447"/>
            <a:ext cx="5378824" cy="28623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Tu je klasický príklad na použitie zákona zachovania hybnosti.</a:t>
            </a:r>
          </a:p>
          <a:p>
            <a:r>
              <a:rPr lang="sk-SK" dirty="0">
                <a:latin typeface="Arial" panose="020B0604020202020204" pitchFamily="34" charset="0"/>
                <a:cs typeface="Arial" panose="020B0604020202020204" pitchFamily="34" charset="0"/>
              </a:rPr>
              <a:t>Na začiatku máme nabitý kanón v pokoji. Jeho hybnosť je nulová.</a:t>
            </a:r>
          </a:p>
          <a:p>
            <a:r>
              <a:rPr lang="sk-SK" dirty="0">
                <a:latin typeface="Arial" panose="020B0604020202020204" pitchFamily="34" charset="0"/>
                <a:cs typeface="Arial" panose="020B0604020202020204" pitchFamily="34" charset="0"/>
              </a:rPr>
              <a:t>Kanón je na kolieskach ako zvýraznenie faktu, že zanedbávame trenie pri pohybe kanóna vo vodorovnom smere.</a:t>
            </a:r>
          </a:p>
          <a:p>
            <a:r>
              <a:rPr lang="sk-SK" dirty="0">
                <a:latin typeface="Arial" panose="020B0604020202020204" pitchFamily="34" charset="0"/>
                <a:cs typeface="Arial" panose="020B0604020202020204" pitchFamily="34" charset="0"/>
              </a:rPr>
              <a:t>Vo vodorovnom smere nepôsobí na kanón ani na náboj v ňom žiadna vonkajšia sila.</a:t>
            </a:r>
          </a:p>
          <a:p>
            <a:r>
              <a:rPr lang="sk-SK" dirty="0">
                <a:latin typeface="Arial" panose="020B0604020202020204" pitchFamily="34" charset="0"/>
                <a:cs typeface="Arial" panose="020B0604020202020204" pitchFamily="34" charset="0"/>
              </a:rPr>
              <a:t>Preto sa zachováva vodorovná zložka hybnosti.</a:t>
            </a:r>
          </a:p>
        </p:txBody>
      </p:sp>
      <p:sp>
        <p:nvSpPr>
          <p:cNvPr id="4" name="TextBox 3"/>
          <p:cNvSpPr txBox="1"/>
          <p:nvPr/>
        </p:nvSpPr>
        <p:spPr>
          <a:xfrm>
            <a:off x="338919" y="3316941"/>
            <a:ext cx="864371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Akt výstrelu náboja je aktom pôsobenia vnútorných síl systému, nie je ovplyvnený vonkajšími silami. Preto po výstrele bude celková hybnosť systému kanón + náboj nulová. Keďže náboj má po výstrele zjavne hybnosť v smere dopredu, musí mať kanón po výstrele hybnosť v smere dozadu. Vojaci tomu hovoria, že kanón dostane spätný ráz. Pre hmotnosti a rýchlosti kanóna a náboja po výstrele teda platí</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65439" y="4924319"/>
            <a:ext cx="1590675" cy="17630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21341" y="5360894"/>
                <a:ext cx="84537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Rýchlosti sme nepísali ako vektory, lebo sú to len vodorovné zložky rýchlosti. Pre rýchlosť kanóna </a:t>
                </a:r>
                <a14:m>
                  <m:oMath xmlns:m="http://schemas.openxmlformats.org/officeDocument/2006/math">
                    <m:r>
                      <a:rPr lang="sk-SK" b="0" i="1" smtClean="0">
                        <a:latin typeface="Cambria Math" panose="02040503050406030204" pitchFamily="18" charset="0"/>
                        <a:cs typeface="Arial" panose="020B0604020202020204" pitchFamily="34" charset="0"/>
                      </a:rPr>
                      <m:t>𝑉</m:t>
                    </m:r>
                  </m:oMath>
                </a14:m>
                <a:r>
                  <a:rPr lang="sk-SK" dirty="0">
                    <a:latin typeface="Arial" panose="020B0604020202020204" pitchFamily="34" charset="0"/>
                    <a:cs typeface="Arial" panose="020B0604020202020204" pitchFamily="34" charset="0"/>
                  </a:rPr>
                  <a:t> tak dostaneme záporné číslo, čo znamená, že sa pohybuje v zápornom smere, teda doľava.</a:t>
                </a:r>
                <a:endParaRPr lang="en-US"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41" y="5360894"/>
                <a:ext cx="8453718" cy="923330"/>
              </a:xfrm>
              <a:prstGeom prst="rect">
                <a:avLst/>
              </a:prstGeom>
              <a:blipFill rotWithShape="0">
                <a:blip r:embed="rId7"/>
                <a:stretch>
                  <a:fillRect l="-577" t="-3289" r="-360" b="-9211"/>
                </a:stretch>
              </a:blipFill>
            </p:spPr>
            <p:txBody>
              <a:bodyPr/>
              <a:lstStyle/>
              <a:p>
                <a:r>
                  <a:rPr lang="en-US">
                    <a:noFill/>
                  </a:rPr>
                  <a:t> </a:t>
                </a:r>
              </a:p>
            </p:txBody>
          </p:sp>
        </mc:Fallback>
      </mc:AlternateContent>
    </p:spTree>
    <p:extLst>
      <p:ext uri="{BB962C8B-B14F-4D97-AF65-F5344CB8AC3E}">
        <p14:creationId xmlns:p14="http://schemas.microsoft.com/office/powerpoint/2010/main" val="914152973"/>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82909"/>
            <a:ext cx="6851104" cy="584775"/>
          </a:xfrm>
          <a:prstGeom prst="rect">
            <a:avLst/>
          </a:prstGeom>
          <a:noFill/>
        </p:spPr>
        <p:txBody>
          <a:bodyPr wrap="square" rtlCol="0">
            <a:spAutoFit/>
          </a:bodyPr>
          <a:lstStyle/>
          <a:p>
            <a:pPr algn="ctr"/>
            <a:r>
              <a:rPr lang="sk-SK" sz="3200" b="1" dirty="0"/>
              <a:t>Nerovnomerný pohyb (po priamke)</a:t>
            </a:r>
            <a:endParaRPr lang="sk-SK" b="1" dirty="0"/>
          </a:p>
        </p:txBody>
      </p:sp>
      <p:grpSp>
        <p:nvGrpSpPr>
          <p:cNvPr id="3" name="Group 2"/>
          <p:cNvGrpSpPr/>
          <p:nvPr/>
        </p:nvGrpSpPr>
        <p:grpSpPr>
          <a:xfrm>
            <a:off x="2037383" y="2052265"/>
            <a:ext cx="3974777" cy="2456855"/>
            <a:chOff x="957263" y="1700808"/>
            <a:chExt cx="3974777" cy="2456855"/>
          </a:xfrm>
        </p:grpSpPr>
        <p:cxnSp>
          <p:nvCxnSpPr>
            <p:cNvPr id="11" name="Straight Connector 10"/>
            <p:cNvCxnSpPr/>
            <p:nvPr/>
          </p:nvCxnSpPr>
          <p:spPr>
            <a:xfrm>
              <a:off x="971600" y="1700808"/>
              <a:ext cx="0"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4149080"/>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57263" y="2471738"/>
              <a:ext cx="3957637" cy="1685925"/>
            </a:xfrm>
            <a:custGeom>
              <a:avLst/>
              <a:gdLst>
                <a:gd name="connsiteX0" fmla="*/ 0 w 4986337"/>
                <a:gd name="connsiteY0" fmla="*/ 1692366 h 1692366"/>
                <a:gd name="connsiteX1" fmla="*/ 300037 w 4986337"/>
                <a:gd name="connsiteY1" fmla="*/ 1163728 h 1692366"/>
                <a:gd name="connsiteX2" fmla="*/ 742950 w 4986337"/>
                <a:gd name="connsiteY2" fmla="*/ 735103 h 1692366"/>
                <a:gd name="connsiteX3" fmla="*/ 1400175 w 4986337"/>
                <a:gd name="connsiteY3" fmla="*/ 349341 h 1692366"/>
                <a:gd name="connsiteX4" fmla="*/ 2057400 w 4986337"/>
                <a:gd name="connsiteY4" fmla="*/ 192178 h 1692366"/>
                <a:gd name="connsiteX5" fmla="*/ 2757487 w 4986337"/>
                <a:gd name="connsiteY5" fmla="*/ 106453 h 1692366"/>
                <a:gd name="connsiteX6" fmla="*/ 3457575 w 4986337"/>
                <a:gd name="connsiteY6" fmla="*/ 49303 h 1692366"/>
                <a:gd name="connsiteX7" fmla="*/ 3957637 w 4986337"/>
                <a:gd name="connsiteY7" fmla="*/ 6441 h 1692366"/>
                <a:gd name="connsiteX8" fmla="*/ 4243387 w 4986337"/>
                <a:gd name="connsiteY8" fmla="*/ 49303 h 1692366"/>
                <a:gd name="connsiteX9" fmla="*/ 4986337 w 4986337"/>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243387"/>
                <a:gd name="connsiteY0" fmla="*/ 1692366 h 1692366"/>
                <a:gd name="connsiteX1" fmla="*/ 300037 w 4243387"/>
                <a:gd name="connsiteY1" fmla="*/ 1163728 h 1692366"/>
                <a:gd name="connsiteX2" fmla="*/ 742950 w 4243387"/>
                <a:gd name="connsiteY2" fmla="*/ 735103 h 1692366"/>
                <a:gd name="connsiteX3" fmla="*/ 1400175 w 4243387"/>
                <a:gd name="connsiteY3" fmla="*/ 349341 h 1692366"/>
                <a:gd name="connsiteX4" fmla="*/ 2057400 w 4243387"/>
                <a:gd name="connsiteY4" fmla="*/ 192178 h 1692366"/>
                <a:gd name="connsiteX5" fmla="*/ 2757487 w 4243387"/>
                <a:gd name="connsiteY5" fmla="*/ 106453 h 1692366"/>
                <a:gd name="connsiteX6" fmla="*/ 3457575 w 4243387"/>
                <a:gd name="connsiteY6" fmla="*/ 49303 h 1692366"/>
                <a:gd name="connsiteX7" fmla="*/ 3957637 w 4243387"/>
                <a:gd name="connsiteY7" fmla="*/ 6441 h 1692366"/>
                <a:gd name="connsiteX8" fmla="*/ 4243387 w 4243387"/>
                <a:gd name="connsiteY8" fmla="*/ 49303 h 1692366"/>
                <a:gd name="connsiteX0" fmla="*/ 0 w 3957637"/>
                <a:gd name="connsiteY0" fmla="*/ 1685925 h 1685925"/>
                <a:gd name="connsiteX1" fmla="*/ 300037 w 3957637"/>
                <a:gd name="connsiteY1" fmla="*/ 1157287 h 1685925"/>
                <a:gd name="connsiteX2" fmla="*/ 742950 w 3957637"/>
                <a:gd name="connsiteY2" fmla="*/ 728662 h 1685925"/>
                <a:gd name="connsiteX3" fmla="*/ 1400175 w 3957637"/>
                <a:gd name="connsiteY3" fmla="*/ 342900 h 1685925"/>
                <a:gd name="connsiteX4" fmla="*/ 2057400 w 3957637"/>
                <a:gd name="connsiteY4" fmla="*/ 185737 h 1685925"/>
                <a:gd name="connsiteX5" fmla="*/ 2757487 w 3957637"/>
                <a:gd name="connsiteY5" fmla="*/ 100012 h 1685925"/>
                <a:gd name="connsiteX6" fmla="*/ 3457575 w 3957637"/>
                <a:gd name="connsiteY6" fmla="*/ 42862 h 1685925"/>
                <a:gd name="connsiteX7" fmla="*/ 3957637 w 3957637"/>
                <a:gd name="connsiteY7"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637" h="1685925">
                  <a:moveTo>
                    <a:pt x="0" y="1685925"/>
                  </a:moveTo>
                  <a:cubicBezTo>
                    <a:pt x="88106" y="1501378"/>
                    <a:pt x="176212" y="1316831"/>
                    <a:pt x="300037" y="1157287"/>
                  </a:cubicBezTo>
                  <a:cubicBezTo>
                    <a:pt x="423862" y="997743"/>
                    <a:pt x="559594" y="864393"/>
                    <a:pt x="742950" y="728662"/>
                  </a:cubicBezTo>
                  <a:cubicBezTo>
                    <a:pt x="926306" y="592931"/>
                    <a:pt x="1181100" y="433387"/>
                    <a:pt x="1400175" y="342900"/>
                  </a:cubicBezTo>
                  <a:cubicBezTo>
                    <a:pt x="1619250" y="252412"/>
                    <a:pt x="1831181" y="226218"/>
                    <a:pt x="2057400" y="185737"/>
                  </a:cubicBezTo>
                  <a:cubicBezTo>
                    <a:pt x="2283619" y="145256"/>
                    <a:pt x="2524125" y="123824"/>
                    <a:pt x="2757487" y="100012"/>
                  </a:cubicBezTo>
                  <a:cubicBezTo>
                    <a:pt x="2990850" y="76199"/>
                    <a:pt x="3457575" y="42862"/>
                    <a:pt x="3457575" y="42862"/>
                  </a:cubicBezTo>
                  <a:cubicBezTo>
                    <a:pt x="3657600" y="26193"/>
                    <a:pt x="3826668" y="0"/>
                    <a:pt x="39576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3131840" y="32129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995020" y="2795270"/>
            <a:ext cx="885825" cy="25527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25743" y="4725144"/>
            <a:ext cx="78105" cy="161925"/>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503844" y="3140968"/>
            <a:ext cx="403860" cy="255270"/>
          </a:xfrm>
          <a:prstGeom prst="rect">
            <a:avLst/>
          </a:prstGeom>
        </p:spPr>
      </p:pic>
      <p:cxnSp>
        <p:nvCxnSpPr>
          <p:cNvPr id="17" name="Straight Connector 16"/>
          <p:cNvCxnSpPr>
            <a:stCxn id="4" idx="4"/>
          </p:cNvCxnSpPr>
          <p:nvPr/>
        </p:nvCxnSpPr>
        <p:spPr>
          <a:xfrm>
            <a:off x="3203848" y="3356992"/>
            <a:ext cx="0"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1720" y="3284984"/>
            <a:ext cx="115212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3848" y="3100898"/>
            <a:ext cx="1584176" cy="400110"/>
          </a:xfrm>
          <a:prstGeom prst="rect">
            <a:avLst/>
          </a:prstGeom>
          <a:noFill/>
        </p:spPr>
        <p:txBody>
          <a:bodyPr wrap="square" rtlCol="0">
            <a:spAutoFit/>
          </a:bodyPr>
          <a:lstStyle/>
          <a:p>
            <a:r>
              <a:rPr lang="sk-SK" sz="2000" b="1" dirty="0">
                <a:solidFill>
                  <a:srgbClr val="FF0000"/>
                </a:solidFill>
              </a:rPr>
              <a:t>rýchlosť ?</a:t>
            </a:r>
            <a:endParaRPr lang="en-US" sz="2000" b="1" dirty="0">
              <a:solidFill>
                <a:srgbClr val="FF0000"/>
              </a:solidFill>
            </a:endParaRPr>
          </a:p>
        </p:txBody>
      </p:sp>
      <p:sp>
        <p:nvSpPr>
          <p:cNvPr id="10" name="Slide Number Placeholder 9"/>
          <p:cNvSpPr>
            <a:spLocks noGrp="1"/>
          </p:cNvSpPr>
          <p:nvPr>
            <p:ph type="sldNum" sz="quarter" idx="12"/>
          </p:nvPr>
        </p:nvSpPr>
        <p:spPr/>
        <p:txBody>
          <a:bodyPr/>
          <a:lstStyle/>
          <a:p>
            <a:fld id="{53A2F171-A641-4D3E-AA75-363029A1D4AF}" type="slidenum">
              <a:rPr lang="en-US" smtClean="0"/>
              <a:t>6</a:t>
            </a:fld>
            <a:endParaRPr lang="en-US"/>
          </a:p>
        </p:txBody>
      </p:sp>
    </p:spTree>
    <p:extLst>
      <p:ext uri="{BB962C8B-B14F-4D97-AF65-F5344CB8AC3E}">
        <p14:creationId xmlns:p14="http://schemas.microsoft.com/office/powerpoint/2010/main" val="1218097787"/>
      </p:ext>
    </p:extLst>
  </p:cSld>
  <p:clrMapOvr>
    <a:masterClrMapping/>
  </p:clrMapOvr>
  <p:extLst mod="1"/>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60</a:t>
            </a:fld>
            <a:endParaRPr lang="sk-SK"/>
          </a:p>
        </p:txBody>
      </p:sp>
      <p:sp>
        <p:nvSpPr>
          <p:cNvPr id="3" name="TextBox 2"/>
          <p:cNvSpPr txBox="1"/>
          <p:nvPr/>
        </p:nvSpPr>
        <p:spPr>
          <a:xfrm>
            <a:off x="1542473" y="323273"/>
            <a:ext cx="607752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Nulová vonkajšia sila, veta o hmotnom strede</a:t>
            </a:r>
          </a:p>
        </p:txBody>
      </p:sp>
      <p:sp>
        <p:nvSpPr>
          <p:cNvPr id="4" name="TextBox 3"/>
          <p:cNvSpPr txBox="1"/>
          <p:nvPr/>
        </p:nvSpPr>
        <p:spPr>
          <a:xfrm>
            <a:off x="281709" y="3718679"/>
            <a:ext cx="8599054"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je celková vonkajšia sila nulová, hmotný stred sa pohybuje akoby hmotný bod podľa zákona zotrvačnosti, teda rovnomerne priamočiaro alebo stojí (voči inerciálnej sústave). Platí to všeobecne, nielen pre tuhé teleso.</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Znamená to, že hmotný stred systému, ak na počiatku stojí, sa nemôže len pôsobením vnútorných síl posunúť a teda ani začať posúvať.</a:t>
            </a:r>
          </a:p>
          <a:p>
            <a:endParaRPr lang="sk-SK" b="1"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Ľudovo povedané i keby vnútri sústavy boli trpaslíci vybavení slobodnou vôľou, nemôžu vykonať, bez podpory zvonku sústavy, nič, čo by posunulo polohu hmotného stredu. </a:t>
            </a:r>
          </a:p>
          <a:p>
            <a:endParaRPr lang="sk-SK"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nulovú celkovú vonkajšiu silu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458654" y="3034353"/>
            <a:ext cx="1243013" cy="504063"/>
          </a:xfrm>
          <a:prstGeom prst="rect">
            <a:avLst/>
          </a:prstGeom>
        </p:spPr>
      </p:pic>
      <p:sp>
        <p:nvSpPr>
          <p:cNvPr id="8" name="TextBox 7"/>
          <p:cNvSpPr txBox="1"/>
          <p:nvPr/>
        </p:nvSpPr>
        <p:spPr>
          <a:xfrm>
            <a:off x="464116" y="2665020"/>
            <a:ext cx="822063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Vyjadrené cez rovnicu pre pohyb hmotného stredu dostaneme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857410"/>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6984776" cy="584775"/>
          </a:xfrm>
          <a:prstGeom prst="rect">
            <a:avLst/>
          </a:prstGeom>
          <a:noFill/>
        </p:spPr>
        <p:txBody>
          <a:bodyPr wrap="square" rtlCol="0">
            <a:spAutoFit/>
          </a:bodyPr>
          <a:lstStyle/>
          <a:p>
            <a:pPr algn="ctr"/>
            <a:r>
              <a:rPr lang="sk-SK" sz="3200" b="1" dirty="0"/>
              <a:t>Newtonov trik</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61447"/>
            <a:ext cx="3596432" cy="240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972" y="3603848"/>
            <a:ext cx="4839605" cy="290924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encrypted-tbn2.google.com/images?q=tbn:ANd9GcSpZS71HYh9jGGgJWNgcMciMb86CfUV4-3ypAAFrYHx76a6jpA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4" y="11144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5656" y="1772816"/>
            <a:ext cx="1440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Straight Connector 6"/>
          <p:cNvCxnSpPr>
            <a:stCxn id="4" idx="1"/>
          </p:cNvCxnSpPr>
          <p:nvPr/>
        </p:nvCxnSpPr>
        <p:spPr>
          <a:xfrm>
            <a:off x="1475656" y="1844824"/>
            <a:ext cx="2627316" cy="46682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0"/>
          </p:cNvCxnSpPr>
          <p:nvPr/>
        </p:nvCxnSpPr>
        <p:spPr>
          <a:xfrm>
            <a:off x="1547664" y="1772816"/>
            <a:ext cx="7394913" cy="1831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14217" y="1455093"/>
            <a:ext cx="4392488" cy="1200329"/>
          </a:xfrm>
          <a:prstGeom prst="rect">
            <a:avLst/>
          </a:prstGeom>
          <a:noFill/>
        </p:spPr>
        <p:txBody>
          <a:bodyPr wrap="square" rtlCol="0">
            <a:spAutoFit/>
          </a:bodyPr>
          <a:lstStyle/>
          <a:p>
            <a:r>
              <a:rPr lang="sk-SK" sz="2400" b="1" dirty="0"/>
              <a:t>Ak sa pozrieme na dostatočne malý úsek grafu pri vhodnom zväčšení, vyzerá ako priamka</a:t>
            </a:r>
          </a:p>
        </p:txBody>
      </p:sp>
      <p:sp>
        <p:nvSpPr>
          <p:cNvPr id="11" name="TextBox 10"/>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53A2F171-A641-4D3E-AA75-363029A1D4AF}" type="slidenum">
              <a:rPr lang="en-US" smtClean="0"/>
              <a:t>7</a:t>
            </a:fld>
            <a:endParaRPr lang="en-US"/>
          </a:p>
        </p:txBody>
      </p:sp>
    </p:spTree>
    <p:extLst>
      <p:ext uri="{BB962C8B-B14F-4D97-AF65-F5344CB8AC3E}">
        <p14:creationId xmlns:p14="http://schemas.microsoft.com/office/powerpoint/2010/main" val="209526069"/>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52" y="3212976"/>
            <a:ext cx="4038340" cy="233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692696"/>
            <a:ext cx="3957317" cy="22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046900" y="1642375"/>
            <a:ext cx="3024336" cy="1468919"/>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Picture 5" descr="https://encrypted-tbn2.google.com/images?q=tbn:ANd9GcSpZS71HYh9jGGgJWNgcMciMb86CfUV4-3ypAAFrYHx76a6jpA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87624" y="57081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07704" y="1340768"/>
            <a:ext cx="1440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Straight Connector 6"/>
          <p:cNvCxnSpPr>
            <a:stCxn id="15" idx="2"/>
          </p:cNvCxnSpPr>
          <p:nvPr/>
        </p:nvCxnSpPr>
        <p:spPr>
          <a:xfrm>
            <a:off x="1979712" y="1484784"/>
            <a:ext cx="3067188" cy="1575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1979712" y="2376835"/>
            <a:ext cx="3067188" cy="2420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87212" y="3351400"/>
            <a:ext cx="4392488" cy="3416320"/>
          </a:xfrm>
          <a:prstGeom prst="rect">
            <a:avLst/>
          </a:prstGeom>
          <a:noFill/>
        </p:spPr>
        <p:txBody>
          <a:bodyPr wrap="square" rtlCol="0">
            <a:spAutoFit/>
          </a:bodyPr>
          <a:lstStyle/>
          <a:p>
            <a:r>
              <a:rPr lang="sk-SK" sz="2400" b="1" dirty="0"/>
              <a:t>Výpočet urobíme vo veľmi maličkom okienku: zvolíme </a:t>
            </a:r>
            <a:r>
              <a:rPr lang="el-GR" sz="2400" b="1" dirty="0"/>
              <a:t>Δ</a:t>
            </a:r>
            <a:r>
              <a:rPr lang="sk-SK" sz="2400" b="1" dirty="0"/>
              <a:t>t tak malé, aby sa do toho okienka zmestilo, nájdeme príslušné </a:t>
            </a:r>
            <a:r>
              <a:rPr lang="el-GR" sz="2400" b="1" dirty="0"/>
              <a:t>Δ</a:t>
            </a:r>
            <a:r>
              <a:rPr lang="en-US" sz="2400" b="1" dirty="0"/>
              <a:t>x</a:t>
            </a:r>
            <a:r>
              <a:rPr lang="sk-SK" sz="2400" b="1" dirty="0"/>
              <a:t> a vypočítame podiel, to čo dostaneme nazveme</a:t>
            </a:r>
          </a:p>
          <a:p>
            <a:r>
              <a:rPr lang="sk-SK" sz="2400" b="1" dirty="0">
                <a:solidFill>
                  <a:srgbClr val="FF0000"/>
                </a:solidFill>
              </a:rPr>
              <a:t>okamžitá hodnota </a:t>
            </a:r>
            <a:r>
              <a:rPr lang="en-US" sz="2400" b="1" dirty="0">
                <a:solidFill>
                  <a:srgbClr val="FF0000"/>
                </a:solidFill>
              </a:rPr>
              <a:t>r</a:t>
            </a:r>
            <a:r>
              <a:rPr lang="sk-SK" sz="2400" b="1" dirty="0" err="1">
                <a:solidFill>
                  <a:srgbClr val="FF0000"/>
                </a:solidFill>
              </a:rPr>
              <a:t>ýchlosti</a:t>
            </a:r>
            <a:endParaRPr lang="sk-SK" sz="2400" b="1" dirty="0">
              <a:solidFill>
                <a:srgbClr val="FF0000"/>
              </a:solidFill>
            </a:endParaRPr>
          </a:p>
          <a:p>
            <a:r>
              <a:rPr lang="sk-SK" sz="2400" b="1" dirty="0"/>
              <a:t>lebo okienko „pokrýva len okamih“</a:t>
            </a:r>
          </a:p>
        </p:txBody>
      </p:sp>
      <p:cxnSp>
        <p:nvCxnSpPr>
          <p:cNvPr id="25" name="Straight Connector 24"/>
          <p:cNvCxnSpPr/>
          <p:nvPr/>
        </p:nvCxnSpPr>
        <p:spPr>
          <a:xfrm>
            <a:off x="1979712" y="1412776"/>
            <a:ext cx="0" cy="33843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3A2F171-A641-4D3E-AA75-363029A1D4AF}" type="slidenum">
              <a:rPr lang="en-US" smtClean="0"/>
              <a:t>8</a:t>
            </a:fld>
            <a:endParaRPr lang="en-US"/>
          </a:p>
        </p:txBody>
      </p:sp>
      <p:sp>
        <p:nvSpPr>
          <p:cNvPr id="5" name="TextBox 4"/>
          <p:cNvSpPr txBox="1"/>
          <p:nvPr/>
        </p:nvSpPr>
        <p:spPr>
          <a:xfrm rot="16200000">
            <a:off x="404190" y="1425079"/>
            <a:ext cx="725972" cy="276999"/>
          </a:xfrm>
          <a:prstGeom prst="rect">
            <a:avLst/>
          </a:prstGeom>
          <a:solidFill>
            <a:schemeClr val="bg1"/>
          </a:solidFill>
        </p:spPr>
        <p:txBody>
          <a:bodyPr wrap="square" rtlCol="0">
            <a:spAutoFit/>
          </a:bodyPr>
          <a:lstStyle/>
          <a:p>
            <a:r>
              <a:rPr lang="en-US" sz="1200" b="1" dirty="0"/>
              <a:t>x [m]</a:t>
            </a:r>
            <a:endParaRPr lang="sk-SK" sz="1200" b="1" dirty="0"/>
          </a:p>
        </p:txBody>
      </p:sp>
      <p:sp>
        <p:nvSpPr>
          <p:cNvPr id="16" name="TextBox 15"/>
          <p:cNvSpPr txBox="1"/>
          <p:nvPr/>
        </p:nvSpPr>
        <p:spPr>
          <a:xfrm rot="16200000">
            <a:off x="243058" y="4048850"/>
            <a:ext cx="725972" cy="276999"/>
          </a:xfrm>
          <a:prstGeom prst="rect">
            <a:avLst/>
          </a:prstGeom>
          <a:solidFill>
            <a:schemeClr val="bg1"/>
          </a:solidFill>
        </p:spPr>
        <p:txBody>
          <a:bodyPr wrap="square" rtlCol="0">
            <a:spAutoFit/>
          </a:bodyPr>
          <a:lstStyle/>
          <a:p>
            <a:r>
              <a:rPr lang="en-US" sz="1200" b="1" dirty="0"/>
              <a:t>v [m/s]</a:t>
            </a:r>
            <a:endParaRPr lang="sk-SK" sz="1200" b="1" dirty="0"/>
          </a:p>
        </p:txBody>
      </p:sp>
      <p:pic>
        <p:nvPicPr>
          <p:cNvPr id="9" name="Picture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892320" y="1972605"/>
            <a:ext cx="1189482" cy="741426"/>
          </a:xfrm>
          <a:prstGeom prst="rect">
            <a:avLst/>
          </a:prstGeom>
        </p:spPr>
      </p:pic>
    </p:spTree>
    <p:extLst>
      <p:ext uri="{BB962C8B-B14F-4D97-AF65-F5344CB8AC3E}">
        <p14:creationId xmlns:p14="http://schemas.microsoft.com/office/powerpoint/2010/main" val="337677424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44" y="724718"/>
            <a:ext cx="8064896" cy="1015663"/>
          </a:xfrm>
          <a:prstGeom prst="rect">
            <a:avLst/>
          </a:prstGeom>
          <a:noFill/>
        </p:spPr>
        <p:txBody>
          <a:bodyPr wrap="square" rtlCol="0">
            <a:spAutoFit/>
          </a:bodyPr>
          <a:lstStyle/>
          <a:p>
            <a:r>
              <a:rPr lang="sk-SK" sz="2000" b="1" dirty="0"/>
              <a:t>Neskôr exaktní matematici vybabrali s Newtonom, kritizujúc: čo to je za neexaktnú reč „tak malé </a:t>
            </a:r>
            <a:r>
              <a:rPr lang="el-GR" sz="2000" b="1" dirty="0"/>
              <a:t>Δ</a:t>
            </a:r>
            <a:r>
              <a:rPr lang="sk-SK" sz="2000" b="1" dirty="0"/>
              <a:t>t ako je rozumné“, to treba formulovať matematicky presne a definovali:</a:t>
            </a: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170126" y="1900361"/>
            <a:ext cx="2157413" cy="794385"/>
          </a:xfrm>
          <a:prstGeom prst="rect">
            <a:avLst/>
          </a:prstGeom>
        </p:spPr>
      </p:pic>
      <p:sp>
        <p:nvSpPr>
          <p:cNvPr id="5" name="Rectangle 4"/>
          <p:cNvSpPr/>
          <p:nvPr/>
        </p:nvSpPr>
        <p:spPr>
          <a:xfrm>
            <a:off x="401248" y="489266"/>
            <a:ext cx="8208912" cy="29598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Slide Number Placeholder 8"/>
          <p:cNvSpPr>
            <a:spLocks noGrp="1"/>
          </p:cNvSpPr>
          <p:nvPr>
            <p:ph type="sldNum" sz="quarter" idx="12"/>
          </p:nvPr>
        </p:nvSpPr>
        <p:spPr/>
        <p:txBody>
          <a:bodyPr/>
          <a:lstStyle/>
          <a:p>
            <a:fld id="{53A2F171-A641-4D3E-AA75-363029A1D4AF}" type="slidenum">
              <a:rPr lang="en-US" smtClean="0"/>
              <a:t>9</a:t>
            </a:fld>
            <a:endParaRPr lang="en-US"/>
          </a:p>
        </p:txBody>
      </p:sp>
    </p:spTree>
    <p:extLst>
      <p:ext uri="{BB962C8B-B14F-4D97-AF65-F5344CB8AC3E}">
        <p14:creationId xmlns:p14="http://schemas.microsoft.com/office/powerpoint/2010/main" val="3918706333"/>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r}=\{x,y,z\}$&#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frac{\Delta Q}{\Delta t}\]&#10;&#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sum_ia_i\vek{e_i}^\prime=\sum_ib_i\vek{e_i}&#10;\end{align*}&#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 \vek b.\vek{e_i}=\sum_ja_j\vek{e_j}^\prime.\vek{e_i}&#10;=\sum_j(\vek{e_i}.\vek{e_j}^\prime)a_j=\sum_jR_{ij}a_j&#10;\end{align*}&#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equiv\vek{e_i}.\vek{e_j}^\prime&#10;=\mbox{cos uhla medzi  }\vek{e_i}\mbox{  a  }\vek{e_j}^\prime&#10;\end{align*}&#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O_{ji}&#10;\end{align*}&#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lim_{\Delta t \rightarrow 0}\frac{\Delta Q}{\Delta t}\]&#10;&#10;&#10;\end{document}"/>
  <p:tag name="IGUANATEXSIZE" val="3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vec v = -\omega r^2 \sin \omega t \cos \omega t&#10;+\omega r^2 \sin \omega t \cos \omega t = 0&#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frac{d\overrightarrow{v}}{dt}$&#10;&#10;&#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 \frac{v^2}{r}&#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varphi(t)), r\sin(\varphi(t)), 0)=r\vec n&#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t) r\sin(\varphi(t)), \omega(t) r\cos(\varphi(t)), 0)&#10;\end{align*}&#10;\end{document}&#10;"/>
  <p:tag name="IGUANATEXSIZE" val="18"/>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a_x, a_y, a_z)=(\frac{dv_x}{dt}, \frac{dv_y}{dt},\frac{dv_z}{dt})$&#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t)=\frac{d\varphi}{dt}&#10;\end{align*}&#10;\end{document}&#10;"/>
  <p:tag name="IGUANATEXSIZE" val="18"/>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vec v|\vec\tau, \;\;\;\;\vec\tau=(-\sin(\varphi(t)),\cos(\varphi(t)), 0)&#10;\end{align*}&#10;\end{document}&#10;"/>
  <p:tag name="IGUANATEXSIZE" val="18"/>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6"/>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10;(-\dot\omega r\sin(\varphi)-\omega^2 r\cos(\varphi),\;\;&#10;\dot\omega(t)r\cos(\varphi)-\omega^2 r\sin(\varphi),\;\;0)&#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dot\omega r \vec\tau - \omega^2 r \vec n&#10;\end{align*}&#10;\end{document}&#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n&#10;\end{align*}&#10;\end{document}&#10;"/>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vec n, \;\;\;\;\vec n=(\cos(\varphi(t)),\sin(\varphi(t)), 0)&#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dot{\omega} = \frac{d|\vec v|}{d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a}= \frac{\overrightarrow{F}}{m}$&#10;&#10;&#10;&#10;\end{document}"/>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frac{d\vec r(t)}{dt}\equiv \dot{\vec r}(t)=|\vec v(t)|\vec\tau&#10;\end{align*}&#10;\end{document}&#10;"/>
  <p:tag name="IGUANATEXSIZE" val="18"/>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6"/>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dt)&#10;\end{align*}&#10;\end{document}&#10;"/>
  <p:tag name="IGUANATEXSIZE" val="16"/>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 r(t+dt)-\vec r(t))/dt&#10;\end{align*}&#10;\end{document}&#10;"/>
  <p:tag name="IGUANATEXSIZE" val="16"/>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10;\end{align*}&#10;\end{document}&#10;"/>
  <p:tag name="IGUANATEXSIZE" val="18"/>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R&#10;\end{align*}&#10;\end{document}&#10;"/>
  <p:tag name="IGUANATEXSIZE" val="16"/>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0 = \frac{d|\vec v|}{dt} \vec\tau_0 - \frac{|\vec v_0|^2}{R_0} \vec n_0&#10;\end{align*}&#10;\end{document}&#10;"/>
  <p:tag name="IGUANATEXSIZE" val="18"/>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v|^2}{R}&#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10;&#10;&#10;\end{document}"/>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18"/>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_{\text{dostr}} =m \vec a_{\text{dostr}}= -\frac{mv^2}{r}\vec n&#10;\end{align*}&#10;\end{document}&#10;"/>
  <p:tag name="IGUANATEXSIZE" val="18"/>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SkyBlue1}&#10;\vec n&#10;\end{align*}&#10;\end{document}&#10;"/>
  <p:tag name="IGUANATEXSIZE" val="18"/>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n, \;\;\;\; n \in (1,N)&#10;\end{align*}&#10;\end{document}&#10;"/>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n \rightarrow \vec r^{\,\prime}_n, \;\;\;\; n \in (1,N)&#10;\end{align*}&#10;\end{document}&#10;"/>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r_n^{\,\prime})^{\,}_i=\sum_jR_{ij}(\vec r_n)_j&#10;\end{align*}&#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prime}&#10;\end{align*}&#10;\end{document}&#10;"/>
  <p:tag name="IGUANATEXSIZE" val="2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_0+v_x(t-t_0)$&#10;&#10;&#10;\end{document}"/>
  <p:tag name="IGUANATEXSIZE" val="2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18"/>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prime&#10;\end{align*}&#10;\end{document}&#10;"/>
  <p:tag name="IGUANATEXSIZE" val="18"/>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prime&#10;\end{align*}&#10;\end{document}&#10;"/>
  <p:tag name="IGUANATEXSIZE" val="18"/>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18"/>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18"/>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10;\end{align*}&#10;\end{document}&#10;"/>
  <p:tag name="IGUANATEXSIZE" val="18"/>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18"/>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lpha&#10;\end{align*}&#10;\end{document}&#10;"/>
  <p:tag name="IGUANATEXSIZE" val="18"/>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y=r\sin\alpha&#10;\end{align*}&#10;\end{document}&#10;"/>
  <p:tag name="IGUANATEXSIZE" val="18"/>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varphi)\;\;\;\;y^\prime=r\sin(\alpha+\varphi)&#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t) = y_0+v_y(t-t_0)$&#10;&#10;&#10;\end{document}"/>
  <p:tag name="IGUANATEXSIZE" val="2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cos\varphi-r\sin\alpha\sin\varphi&#10;\end{align*}&#10;\end{document}&#10;"/>
  <p:tag name="IGUANATEXSIZE" val="18"/>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r\sin\alpha\cos\varphi+r\cos\alpha\sin\varphi&#10;\end{align*}&#10;\end{document}&#10;"/>
  <p:tag name="IGUANATEXSIZE" val="18"/>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phi&amp;-\sin\varphi&amp;0\\&#10;\sin\varphi&amp;\cos\varphi&amp;0\\&#10;0&amp;0&amp;1\end{pmatrix}&#10;\begin{pmatrix} x\\y\\z\end{pmatrix}&#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z(t) = z_0+v_z(t-t_0)$&#10;&#10;&#10;\end{document}"/>
  <p:tag name="IGUANATEXSIZE" val="20"/>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theta-y'\sin\vartheta&#10;\end{align*}&#10;\end{document}&#10;"/>
  <p:tag name="IGUANATEXSIZE" val="18"/>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theta+x'\sin\vartheta&#10;\end{align*}&#10;\end{document}&#10;"/>
  <p:tag name="IGUANATEXSIZE" val="18"/>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phi&amp;-\sin\varphi&amp;0\\&#10;\sin\varphi&amp;\cos\varphi&amp;0\\&#10;0&amp;0&amp;1\end{pmatrix}&#10;\begin{pmatrix} x\\y\\z\end{pmatrix}&#10;\end{align*}&#10;\end{document}"/>
  <p:tag name="IGUANATEXSIZE" val="18"/>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theta&amp;-\sin\vartheta&amp;0\\&#10;\sin\vartheta&amp;\cos\vartheta&amp;0\\&#10;0&amp;0&amp;1\end{pmatrix}&#10;\begin{pmatrix} x'\\y'\\z'\end{pmatrix}&#10;\end{align*}&#10;\end{document}"/>
  <p:tag name="IGUANATEXSIZE" val="18"/>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j= \sum_kR_{jk}r_k&#10;\end{align*}&#10;\end{document}"/>
  <p:tag name="IGUANATEXSIZE" val="18"/>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 \sum_j\tilde{R}_{ij}r'_j&#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10;&#10;&#10;\end{document}"/>
  <p:tag name="IGUANATEXSIZE" val="20"/>
</p:tagLst>
</file>

<file path=ppt/tags/tag1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 \sum_j\tilde{R}_{ij}\sum_kR_{jk}r_k=&#10;\sum_kR'_{ik}r_k&#10;\end{align*}&#10;\end{document}"/>
  <p:tag name="IGUANATEXSIZE" val="18"/>
</p:tagLst>
</file>

<file path=ppt/tags/tag1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k}=\sum_j\tilde{R}_{ij}R_{jk}&#10;\end{align*}&#10;\end{document}"/>
  <p:tag name="IGUANATEXSIZE" val="18"/>
</p:tagLst>
</file>

<file path=ppt/tags/tag1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cc}&#10;    R'_{11} &amp; R'_{12} &amp; R'_{13} \\&#10;    R'_{21} &amp; R'_{22} &amp; R'_{23} \\&#10;    R'_{31} &amp; R'_{32} &amp; R'_{33} \\&#10;  \end{array}&#10;\right)=&#10;\left(&#10;  \begin{array}{ccc}&#10;    \tilde R_{11} &amp; \tilde R_{12} &amp; \tilde R_{13} \\&#10;    \tilde R_{21} &amp; \tilde R_{22} &amp; \tilde R_{23} \\&#10;    \tilde R_{31} &amp; \tilde R_{32} &amp; \tilde R_{33} \\&#10;  \end{array}&#10;\right)&#10;\left(&#10;  \begin{array}{ccc}&#10;    R_{11} &amp; R_{12} &amp; R_{13} \\&#10;    R_{21} &amp; R_{22} &amp; R_{23} \\&#10;    R_{31} &amp; R_{32} &amp; R_{33} \\&#10;  \end{array}&#10;\right)&#10;\end{align*}&#10;\end{document}&#10;"/>
  <p:tag name="IGUANATEXSIZE" val="18"/>
</p:tagLst>
</file>

<file path=ppt/tags/tag1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3}=&#10;\color{Red1}&#10;\tilde{R}_{21}R_{13}&#10;\color{Black}&#10;+&#10;\color{Blue3}&#10;\tilde R_{22}R_{23}&#10;\color{Black}&#10;+&#10;\color{Green4}&#10;\tilde R_{23}R_{33}&#10;\end{align*}&#10;\end{document}&#10;"/>
  <p:tag name="IGUANATEXSIZE" val="18"/>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k}=\sum_j\tilde{R}_{ij}R_{jk}&#10;\end{align*}&#10;\end{document}"/>
  <p:tag name="IGUANATEXSIZE" val="18"/>
</p:tagLst>
</file>

<file path=ppt/tags/tag1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 = |\vec a||\vec b|\sin\Theta\;\vec n&#10;\end{align*}&#10;\end{document}"/>
  <p:tag name="IGUANATEXSIZE" val="20"/>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amp;=(a_x\vec i+a_y\vec j+a_z\vec k)\times&#10;     (b_x\vec i+b_y\vec j+b_z\vec k)\\&#10;&amp;=a_xb_x\vec i\times\vec i+ a_xb_y\vec i\times\vec j+ a_xb_z\vec i\times\vec k&#10;+\cdots\\&#10;&amp;=a_xb_y\vec k + a_xb_z(-\vec j)+\ldots\\&#10;&amp;=(a_yb_z-a_zb_y)\vec i+(a_zb_x-a_xb_z)\vec j + (a_xb_y-a_yb_x)\vec k&#10;\end{align*}&#10;\end{document}"/>
  <p:tag name="IGUANATEXSIZE" val="20"/>
</p:tagLst>
</file>

<file path=ppt/tags/tag1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b =b_x\vec i+b_y\vec j+b_z\vec k&#10;\end{align*}&#10;\end{document}"/>
  <p:tag name="IGUANATEXSIZE" val="20"/>
</p:tagLst>
</file>

<file path=ppt/tags/tag1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i \times \vec j&amp;=\vec k\\&#10;\vec j\times \vec k &amp;=\vec i\\&#10;\vec k\times \vec i &amp;=\vec j&#10;\end{align*}&#10;\end{document}"/>
  <p:tag name="IGUANATEXSIZE" val="20"/>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 \times \vec i&amp;=-\vec k\\&#10;\vec k\times \vec j &amp;=-\vec i\\&#10;\vec i\times \vec k &amp;=-\vec j&#10;\end{align*}&#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_0+v_x(t-t_0)$&#10;&#10;&#10;\end{document}"/>
  <p:tag name="IGUANATEXSIZE" val="20"/>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i\times\vec i = \vec j\times\vec j=\vec k\times\vec k =0&#10;\end{align*}&#10;\end{document}"/>
  <p:tag name="IGUANATEXSIZE" val="20"/>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a_x\vec i+a_y\vec j+a_z\vec k&#10;\end{align*}&#10;\end{document}"/>
  <p:tag name="IGUANATEXSIZE" val="20"/>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_x&amp;=(a_yb_z-a_zb_y)\\&#10;(\vec a \times \vec b)_y&amp;=(a_zb_x-a_xb_z)\\&#10;(\vec a \times \vec b)_z&amp;=(a_xb_y-a_yb_x)\\&#10;\end{align*}&#10;\end{document}"/>
  <p:tag name="IGUANATEXSIZE" val="20"/>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yz-xzy\\&#10;yzx-yxz\\&#10;zxy-zyx&#10;\end{align*}&#10;\end{document}"/>
  <p:tag name="IGUANATEXSIZE" val="20"/>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ijk}&amp;=-\varepsilon_{jik}\\&#10;\varepsilon_{ijk}&amp;=-\varepsilon_{ikj}\\&#10;\varepsilon_{ijk}&amp;=-\varepsilon_{kji}\\&#10;\end{align*}&#10;\end{document}"/>
  <p:tag name="IGUANATEXSIZE" val="2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11k}=\varepsilon_{22k}=\varepsilon_{33k}=&#10;\varepsilon_{1j1}=\varepsilon_{2j2}=\varepsilon_{3j3}=&#10;\varepsilon_{i11}=\varepsilon_{i22}=\varepsilon_{i33}=0&#10;\end{align*}&#10;\end{document}"/>
  <p:tag name="IGUANATEXSIZE" val="18"/>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123}&amp;=\varepsilon_{231}=\varepsilon_{312}=1\\&#10;\varepsilon_{132}&amp;=\varepsilon_{321}=\varepsilon_{213}=-1&#10;\end{align*}&#10;\end{document}"/>
  <p:tag name="IGUANATEXSIZE" val="18"/>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times\vec b)_i=\sum_{j,k}\varepsilon_{ijk}a_jb_k&#10;\end{align*}&#10;\end{document}"/>
  <p:tag name="IGUANATEXSIZE" val="2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Bigg \}\;i,j,k\in \{1,2,3\}&#10;\end{align*}&#10;\end{document}"/>
  <p:tag name="IGUANATEXSIZE" val="2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mega = \frac{d\varphi}{dt}&#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t) = y_0+v_y(t-t_0)$&#10;&#10;&#10;\end{document}"/>
  <p:tag name="IGUANATEXSIZE" val="20"/>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omega&#10;\end{align*}&#10;\end{document}"/>
  <p:tag name="IGUANATEXSIZE" val="2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omega| = \omega = \frac{d\varphi}{dt}&#10;\end{align*}&#10;\end{document}"/>
  <p:tag name="IGUANATEXSIZE" val="18"/>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20"/>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delta\varphi=\omega dt&#10;\end{align*}&#10;\end{document}&#10;"/>
  <p:tag name="IGUANATEXSIZE" val="18"/>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10;\end{align*}&#10;\end{document}"/>
  <p:tag name="IGUANATEXSIZE" val="2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10;\end{align*}&#10;\end{document}"/>
  <p:tag name="IGUANATEXSIZE" val="2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y&#10;\end{align*}&#10;\end{document}"/>
  <p:tag name="IGUANATEXSIZE" val="2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prime}&#10;\end{align*}&#10;\end{document}&#10;"/>
  <p:tag name="IGUANATEXSIZE" val="2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z(t) = z_0+v_z(t-t_0)$&#10;&#10;&#10;\end{document}"/>
  <p:tag name="IGUANATEXSIZE" val="20"/>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 -y\delta\varphi&#10;\end{align*}&#10;\end{document}&#10;"/>
  <p:tag name="IGUANATEXSIZE" val="18"/>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x\delta\varphi&#10;\end{align*}&#10;\end{document}&#10;"/>
  <p:tag name="IGUANATEXSIZE" val="18"/>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verrightarrow{\delta\varphi}&#10;\end{align*}&#10;\end{document}&#10;"/>
  <p:tag name="IGUANATEXSIZE" val="18"/>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0, 0, \delta\varphi)&#10;\end{align*}&#10;\end{document}&#10;"/>
  <p:tag name="IGUANATEXSIZE" val="18"/>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 \vec r\,'-\vec r&#10;\end{align*}&#10;\end{document}&#10;"/>
  <p:tag name="IGUANATEXSIZE" val="18"/>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y\delta\varphi, x\delta\varphi, 0)&#10;\end{align*}&#10;\end{document}&#10;"/>
  <p:tag name="IGUANATEXSIZE" val="18"/>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amp;=&#10;(a_yb_z-a_zb_y)\vec i+(a_zb_x-a_xb_z)\vec j + (a_xb_y-a_yb_x)\vec k&#10;\end{align*}&#10;\end{document}"/>
  <p:tag name="IGUANATEXSIZE" val="18"/>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rightarrow \vec r\,'=\vec r + d\vec r=\vec r+\overrightarrow{\delta\varphi}\times\vec r&#10;\end{align*}&#10;\end{document}&#10;"/>
  <p:tag name="IGUANATEXSIZE" val="20"/>
</p:tagLst>
</file>

<file path=ppt/tags/tag2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20"/>
</p:tagLst>
</file>

<file path=ppt/tags/tag2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vec{\omega}\times\vec r&#10;\end{align*}&#10;\end{document}&#10;"/>
  <p:tag name="IGUANATEXSIZE" val="20"/>
</p:tagLst>
</file>

<file path=ppt/tags/tag2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2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frac{d}{dt}\sum_i m_i\vec r_i=&#10;\sum_i m_i \frac{d}{dt}\frac{\sum_i m_i\vec r_i}{\sum_i m_i}&#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sum m_i&#10;\end{align*}&#10;\end{document}&#10;"/>
  <p:tag name="IGUANATEXSIZE" val="18"/>
</p:tagLst>
</file>

<file path=ppt/tags/tag2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frac{1}{m}\sum_i m_i\vec r_i&#10;\end{align*}&#10;\end{document}&#10;"/>
  <p:tag name="IGUANATEXSIZE" val="18"/>
</p:tagLst>
</file>

<file path=ppt/tags/tag2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m\frac{d}{dt}\vec R^*&amp;= \vec F \\&#10;m\frac{d^2}{dt^2}\vec R^* &amp;= \vec F&#10;\end{align*}&#10;\end{document}&#10;"/>
  <p:tag name="IGUANATEXSIZE" val="18"/>
</p:tagLst>
</file>

<file path=ppt/tags/tag2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m\frac{d}{dt}\vec R^*&#10;\end{align*}&#10;\end{document}&#10;"/>
  <p:tag name="IGUANATEXSIZE" val="18"/>
</p:tagLst>
</file>

<file path=ppt/tags/tag2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2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P_x= 0 \;\;\;\Rightarrow\;\;\; P_x = \text{const}&#10;\end{align*}&#10;\end{document}&#10;"/>
  <p:tag name="IGUANATEXSIZE" val="18"/>
</p:tagLst>
</file>

<file path=ppt/tags/tag2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 +MV=0&#10;\end{align*}&#10;\end{document}&#10;"/>
  <p:tag name="IGUANATEXSIZE" val="20"/>
</p:tagLst>
</file>

<file path=ppt/tags/tag2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10;\end{align*}&#10;\end{document}&#10;"/>
  <p:tag name="IGUANATEXSIZE" val="20"/>
</p:tagLst>
</file>

<file path=ppt/tags/tag2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2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0&#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x)=\frac{1}{4\pi\varepsilon_0}\frac{Qq}{x^2}=-\frac{1}{4\pi\varepsilon_0}\frac{|Q||q|}{x^2}$\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x(t)$&#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 v_x(0)$&#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0))$&#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 dt\]&#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dt$&#10;&#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10;&#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dt\]&#10;&#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2dt) = \frac{F(x(2dt))}{m}\]&#10;&#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3dt) = x(2dt)+v_x(2dt)dt\]&#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t)$&#10;&#1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3dt) = v_x(2dt)+a_x(2dt) dt\]&#10;&#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a&amp;=(x^\prime - x,y^\prime-y,z^\prime-z)\\&#10;\vec b&amp;=(x^{\prime\prime}-x^\prime,y^{\prime\prime}-y^\prime,&#10;z^{\prime\prime}-z^\prime)&#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x^{\prime\prime}-x,y^{\prime\prime}-y,&#10;z^{\prime\prime}-z)&#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vec a + \vec b&#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equiv\vek i,\;\;\;\vek {e_2}\equiv\vek j,\;\;\;\vek {e_3}\equiv\vek k&#10;\end{alig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Leftrightarrow \sum^3_{i=1}a_i\vek{e_i}&#10;\end{alig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1\equiv a_x,\;\;\;a_2\equiv a_y,\;\;\;a_3\equiv a_z&#10;\end{alig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frac{\Delta x}{\Delta t}&#10;\end{align*}&#10;\end{document}"/>
  <p:tag name="IGUANATEXSIZE" val="2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begin{cases}&#10;0&amp; \text{ak } i\ne j\\&#10;1&amp; \text{ak } i=j&#10;\end{cases}&#10;\end{alig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mbox{pre   }i,j\in\{1,2,3\}&#10;\end{alig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e_j}=\delta_{ij}&#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vec{e_i}\vec a&#10;\end{align*}&#10;\end{document}"/>
  <p:tag name="IGUANATEXSIZE" val="24"/>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10;    b_{1}\\&#10;    b_{2}\\&#10;    b_{3}\\&#10;  \end{array}&#10;\right)&#10;=&#10;\left(&#10;  \begin{array}{ccc}&#10;    A_{11} &amp; A_{12} &amp; A_{13} \\&#10;    A_{21} &amp; A_{22} &amp; A_{23} \\&#10;    A_{31} &amp; A_{32} &amp; A_{33} \\&#10;  \end{array}&#10;\right)&#10;.&#10;\left(&#10;  \begin{array}{c}&#10;    a_{1}\\&#10;    a_{2}\\&#10;    a_{3}\\&#10;  \end{array}&#10;\right)&#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sum_j A_{ij}a_j&#10;\end{align*}&#10;\end{document}"/>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1=A_{11}a_1+A_{12}a_2+A_{13}a_3&#10;\end{align*}&#10;\end{document}"/>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1=&#10;\color{Red1}&#10;A_{11}a_1&#10;\color{Black}&#10;+&#10;\color{Blue3}&#10;A_{12}a_2&#10;\color{Black}&#10;+&#10;\color{Green4}&#10;A_{13}a_3&#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 = \lim_{\Delta t \rightarrow 0}\frac{\Delta x}{\Delta t}\]&#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prime\vek{e_i}^\prime&#10;\end{alig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prime= \vek a.\vek{e_i}^\prime=\sum_ja_j\vek{e_j}.\vek{e_i}^\prime&#10;=\sum_j(\vek{e_i}^\prime.\vek{e_j})a_j=\sum_jO_{ij}a_j&#10;\end{alig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 = \frac{\Delta x}{\Delta t}\]&#10;&#10;&#10;\end{document}"/>
  <p:tag name="IGUANATEXSIZE" val="25"/>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10;\end{alig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a_1^\prime\\a_2^\prime\\a_3^\prime\end{pmatrix}&#10;=\begin{pmatrix}O_{11}&amp;O_{12}&amp;O_{13}\\O_{21}&amp;O_{22}&amp;O_{23}\\&#10;O_{31}&amp;O_{32}&amp;O_{33}\end{pmatrix}&#10;\begin{pmatrix} a_1\\a_2\\a_3\end{pmatrix}&#10;\end{alig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7035</TotalTime>
  <Words>4340</Words>
  <Application>Microsoft Office PowerPoint</Application>
  <PresentationFormat>On-screen Show (4:3)</PresentationFormat>
  <Paragraphs>419</Paragraphs>
  <Slides>60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179</cp:revision>
  <cp:lastPrinted>2018-02-15T09:01:17Z</cp:lastPrinted>
  <dcterms:created xsi:type="dcterms:W3CDTF">2014-02-21T11:26:05Z</dcterms:created>
  <dcterms:modified xsi:type="dcterms:W3CDTF">2019-02-18T15:29:32Z</dcterms:modified>
</cp:coreProperties>
</file>