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ppt/tags/tag25.xml" ContentType="application/vnd.openxmlformats-officedocument.presentationml.tags+xml"/>
  <Override PartName="/ppt/notesSlides/notesSlide2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3.xml" ContentType="application/vnd.openxmlformats-officedocument.presentationml.notesSlid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9"/>
  </p:notesMasterIdLst>
  <p:sldIdLst>
    <p:sldId id="514" r:id="rId2"/>
    <p:sldId id="417" r:id="rId3"/>
    <p:sldId id="418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30" r:id="rId16"/>
    <p:sldId id="431" r:id="rId17"/>
    <p:sldId id="511" r:id="rId18"/>
    <p:sldId id="432" r:id="rId19"/>
    <p:sldId id="485" r:id="rId20"/>
    <p:sldId id="486" r:id="rId21"/>
    <p:sldId id="516" r:id="rId22"/>
    <p:sldId id="487" r:id="rId23"/>
    <p:sldId id="488" r:id="rId24"/>
    <p:sldId id="489" r:id="rId25"/>
    <p:sldId id="490" r:id="rId26"/>
    <p:sldId id="491" r:id="rId27"/>
    <p:sldId id="492" r:id="rId28"/>
    <p:sldId id="493" r:id="rId29"/>
    <p:sldId id="494" r:id="rId30"/>
    <p:sldId id="495" r:id="rId31"/>
    <p:sldId id="496" r:id="rId32"/>
    <p:sldId id="497" r:id="rId33"/>
    <p:sldId id="498" r:id="rId34"/>
    <p:sldId id="499" r:id="rId35"/>
    <p:sldId id="500" r:id="rId36"/>
    <p:sldId id="501" r:id="rId37"/>
    <p:sldId id="502" r:id="rId3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5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16336-F596-40C5-8CC6-EB8E91E307D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7779C-4871-4304-86F8-89E636DDC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4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audio 1_5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EC6314-A18E-43BF-918F-A892A330C77A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51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audio:</a:t>
            </a:r>
            <a:r>
              <a:rPr lang="en-US" baseline="0" dirty="0"/>
              <a:t> 1_7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EC6314-A18E-43BF-918F-A892A330C77A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957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audio:</a:t>
            </a:r>
            <a:r>
              <a:rPr lang="en-US" baseline="0" dirty="0"/>
              <a:t> 1_8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EC6314-A18E-43BF-918F-A892A330C77A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25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138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56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32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422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578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582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599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657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576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346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983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9. 10. 2019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648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5.png"/><Relationship Id="rId5" Type="http://schemas.openxmlformats.org/officeDocument/2006/relationships/tags" Target="../tags/tag5.xml"/><Relationship Id="rId10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8.xml"/><Relationship Id="rId7" Type="http://schemas.openxmlformats.org/officeDocument/2006/relationships/image" Target="../media/image7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9.xml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2.xml"/><Relationship Id="rId7" Type="http://schemas.openxmlformats.org/officeDocument/2006/relationships/image" Target="../media/image7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.xml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12.png"/><Relationship Id="rId3" Type="http://schemas.openxmlformats.org/officeDocument/2006/relationships/tags" Target="../tags/tag16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5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image" Target="../media/image11.png"/><Relationship Id="rId5" Type="http://schemas.openxmlformats.org/officeDocument/2006/relationships/tags" Target="../tags/tag18.xml"/><Relationship Id="rId10" Type="http://schemas.openxmlformats.org/officeDocument/2006/relationships/image" Target="../media/image10.png"/><Relationship Id="rId4" Type="http://schemas.openxmlformats.org/officeDocument/2006/relationships/tags" Target="../tags/tag17.xml"/><Relationship Id="rId9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14.png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44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Relationship Id="rId5" Type="http://schemas.openxmlformats.org/officeDocument/2006/relationships/image" Target="../media/image18.png"/><Relationship Id="rId4" Type="http://schemas.openxmlformats.org/officeDocument/2006/relationships/image" Target="../media/image1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Relationship Id="rId4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Relationship Id="rId4" Type="http://schemas.openxmlformats.org/officeDocument/2006/relationships/image" Target="../media/image20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6077"/>
            <a:ext cx="77768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Najprv 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F=0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Zákon zotrvačnosti: Teleso zotrváva v kľude alebo rovnomernom priamočiarom pohybe ak naň nepôsobia sily</a:t>
            </a: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806" y="2266137"/>
            <a:ext cx="1799943" cy="3786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403" y="2297069"/>
            <a:ext cx="3490627" cy="45800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755576" y="4149080"/>
            <a:ext cx="0" cy="2160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55576" y="6309320"/>
            <a:ext cx="46085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55576" y="6309320"/>
            <a:ext cx="43924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55576" y="4365104"/>
            <a:ext cx="4752528" cy="1440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112188" y="6237312"/>
            <a:ext cx="467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7544" y="3933056"/>
            <a:ext cx="467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528" y="5559623"/>
            <a:ext cx="611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  <a:endParaRPr kumimoji="0" lang="en-US" sz="18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2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61" y="4653136"/>
            <a:ext cx="2500313" cy="382905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8820472" y="188640"/>
            <a:ext cx="230832" cy="2308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613" y="959495"/>
            <a:ext cx="807720" cy="4019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225" y="1563305"/>
            <a:ext cx="1398270" cy="35623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564144" y="5412769"/>
            <a:ext cx="5256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Predpove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ď budúcnosti pre nulovú silu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639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164960" y="231031"/>
            <a:ext cx="8367480" cy="3197969"/>
            <a:chOff x="164960" y="231031"/>
            <a:chExt cx="8367480" cy="3197969"/>
          </a:xfrm>
        </p:grpSpPr>
        <p:cxnSp>
          <p:nvCxnSpPr>
            <p:cNvPr id="2" name="Straight Connector 1"/>
            <p:cNvCxnSpPr/>
            <p:nvPr/>
          </p:nvCxnSpPr>
          <p:spPr>
            <a:xfrm flipH="1">
              <a:off x="479689" y="375047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Straight Connector 2"/>
            <p:cNvCxnSpPr/>
            <p:nvPr/>
          </p:nvCxnSpPr>
          <p:spPr>
            <a:xfrm>
              <a:off x="479689" y="3029449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899592" y="288077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flipH="1">
              <a:off x="3275856" y="365153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275856" y="3019555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6195199" y="355259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195199" y="3009661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1403648" y="2823319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979712" y="275131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541224" y="266475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635896" y="288077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139952" y="2823319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716016" y="275131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277528" y="266475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6588224" y="239127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7092280" y="1815207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7668344" y="116713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8229856" y="519063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97208" y="2967335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20072" y="2967335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157848" y="2967335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4960" y="231031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73272" y="231031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25600" y="231031"/>
              <a:ext cx="374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z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6" name="Straight Connector 25"/>
            <p:cNvCxnSpPr>
              <a:stCxn id="17" idx="0"/>
            </p:cNvCxnSpPr>
            <p:nvPr/>
          </p:nvCxnSpPr>
          <p:spPr>
            <a:xfrm>
              <a:off x="7135560" y="1815207"/>
              <a:ext cx="0" cy="1194454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732240" y="2999273"/>
              <a:ext cx="10946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12:48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30" name="Straight Connector 29"/>
          <p:cNvCxnSpPr>
            <a:stCxn id="4" idx="0"/>
          </p:cNvCxnSpPr>
          <p:nvPr/>
        </p:nvCxnSpPr>
        <p:spPr>
          <a:xfrm flipV="1">
            <a:off x="942872" y="2664751"/>
            <a:ext cx="182892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2" idx="0"/>
            <a:endCxn id="15" idx="6"/>
          </p:cNvCxnSpPr>
          <p:nvPr/>
        </p:nvCxnSpPr>
        <p:spPr>
          <a:xfrm flipV="1">
            <a:off x="3679176" y="2708031"/>
            <a:ext cx="1684912" cy="172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6" idx="4"/>
            <a:endCxn id="19" idx="1"/>
          </p:cNvCxnSpPr>
          <p:nvPr/>
        </p:nvCxnSpPr>
        <p:spPr>
          <a:xfrm flipV="1">
            <a:off x="6631504" y="531739"/>
            <a:ext cx="1611028" cy="19460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79689" y="3861048"/>
            <a:ext cx="8052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 častice nazveme rovnomerný priamočiary, ak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trpaslíkovské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záznamy sa dajú „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fitovať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 tak, že existujú tri konštanty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také, že záznamy vyhovujú vzťahom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" name="Picture 3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250422"/>
            <a:ext cx="929640" cy="18669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176" y="4806107"/>
            <a:ext cx="2362200" cy="25527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060" y="5250532"/>
            <a:ext cx="2324100" cy="2667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694010"/>
            <a:ext cx="2303145" cy="255270"/>
          </a:xfrm>
          <a:prstGeom prst="rect">
            <a:avLst/>
          </a:prstGeom>
        </p:spPr>
      </p:pic>
      <p:sp>
        <p:nvSpPr>
          <p:cNvPr id="29" name="Oval 28"/>
          <p:cNvSpPr/>
          <p:nvPr/>
        </p:nvSpPr>
        <p:spPr>
          <a:xfrm>
            <a:off x="8820472" y="0"/>
            <a:ext cx="231031" cy="23103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393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164960" y="231031"/>
            <a:ext cx="8367480" cy="3197969"/>
            <a:chOff x="164960" y="231031"/>
            <a:chExt cx="8367480" cy="3197969"/>
          </a:xfrm>
        </p:grpSpPr>
        <p:cxnSp>
          <p:nvCxnSpPr>
            <p:cNvPr id="2" name="Straight Connector 1"/>
            <p:cNvCxnSpPr/>
            <p:nvPr/>
          </p:nvCxnSpPr>
          <p:spPr>
            <a:xfrm flipH="1">
              <a:off x="479689" y="375047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Straight Connector 2"/>
            <p:cNvCxnSpPr/>
            <p:nvPr/>
          </p:nvCxnSpPr>
          <p:spPr>
            <a:xfrm>
              <a:off x="479689" y="3029449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899592" y="288077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flipH="1">
              <a:off x="3275856" y="365153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275856" y="3019555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6195199" y="355259"/>
              <a:ext cx="6075" cy="2664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195199" y="3009661"/>
              <a:ext cx="20746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1403648" y="2823319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979712" y="275131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541224" y="266475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635896" y="288077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139952" y="2823319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716016" y="275131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277528" y="266475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6588224" y="2391271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7092280" y="1815207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7668344" y="1167135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8229856" y="519063"/>
              <a:ext cx="86560" cy="8656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97208" y="2967335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20072" y="2967335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157848" y="2967335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4960" y="231031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73272" y="231031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25600" y="231031"/>
              <a:ext cx="37459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z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6" name="Straight Connector 25"/>
            <p:cNvCxnSpPr>
              <a:stCxn id="17" idx="0"/>
            </p:cNvCxnSpPr>
            <p:nvPr/>
          </p:nvCxnSpPr>
          <p:spPr>
            <a:xfrm>
              <a:off x="7135560" y="1815207"/>
              <a:ext cx="0" cy="1194454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732240" y="2999273"/>
              <a:ext cx="1094672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12:48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30" name="Straight Connector 29"/>
          <p:cNvCxnSpPr>
            <a:stCxn id="4" idx="0"/>
          </p:cNvCxnSpPr>
          <p:nvPr/>
        </p:nvCxnSpPr>
        <p:spPr>
          <a:xfrm flipV="1">
            <a:off x="942872" y="2664751"/>
            <a:ext cx="182892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2" idx="0"/>
            <a:endCxn id="15" idx="6"/>
          </p:cNvCxnSpPr>
          <p:nvPr/>
        </p:nvCxnSpPr>
        <p:spPr>
          <a:xfrm flipV="1">
            <a:off x="3679176" y="2708031"/>
            <a:ext cx="1684912" cy="172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6" idx="4"/>
            <a:endCxn id="19" idx="1"/>
          </p:cNvCxnSpPr>
          <p:nvPr/>
        </p:nvCxnSpPr>
        <p:spPr>
          <a:xfrm flipV="1">
            <a:off x="6631504" y="531739"/>
            <a:ext cx="1611028" cy="19460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79689" y="3861048"/>
            <a:ext cx="805275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 častice nazveme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rovnomerný</a:t>
            </a:r>
            <a:r>
              <a:rPr kumimoji="0" lang="sk-S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priamočiary, ak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trpaslíkovské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záznamy sa dajú „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fitovať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 tak, že existujú tri konštanty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také, že záznamy vyhovujú vzťahom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" name="Picture 3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250422"/>
            <a:ext cx="929640" cy="18669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176" y="4806107"/>
            <a:ext cx="2362200" cy="25527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060" y="5250532"/>
            <a:ext cx="2324100" cy="2667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694010"/>
            <a:ext cx="2303145" cy="25527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2973272" y="3399383"/>
            <a:ext cx="3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689" y="6165304"/>
            <a:ext cx="8484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Hop,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niečo sme zabudli! Podarí sa to takto, iba keď trpaslíci budú mať „dobré“ hodinky,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teda také, ktoré rovnomerne (pravidelne) tikajú.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7912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6409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Čo sú to dobré (rovnomerné, pravidelne tikajúce) hodinky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Také, že uplynie rovnako dlhý čas medzi tým čo ukážu 12:47 a potom 12:48,  ako medzi tým, čo ukážu 12:54 a potom 12:55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 čo je to „uplynie rovnako dlhý čas“?</a:t>
            </a:r>
          </a:p>
        </p:txBody>
      </p:sp>
      <p:sp>
        <p:nvSpPr>
          <p:cNvPr id="3" name="Oval 2"/>
          <p:cNvSpPr/>
          <p:nvPr/>
        </p:nvSpPr>
        <p:spPr>
          <a:xfrm>
            <a:off x="8820472" y="11663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305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64096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Čo sú to dobré (rovnomerné, pravidelne tikajúce) hodinky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Také že uplynie rovnako dlhý čas medzi tým čo ukážu 12:47 a potom 12:48,  ako medzi tým, čo ukážu 12:54 a potom 12:55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 čo je to „uplynie rovnako dlhý čas“?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mám návod na výrobu hodín, ktoré majú gombík štart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vyrobím </a:t>
            </a:r>
            <a:r>
              <a:rPr kumimoji="0" lang="sk-SK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dvojo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hodín, dám ich vedľa seba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jedny naštartujem, začnú tikať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okamihu, keď ukazujú číslo 1000, naštartujem druhé hodiny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sledujem, či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synchr</a:t>
            </a:r>
            <a:r>
              <a:rPr kumimoji="0" lang="sk-SK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ónne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ukazujú dvojice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(1000, 0), (1001,1),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(1002,2), (1003,3), ...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áno, budem hovoriť, že idú rovnomerne, lebo tisíci tik trvá rovnako dlho ako prvý. Lebo „verím“ že prvý tik hodín naštartovaných v pondelok bude trvať rovnako dlho ako prvý tik hodín naštartovaných v stredu, ak sú vyrobené podľa rovnakého návodu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736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80728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Uvažovali sme až prehnane úzkostlivo, kontrolujúc, či vieme, čo vlastne hovoríme.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to vôbec na niečo dobré?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Nuž, prvý, kto si dal takúto robotu s presným uvažovaním o súradnicových sústavách a čo to všetko znamená, bol až Albert Einstein. A vyšla mu z toho uvažovania teória relativity. Jemu sa to teda oplatilo (teda ak sa oplatí stať sa slávnym).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01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920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Už vieme, čo to znamená „rovnomerne“ a „priamočiaro“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Skontrolujme teda naučenú stredoškolskú vetu: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Hmotný bod (častica), na ktorý nepôsobí žiadna sila, sa pohybuje rovnomerne priamočiaro alebo stojí.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Už vieme, čo tým hovoríme, ale zjavne to nie je pravda: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Trpaslíci, navzájom pochytaní za ruky, ktorí sedia v električke práve zahýbajúcej doľava a pozorujú guľu položenú na sedadle, uvidia, že guľa sa rozbehne doprava bez toho, že by na ňu niekto aktívne pôsobil silou. Trpaslíci, stojaci na zastávke a nazerajúci cez okno uvidia, že guľa pekne pokračuje v rovnomernom priamočiarom pohybe, ibaže električka pod ňou „uhla doľava“.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Záver: zákon zotrvačnosti sme zatiaľ sformulovali zle. Správne má byť takto: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Existuje súradnicová sústava, voči ktorej sa voľné hmotné body pohybujú rovnomerne priamočiaro (prípadne nulovou rýchlosťou). Taká sústava sa volá inerciálna.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Logický dôsledok: ak existuje jedna inerciálna sústava, potom je inerciálna i každá sústava, ktorá sa voči už identifikovanej inerciálnej sústave pohybuje (ako celok) rovnomerne priamočiaro.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557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916832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 chcete robiť fyziku a nenarobiť si zbytočné komplikácie, používajte len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k-SK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inerciálne</a:t>
            </a: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sústavy.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925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 že rýchlosť s ako sa mení ľubovoľná veličina je daná časovou deriváciou tej veličiny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volá fyzikálna veličina, ktorá hovorí, ako rýchlo sa mení náboj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vyzerá pohybová rovnica určujúca časový vývoj stavu hmotného bodu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hovorí Newtonov zákon sily o častici, na ktorú nepôsobí žiadna sila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je to inerciálna sústava a ako súvisí so zákonom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v rámci súradnicovej sústavy lokálnych pozorovateľov je definovaný pojem priamočiaro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synchronizáciu hodín v súradnicovej sústave lokálnych pozorovateľov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sa dá skontrolovať, či hodiny určitej konštrukcie „tikajú pravidelne“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vysvetlite, čo vo formulácii zákona zotrvačnosti znamenajú slová rovnomerne a priamočiaro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83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Najprv 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F=0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Zákon zotrvačnosti: Teleso zotrváva v </a:t>
            </a:r>
            <a:r>
              <a:rPr kumimoji="0" lang="sk-SK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kľude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alebo rovnomernom priamočiarom pohybe 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voči inerciálnej sústave 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 naň nepôsobia sily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Spoločné vyjadrenie: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228" y="2288867"/>
            <a:ext cx="1996916" cy="4200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033" y="2852936"/>
            <a:ext cx="3557111" cy="4667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10" y="3429000"/>
            <a:ext cx="5070634" cy="4667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312" y="3912379"/>
            <a:ext cx="3283744" cy="5967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653136"/>
            <a:ext cx="2446973" cy="6234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20072" y="465313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zrýchlenie: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rýchlosť s akou sa mení rýchlosť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97510" y="5517232"/>
            <a:ext cx="7446898" cy="10081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573" y="5661249"/>
            <a:ext cx="6354128" cy="596741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9089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0180" y="239700"/>
            <a:ext cx="6840760" cy="34470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Pohybová rovnica: Newton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Ako funguje to predpovedanie budúcnosti pre nenulovú silu? To bude naša ďalšia úloha.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298" y="473174"/>
            <a:ext cx="2016224" cy="10033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450" y="4228048"/>
            <a:ext cx="8698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 každom prípade to znamená, že ak v nejakom okamihu pôsobí na časticu nenulová sila, potom má častica nenulové zrýchlenie. Zrýchlenie je rýchlosť s ktorou sa mení rýchlosť. Je to vektor, má 3 zložky</a:t>
            </a:r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501" y="5182116"/>
            <a:ext cx="6354128" cy="59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41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>
            <a:grpSpLocks noChangeAspect="1"/>
          </p:cNvGrpSpPr>
          <p:nvPr/>
        </p:nvGrpSpPr>
        <p:grpSpPr>
          <a:xfrm>
            <a:off x="1863650" y="1283253"/>
            <a:ext cx="4977752" cy="4980964"/>
            <a:chOff x="1187624" y="126420"/>
            <a:chExt cx="5945633" cy="5949467"/>
          </a:xfrm>
        </p:grpSpPr>
        <p:grpSp>
          <p:nvGrpSpPr>
            <p:cNvPr id="27" name="Group 26"/>
            <p:cNvGrpSpPr/>
            <p:nvPr/>
          </p:nvGrpSpPr>
          <p:grpSpPr>
            <a:xfrm>
              <a:off x="2915816" y="1844824"/>
              <a:ext cx="2457700" cy="2448272"/>
              <a:chOff x="3266428" y="2564904"/>
              <a:chExt cx="2457700" cy="2448272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3275856" y="2564904"/>
                <a:ext cx="2448272" cy="244827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" name="Arc 5"/>
              <p:cNvSpPr/>
              <p:nvPr/>
            </p:nvSpPr>
            <p:spPr>
              <a:xfrm rot="5400000">
                <a:off x="3907216" y="2500180"/>
                <a:ext cx="1176123" cy="2457699"/>
              </a:xfrm>
              <a:prstGeom prst="arc">
                <a:avLst>
                  <a:gd name="adj1" fmla="val 16374676"/>
                  <a:gd name="adj2" fmla="val 5355023"/>
                </a:avLst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9" name="Group 48"/>
            <p:cNvGrpSpPr>
              <a:grpSpLocks noChangeAspect="1"/>
            </p:cNvGrpSpPr>
            <p:nvPr/>
          </p:nvGrpSpPr>
          <p:grpSpPr>
            <a:xfrm>
              <a:off x="3896632" y="3645024"/>
              <a:ext cx="505496" cy="505496"/>
              <a:chOff x="1061610" y="476672"/>
              <a:chExt cx="4680520" cy="4680520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1061610" y="476672"/>
                <a:ext cx="4680520" cy="4680520"/>
                <a:chOff x="827584" y="2132856"/>
                <a:chExt cx="1440160" cy="1440160"/>
              </a:xfrm>
            </p:grpSpPr>
            <p:sp>
              <p:nvSpPr>
                <p:cNvPr id="7" name="Oval 6"/>
                <p:cNvSpPr/>
                <p:nvPr/>
              </p:nvSpPr>
              <p:spPr>
                <a:xfrm>
                  <a:off x="827584" y="2132856"/>
                  <a:ext cx="1440160" cy="144016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9" name="Straight Connector 8"/>
                <p:cNvCxnSpPr>
                  <a:stCxn id="7" idx="0"/>
                </p:cNvCxnSpPr>
                <p:nvPr/>
              </p:nvCxnSpPr>
              <p:spPr>
                <a:xfrm>
                  <a:off x="1547664" y="2132856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>
                  <a:endCxn id="7" idx="6"/>
                </p:cNvCxnSpPr>
                <p:nvPr/>
              </p:nvCxnSpPr>
              <p:spPr>
                <a:xfrm>
                  <a:off x="2123728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7" idx="4"/>
                </p:cNvCxnSpPr>
                <p:nvPr/>
              </p:nvCxnSpPr>
              <p:spPr>
                <a:xfrm>
                  <a:off x="1547664" y="3429000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>
                  <a:stCxn id="7" idx="2"/>
                </p:cNvCxnSpPr>
                <p:nvPr/>
              </p:nvCxnSpPr>
              <p:spPr>
                <a:xfrm>
                  <a:off x="827584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/>
              <p:cNvCxnSpPr/>
              <p:nvPr/>
            </p:nvCxnSpPr>
            <p:spPr>
              <a:xfrm flipH="1">
                <a:off x="4360690" y="872716"/>
                <a:ext cx="283318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>
                <a:off x="5060033" y="1700808"/>
                <a:ext cx="376063" cy="2340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932040" y="3717032"/>
                <a:ext cx="504056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211960" y="4437112"/>
                <a:ext cx="290389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2339752" y="4437112"/>
                <a:ext cx="288032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1529662" y="3717032"/>
                <a:ext cx="378042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295636" y="1700808"/>
                <a:ext cx="612068" cy="36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2123728" y="872716"/>
                <a:ext cx="360040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275856" y="1106742"/>
                <a:ext cx="648072" cy="189021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>
                <a:off x="3275856" y="2996952"/>
                <a:ext cx="936104" cy="4320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>
              <a:off x="3491880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4424427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4067944" y="2420888"/>
              <a:ext cx="194421" cy="86409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Freeform 55"/>
            <p:cNvSpPr/>
            <p:nvPr/>
          </p:nvSpPr>
          <p:spPr>
            <a:xfrm rot="16385183">
              <a:off x="3114024" y="862226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 rot="7635512" flipH="1">
              <a:off x="4869226" y="1686927"/>
              <a:ext cx="1008577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>
              <a:off x="5247307" y="265462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5609488">
              <a:off x="3243143" y="492574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Freeform 61"/>
            <p:cNvSpPr/>
            <p:nvPr/>
          </p:nvSpPr>
          <p:spPr>
            <a:xfrm flipH="1">
              <a:off x="1187624" y="2801781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333987" flipH="1">
              <a:off x="2502327" y="3884299"/>
              <a:ext cx="1505599" cy="425898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  <a:gd name="connsiteX0" fmla="*/ 101797 w 1987747"/>
                <a:gd name="connsiteY0" fmla="*/ 228600 h 425898"/>
                <a:gd name="connsiteX1" fmla="*/ 101797 w 1987747"/>
                <a:gd name="connsiteY1" fmla="*/ 228600 h 425898"/>
                <a:gd name="connsiteX2" fmla="*/ 444697 w 1987747"/>
                <a:gd name="connsiteY2" fmla="*/ 214312 h 425898"/>
                <a:gd name="connsiteX3" fmla="*/ 887610 w 1987747"/>
                <a:gd name="connsiteY3" fmla="*/ 242887 h 425898"/>
                <a:gd name="connsiteX4" fmla="*/ 1487685 w 1987747"/>
                <a:gd name="connsiteY4" fmla="*/ 228600 h 425898"/>
                <a:gd name="connsiteX5" fmla="*/ 1544835 w 1987747"/>
                <a:gd name="connsiteY5" fmla="*/ 214312 h 425898"/>
                <a:gd name="connsiteX6" fmla="*/ 1559122 w 1987747"/>
                <a:gd name="connsiteY6" fmla="*/ 0 h 425898"/>
                <a:gd name="connsiteX7" fmla="*/ 1616272 w 1987747"/>
                <a:gd name="connsiteY7" fmla="*/ 0 h 425898"/>
                <a:gd name="connsiteX8" fmla="*/ 1601985 w 1987747"/>
                <a:gd name="connsiteY8" fmla="*/ 114300 h 425898"/>
                <a:gd name="connsiteX9" fmla="*/ 1959172 w 1987747"/>
                <a:gd name="connsiteY9" fmla="*/ 114300 h 425898"/>
                <a:gd name="connsiteX10" fmla="*/ 1930597 w 1987747"/>
                <a:gd name="connsiteY10" fmla="*/ 157162 h 425898"/>
                <a:gd name="connsiteX11" fmla="*/ 1630560 w 1987747"/>
                <a:gd name="connsiteY11" fmla="*/ 157162 h 425898"/>
                <a:gd name="connsiteX12" fmla="*/ 1601985 w 1987747"/>
                <a:gd name="connsiteY12" fmla="*/ 185737 h 425898"/>
                <a:gd name="connsiteX13" fmla="*/ 1987747 w 1987747"/>
                <a:gd name="connsiteY13" fmla="*/ 171450 h 425898"/>
                <a:gd name="connsiteX14" fmla="*/ 1973460 w 1987747"/>
                <a:gd name="connsiteY14" fmla="*/ 214312 h 425898"/>
                <a:gd name="connsiteX15" fmla="*/ 1601985 w 1987747"/>
                <a:gd name="connsiteY15" fmla="*/ 228600 h 425898"/>
                <a:gd name="connsiteX16" fmla="*/ 1601985 w 1987747"/>
                <a:gd name="connsiteY16" fmla="*/ 228600 h 425898"/>
                <a:gd name="connsiteX17" fmla="*/ 1987747 w 1987747"/>
                <a:gd name="connsiteY17" fmla="*/ 257175 h 425898"/>
                <a:gd name="connsiteX18" fmla="*/ 1987747 w 1987747"/>
                <a:gd name="connsiteY18" fmla="*/ 328612 h 425898"/>
                <a:gd name="connsiteX19" fmla="*/ 1587697 w 1987747"/>
                <a:gd name="connsiteY19" fmla="*/ 271462 h 425898"/>
                <a:gd name="connsiteX20" fmla="*/ 1830585 w 1987747"/>
                <a:gd name="connsiteY20" fmla="*/ 342900 h 425898"/>
                <a:gd name="connsiteX21" fmla="*/ 1787722 w 1987747"/>
                <a:gd name="connsiteY21" fmla="*/ 371475 h 425898"/>
                <a:gd name="connsiteX22" fmla="*/ 1544835 w 1987747"/>
                <a:gd name="connsiteY22" fmla="*/ 300037 h 425898"/>
                <a:gd name="connsiteX23" fmla="*/ 201810 w 1987747"/>
                <a:gd name="connsiteY23" fmla="*/ 385762 h 425898"/>
                <a:gd name="connsiteX24" fmla="*/ 0 w 1987747"/>
                <a:gd name="connsiteY24" fmla="*/ 425898 h 42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7747" h="425898">
                  <a:moveTo>
                    <a:pt x="101797" y="228600"/>
                  </a:moveTo>
                  <a:lnTo>
                    <a:pt x="101797" y="228600"/>
                  </a:lnTo>
                  <a:cubicBezTo>
                    <a:pt x="216097" y="223837"/>
                    <a:pt x="330317" y="212232"/>
                    <a:pt x="444697" y="214312"/>
                  </a:cubicBezTo>
                  <a:cubicBezTo>
                    <a:pt x="592617" y="217001"/>
                    <a:pt x="887610" y="242887"/>
                    <a:pt x="887610" y="242887"/>
                  </a:cubicBezTo>
                  <a:lnTo>
                    <a:pt x="1487685" y="228600"/>
                  </a:lnTo>
                  <a:cubicBezTo>
                    <a:pt x="1507303" y="227747"/>
                    <a:pt x="1544835" y="214312"/>
                    <a:pt x="1544835" y="214312"/>
                  </a:cubicBezTo>
                  <a:lnTo>
                    <a:pt x="1559122" y="0"/>
                  </a:lnTo>
                  <a:lnTo>
                    <a:pt x="1616272" y="0"/>
                  </a:lnTo>
                  <a:lnTo>
                    <a:pt x="1601985" y="114300"/>
                  </a:lnTo>
                  <a:lnTo>
                    <a:pt x="1959172" y="114300"/>
                  </a:lnTo>
                  <a:lnTo>
                    <a:pt x="1930597" y="157162"/>
                  </a:lnTo>
                  <a:lnTo>
                    <a:pt x="1630560" y="157162"/>
                  </a:lnTo>
                  <a:lnTo>
                    <a:pt x="1601985" y="185737"/>
                  </a:lnTo>
                  <a:lnTo>
                    <a:pt x="1987747" y="171450"/>
                  </a:lnTo>
                  <a:lnTo>
                    <a:pt x="1973460" y="214312"/>
                  </a:lnTo>
                  <a:lnTo>
                    <a:pt x="1601985" y="228600"/>
                  </a:lnTo>
                  <a:lnTo>
                    <a:pt x="1601985" y="228600"/>
                  </a:lnTo>
                  <a:lnTo>
                    <a:pt x="1987747" y="257175"/>
                  </a:lnTo>
                  <a:lnTo>
                    <a:pt x="1987747" y="328612"/>
                  </a:lnTo>
                  <a:lnTo>
                    <a:pt x="1587697" y="271462"/>
                  </a:lnTo>
                  <a:lnTo>
                    <a:pt x="1830585" y="342900"/>
                  </a:lnTo>
                  <a:lnTo>
                    <a:pt x="1787722" y="371475"/>
                  </a:lnTo>
                  <a:lnTo>
                    <a:pt x="1544835" y="300037"/>
                  </a:lnTo>
                  <a:lnTo>
                    <a:pt x="201810" y="385762"/>
                  </a:lnTo>
                  <a:lnTo>
                    <a:pt x="0" y="42589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590423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526527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Freeform 65"/>
            <p:cNvSpPr/>
            <p:nvPr/>
          </p:nvSpPr>
          <p:spPr>
            <a:xfrm>
              <a:off x="3671888" y="3257550"/>
              <a:ext cx="1057275" cy="258666"/>
            </a:xfrm>
            <a:custGeom>
              <a:avLst/>
              <a:gdLst>
                <a:gd name="connsiteX0" fmla="*/ 0 w 1057275"/>
                <a:gd name="connsiteY0" fmla="*/ 0 h 258666"/>
                <a:gd name="connsiteX1" fmla="*/ 114300 w 1057275"/>
                <a:gd name="connsiteY1" fmla="*/ 128588 h 258666"/>
                <a:gd name="connsiteX2" fmla="*/ 257175 w 1057275"/>
                <a:gd name="connsiteY2" fmla="*/ 214313 h 258666"/>
                <a:gd name="connsiteX3" fmla="*/ 500062 w 1057275"/>
                <a:gd name="connsiteY3" fmla="*/ 257175 h 258666"/>
                <a:gd name="connsiteX4" fmla="*/ 714375 w 1057275"/>
                <a:gd name="connsiteY4" fmla="*/ 242888 h 258666"/>
                <a:gd name="connsiteX5" fmla="*/ 900112 w 1057275"/>
                <a:gd name="connsiteY5" fmla="*/ 185738 h 258666"/>
                <a:gd name="connsiteX6" fmla="*/ 1057275 w 1057275"/>
                <a:gd name="connsiteY6" fmla="*/ 71438 h 258666"/>
                <a:gd name="connsiteX7" fmla="*/ 1057275 w 1057275"/>
                <a:gd name="connsiteY7" fmla="*/ 71438 h 2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275" h="258666">
                  <a:moveTo>
                    <a:pt x="0" y="0"/>
                  </a:moveTo>
                  <a:cubicBezTo>
                    <a:pt x="35719" y="46434"/>
                    <a:pt x="71438" y="92869"/>
                    <a:pt x="114300" y="128588"/>
                  </a:cubicBezTo>
                  <a:cubicBezTo>
                    <a:pt x="157162" y="164307"/>
                    <a:pt x="192881" y="192882"/>
                    <a:pt x="257175" y="214313"/>
                  </a:cubicBezTo>
                  <a:cubicBezTo>
                    <a:pt x="321469" y="235744"/>
                    <a:pt x="423862" y="252413"/>
                    <a:pt x="500062" y="257175"/>
                  </a:cubicBezTo>
                  <a:cubicBezTo>
                    <a:pt x="576262" y="261937"/>
                    <a:pt x="647700" y="254794"/>
                    <a:pt x="714375" y="242888"/>
                  </a:cubicBezTo>
                  <a:cubicBezTo>
                    <a:pt x="781050" y="230982"/>
                    <a:pt x="842962" y="214313"/>
                    <a:pt x="900112" y="185738"/>
                  </a:cubicBezTo>
                  <a:cubicBezTo>
                    <a:pt x="957262" y="157163"/>
                    <a:pt x="1057275" y="71438"/>
                    <a:pt x="1057275" y="71438"/>
                  </a:cubicBezTo>
                  <a:lnTo>
                    <a:pt x="1057275" y="7143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1046996" y="336699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Súradnicový trpaslík (má 6 rúk a hodinky)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358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501" y="552966"/>
            <a:ext cx="6354128" cy="5967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4320" y="1634490"/>
            <a:ext cx="8332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Nenulová zrýchlenie ešte neznamená, že sa mení veľkosť rýchlosti.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Môže sa meniť iba smer rýchlosti pri zachovaní jej veľkosti.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Napríklad pri rovnomernom pohybe po kružnici.</a:t>
            </a:r>
          </a:p>
        </p:txBody>
      </p:sp>
      <p:sp>
        <p:nvSpPr>
          <p:cNvPr id="4" name="Oval 3"/>
          <p:cNvSpPr/>
          <p:nvPr/>
        </p:nvSpPr>
        <p:spPr>
          <a:xfrm>
            <a:off x="2994660" y="3657600"/>
            <a:ext cx="2743200" cy="27432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37560" y="3909060"/>
            <a:ext cx="194310" cy="19431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H="1">
            <a:off x="2480310" y="4074914"/>
            <a:ext cx="885706" cy="10571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366260" y="3017520"/>
            <a:ext cx="0" cy="368046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788920" y="5029200"/>
            <a:ext cx="428625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269105" y="6303645"/>
            <a:ext cx="194310" cy="194310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-7860000" flipH="1">
            <a:off x="4657785" y="5879013"/>
            <a:ext cx="885706" cy="1057156"/>
          </a:xfrm>
          <a:prstGeom prst="straightConnector1">
            <a:avLst/>
          </a:prstGeom>
          <a:ln w="28575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642" y="5206444"/>
            <a:ext cx="127635" cy="1143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177" y="3007266"/>
            <a:ext cx="120015" cy="16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99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3723" y="904352"/>
            <a:ext cx="74156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Opustíme na chvíľu mechaniku a ukážeme si predpovedanie budúcnosti na technicky (matematicky) jednoduchšom elektrikárskom príklade: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mení stav kondenzátora, keď ho pripojíme na batériu a nabíjame</a:t>
            </a:r>
          </a:p>
        </p:txBody>
      </p:sp>
    </p:spTree>
    <p:extLst>
      <p:ext uri="{BB962C8B-B14F-4D97-AF65-F5344CB8AC3E}">
        <p14:creationId xmlns:p14="http://schemas.microsoft.com/office/powerpoint/2010/main" val="3937877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832084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Kondenzátor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574779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Máme  fyzikálny objekt (systém), kondenzátor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807804" y="2743236"/>
            <a:ext cx="3240360" cy="2224012"/>
            <a:chOff x="2807804" y="2743236"/>
            <a:chExt cx="3240360" cy="2224012"/>
          </a:xfrm>
        </p:grpSpPr>
        <p:pic>
          <p:nvPicPr>
            <p:cNvPr id="4" name="Picture 2" descr="https://encrypted-tbn1.google.com/images?q=tbn:ANd9GcQuqHjV1-eR027bpgJuJG4dtBVFMzX27ne-UuYoeUGxs8NeowcP6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7804" y="2743236"/>
              <a:ext cx="3240360" cy="2224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4340607" y="3670576"/>
              <a:ext cx="360040" cy="369332"/>
            </a:xfrm>
            <a:prstGeom prst="rect">
              <a:avLst/>
            </a:prstGeom>
            <a:solidFill>
              <a:srgbClr val="99CC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</a:t>
              </a: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6327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Kondenzátor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916832"/>
            <a:ext cx="6480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Dve paralelné dosky oddelené izolantom (dielektrikom)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 na jednu dosku privedieme náboj +Q a na druhú dosku náboj  –Q, vznikne stabilný stav. Opačné náboje sa priťahujú, dosky ostávajú nabité i keď je kondenzátor napríklad odpojený z elektrického obvodu</a:t>
            </a:r>
          </a:p>
        </p:txBody>
      </p:sp>
    </p:spTree>
    <p:extLst>
      <p:ext uri="{BB962C8B-B14F-4D97-AF65-F5344CB8AC3E}">
        <p14:creationId xmlns:p14="http://schemas.microsoft.com/office/powerpoint/2010/main" val="1679857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0.google.com/images?q=tbn:ANd9GcS2myealmncjfB6kEQQFtdNpUkv1gqsWvkuU_T_nOFiexYPGUp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0091"/>
            <a:ext cx="4392488" cy="251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encrypted-tbn0.google.com/images?q=tbn:ANd9GcRz7fteEpIJZt5HBwmMNRt867mt3iuzBeTvOKLdu0x9q91cm7bjIA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892" y="3429000"/>
            <a:ext cx="4367372" cy="286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35896" y="3429000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</a:t>
            </a:r>
            <a:endParaRPr kumimoji="0" lang="sk-SK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3462099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-Q</a:t>
            </a:r>
            <a:endParaRPr kumimoji="0" lang="sk-SK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842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Kondenzátor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916832"/>
            <a:ext cx="6480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Dve paralelné dosky oddelené izolantom (dielektrikom)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 na jednu dosku privedieme náboj +Q a na druhú dosku náboj  –Q, vznikne stabilný stav. Opačné náboje sa priťahujú, dosky ostávajú nabité i keď je kondenzátor napríklad odpojený z elektrického obvodu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Veľkosť náboja Q môže byť v podstate ľubovoľná, hovoríme, že kondenzátor je nabitý nábojom Q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Skúsenosť hovorí, že stav kondenzátora je dostatočne určený, ak zadáme hodnotu náboja Q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princípe je možní zvažovať na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dourčenie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stavu aj iné veličiny, napríklad teplotu kondenzátora. To nie je úplný nezmysel, s teplotou sa menia rozmery (vzdialenosť dosiek) čo spôsobí zmenu napätia medzi doskami pri rovnakom Q, ale, v závislosti na konkrétnej situácii to možno často zanedbať</a:t>
            </a:r>
          </a:p>
        </p:txBody>
      </p:sp>
    </p:spTree>
    <p:extLst>
      <p:ext uri="{BB962C8B-B14F-4D97-AF65-F5344CB8AC3E}">
        <p14:creationId xmlns:p14="http://schemas.microsoft.com/office/powerpoint/2010/main" val="17919592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00808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Kondenzátor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1520" y="3140968"/>
                <a:ext cx="6480720" cy="3382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Máme teda fyzikálny objekt (systém), kondenzátor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Jeho stav je učený nábojom Q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V danom stave možno identifikovať aj iné fyzikálne veličiny ktorých hodnota bude iná, keď sa stav (teda Q) zmení, napríklad napätie U medzi doskami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Napätie U je ale hodnotou Q jednoznačne určené, nie je to ďalšia stav určujúca veličina, súvisí s hodnotou Q vzťahom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sk-SK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𝑈</m:t>
                      </m:r>
                      <m:r>
                        <a:rPr kumimoji="0" lang="sk-SK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sk-SK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sk-SK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𝑄</m:t>
                          </m:r>
                        </m:num>
                        <m:den>
                          <m:r>
                            <a:rPr kumimoji="0" lang="sk-SK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 je kapacita kondenzátora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Náboj Q sa meria v Coulomboch, napätie U vo Voltoch, kapacita C vo Faradoch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140968"/>
                <a:ext cx="6480720" cy="3382721"/>
              </a:xfrm>
              <a:prstGeom prst="rect">
                <a:avLst/>
              </a:prstGeom>
              <a:blipFill rotWithShape="0">
                <a:blip r:embed="rId4"/>
                <a:stretch>
                  <a:fillRect l="-564" t="-901" r="-376" b="-1982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5580112" y="646422"/>
            <a:ext cx="2448272" cy="1865590"/>
            <a:chOff x="5580112" y="646422"/>
            <a:chExt cx="2448272" cy="1865590"/>
          </a:xfrm>
        </p:grpSpPr>
        <p:grpSp>
          <p:nvGrpSpPr>
            <p:cNvPr id="5" name="Group 4"/>
            <p:cNvGrpSpPr/>
            <p:nvPr/>
          </p:nvGrpSpPr>
          <p:grpSpPr>
            <a:xfrm>
              <a:off x="5580112" y="831088"/>
              <a:ext cx="2448272" cy="1680924"/>
              <a:chOff x="2807804" y="2743236"/>
              <a:chExt cx="3240360" cy="2224012"/>
            </a:xfrm>
          </p:grpSpPr>
          <p:pic>
            <p:nvPicPr>
              <p:cNvPr id="6" name="Picture 2" descr="https://encrypted-tbn1.google.com/images?q=tbn:ANd9GcQuqHjV1-eR027bpgJuJG4dtBVFMzX27ne-UuYoeUGxs8NeowcP6A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07804" y="2743236"/>
                <a:ext cx="3240360" cy="22240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4340607" y="3670576"/>
                <a:ext cx="360040" cy="369332"/>
              </a:xfrm>
              <a:prstGeom prst="rect">
                <a:avLst/>
              </a:prstGeom>
              <a:solidFill>
                <a:srgbClr val="99CCFF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</a:t>
                </a: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084168" y="646422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</a:t>
              </a: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1853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Stav a jeho časový vývoj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097" y="2457337"/>
            <a:ext cx="72728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okamih (stav systému)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možno zaznamenať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na základe záznamu ho zrekonštruovať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systému je časová postupnosť stavov (okamihov)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systému je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možné predpovedať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vychádzajúc zo znalosti počiatočného stavu.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Technológiou predpovede budúcnosti sú matematické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pohybové rovnice.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Časový vývoj hľadáme ako riešenie pohybových rovníc, ktoré spĺňa počiatočnú podmienku (stav na začiatku je známy počiatočný stav)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Budeme si to všetko ilustrovať na príklade kondenzátora, hoci sme na prednáške z mechaniky. Dôvod je taký, že priestor stavov kondenzátora je najjednoduchší možný, teda jednorozmerný.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2606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Pripomeňme si:</a:t>
            </a:r>
          </a:p>
        </p:txBody>
      </p:sp>
      <p:sp>
        <p:nvSpPr>
          <p:cNvPr id="5" name="Oval 4"/>
          <p:cNvSpPr/>
          <p:nvPr/>
        </p:nvSpPr>
        <p:spPr>
          <a:xfrm>
            <a:off x="8676456" y="260648"/>
            <a:ext cx="369332" cy="3693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07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Stav a jeho časový vývoj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097" y="2457337"/>
            <a:ext cx="7272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okamih (stav systému)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možno zaznamenať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na základe záznamu ho zrekonštruovať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systému je časová postupnosť stavov (okamihov)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systému je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možné predpovedať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vychádzajúc zo znalosti počiatočného stavu.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Technológiou predpovede budúcnosti sú matematické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pohybové rovnice.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Časový vývoj hľadáme ako riešenie pohybových rovníc, ktoré spĺňa počiatočnú podmienku (stav na začiatku je známy počiatočný stav)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2077" y="3573016"/>
            <a:ext cx="763284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átor: stav je daný jediným údajom Q</a:t>
            </a:r>
          </a:p>
        </p:txBody>
      </p:sp>
      <p:sp>
        <p:nvSpPr>
          <p:cNvPr id="5" name="Oval 4"/>
          <p:cNvSpPr/>
          <p:nvPr/>
        </p:nvSpPr>
        <p:spPr>
          <a:xfrm>
            <a:off x="8676456" y="260648"/>
            <a:ext cx="369332" cy="3693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5816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Stav a jeho časový vývoj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097" y="2457337"/>
            <a:ext cx="7272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okamih (stav systému)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možno zaznamenať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na základe záznamu ho zrekonštruovať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systému je časová postupnosť stavov (okamihov)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časový vývoj systému je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možné predpovedať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vychádzajúc zo znalosti počiatočného stavu.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Technológiou predpovede budúcnosti sú matematické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pohybové rovnice.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Časový vývoj hľadáme ako riešenie pohybových rovníc, ktoré spĺňa počiatočnú podmienku (stav na začiatku je známy počiatočný stav)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2077" y="3573016"/>
            <a:ext cx="763284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Kondenz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átor: stav je daný jediným údajom Q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2077" y="4517983"/>
            <a:ext cx="763284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Ako sa stav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(Q) 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mení?</a:t>
            </a:r>
          </a:p>
        </p:txBody>
      </p:sp>
    </p:spTree>
    <p:extLst>
      <p:ext uri="{BB962C8B-B14F-4D97-AF65-F5344CB8AC3E}">
        <p14:creationId xmlns:p14="http://schemas.microsoft.com/office/powerpoint/2010/main" val="220811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>
            <a:grpSpLocks noChangeAspect="1"/>
          </p:cNvGrpSpPr>
          <p:nvPr/>
        </p:nvGrpSpPr>
        <p:grpSpPr>
          <a:xfrm>
            <a:off x="1219364" y="664312"/>
            <a:ext cx="6400969" cy="1702562"/>
            <a:chOff x="1053911" y="3247219"/>
            <a:chExt cx="4886241" cy="1299666"/>
          </a:xfrm>
        </p:grpSpPr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1053911" y="3356992"/>
              <a:ext cx="1189127" cy="1189893"/>
              <a:chOff x="1187624" y="126420"/>
              <a:chExt cx="5945633" cy="5949467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2915816" y="1844824"/>
                <a:ext cx="2457700" cy="2448272"/>
                <a:chOff x="3266428" y="2564904"/>
                <a:chExt cx="2457700" cy="2448272"/>
              </a:xfrm>
            </p:grpSpPr>
            <p:sp>
              <p:nvSpPr>
                <p:cNvPr id="33" name="Oval 32"/>
                <p:cNvSpPr/>
                <p:nvPr/>
              </p:nvSpPr>
              <p:spPr>
                <a:xfrm>
                  <a:off x="3275856" y="2564904"/>
                  <a:ext cx="2448272" cy="244827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Arc 33"/>
                <p:cNvSpPr/>
                <p:nvPr/>
              </p:nvSpPr>
              <p:spPr>
                <a:xfrm rot="5400000">
                  <a:off x="3907216" y="2500180"/>
                  <a:ext cx="1176123" cy="2457699"/>
                </a:xfrm>
                <a:prstGeom prst="arc">
                  <a:avLst>
                    <a:gd name="adj1" fmla="val 16374676"/>
                    <a:gd name="adj2" fmla="val 5355023"/>
                  </a:avLst>
                </a:prstGeom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" name="Group 3"/>
              <p:cNvGrpSpPr>
                <a:grpSpLocks noChangeAspect="1"/>
              </p:cNvGrpSpPr>
              <p:nvPr/>
            </p:nvGrpSpPr>
            <p:grpSpPr>
              <a:xfrm>
                <a:off x="3896632" y="3645024"/>
                <a:ext cx="505496" cy="505496"/>
                <a:chOff x="1061610" y="476672"/>
                <a:chExt cx="4680520" cy="4680520"/>
              </a:xfrm>
            </p:grpSpPr>
            <p:grpSp>
              <p:nvGrpSpPr>
                <p:cNvPr id="17" name="Group 16"/>
                <p:cNvGrpSpPr/>
                <p:nvPr/>
              </p:nvGrpSpPr>
              <p:grpSpPr>
                <a:xfrm>
                  <a:off x="1061610" y="476672"/>
                  <a:ext cx="4680520" cy="4680520"/>
                  <a:chOff x="827584" y="2132856"/>
                  <a:chExt cx="1440160" cy="1440160"/>
                </a:xfrm>
              </p:grpSpPr>
              <p:sp>
                <p:nvSpPr>
                  <p:cNvPr id="28" name="Oval 27"/>
                  <p:cNvSpPr/>
                  <p:nvPr/>
                </p:nvSpPr>
                <p:spPr>
                  <a:xfrm>
                    <a:off x="827584" y="2132856"/>
                    <a:ext cx="1440160" cy="1440160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9" name="Straight Connector 28"/>
                  <p:cNvCxnSpPr>
                    <a:stCxn id="28" idx="0"/>
                  </p:cNvCxnSpPr>
                  <p:nvPr/>
                </p:nvCxnSpPr>
                <p:spPr>
                  <a:xfrm>
                    <a:off x="1547664" y="2132856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>
                    <a:endCxn id="28" idx="6"/>
                  </p:cNvCxnSpPr>
                  <p:nvPr/>
                </p:nvCxnSpPr>
                <p:spPr>
                  <a:xfrm>
                    <a:off x="2123728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>
                    <a:endCxn id="28" idx="4"/>
                  </p:cNvCxnSpPr>
                  <p:nvPr/>
                </p:nvCxnSpPr>
                <p:spPr>
                  <a:xfrm>
                    <a:off x="1547664" y="3429000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>
                    <a:stCxn id="28" idx="2"/>
                  </p:cNvCxnSpPr>
                  <p:nvPr/>
                </p:nvCxnSpPr>
                <p:spPr>
                  <a:xfrm>
                    <a:off x="827584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4360690" y="872716"/>
                  <a:ext cx="283318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5060033" y="1700808"/>
                  <a:ext cx="376063" cy="23402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932040" y="3717032"/>
                  <a:ext cx="504056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4211960" y="4437112"/>
                  <a:ext cx="290389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>
                  <a:off x="2339752" y="4437112"/>
                  <a:ext cx="288032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>
                  <a:off x="1529662" y="3717032"/>
                  <a:ext cx="378042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1295636" y="1700808"/>
                  <a:ext cx="612068" cy="360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2123728" y="872716"/>
                  <a:ext cx="360040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>
                  <a:off x="3275856" y="1106742"/>
                  <a:ext cx="648072" cy="18902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/>
                <p:nvPr/>
              </p:nvCxnSpPr>
              <p:spPr>
                <a:xfrm>
                  <a:off x="3275856" y="2996952"/>
                  <a:ext cx="936104" cy="43204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Oval 4"/>
              <p:cNvSpPr/>
              <p:nvPr/>
            </p:nvSpPr>
            <p:spPr>
              <a:xfrm>
                <a:off x="3491880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424427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4067944" y="2420888"/>
                <a:ext cx="194421" cy="864096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 rot="16385183">
                <a:off x="3114024" y="862226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 rot="7635512" flipH="1">
                <a:off x="4869226" y="1686927"/>
                <a:ext cx="1008577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5247307" y="265462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 rot="5609488">
                <a:off x="3243143" y="492574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 flipH="1">
                <a:off x="1187624" y="2801781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 rot="18333987" flipH="1">
                <a:off x="2502327" y="3884299"/>
                <a:ext cx="1505599" cy="425898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  <a:gd name="connsiteX0" fmla="*/ 101797 w 1987747"/>
                  <a:gd name="connsiteY0" fmla="*/ 228600 h 425898"/>
                  <a:gd name="connsiteX1" fmla="*/ 101797 w 1987747"/>
                  <a:gd name="connsiteY1" fmla="*/ 228600 h 425898"/>
                  <a:gd name="connsiteX2" fmla="*/ 444697 w 1987747"/>
                  <a:gd name="connsiteY2" fmla="*/ 214312 h 425898"/>
                  <a:gd name="connsiteX3" fmla="*/ 887610 w 1987747"/>
                  <a:gd name="connsiteY3" fmla="*/ 242887 h 425898"/>
                  <a:gd name="connsiteX4" fmla="*/ 1487685 w 1987747"/>
                  <a:gd name="connsiteY4" fmla="*/ 228600 h 425898"/>
                  <a:gd name="connsiteX5" fmla="*/ 1544835 w 1987747"/>
                  <a:gd name="connsiteY5" fmla="*/ 214312 h 425898"/>
                  <a:gd name="connsiteX6" fmla="*/ 1559122 w 1987747"/>
                  <a:gd name="connsiteY6" fmla="*/ 0 h 425898"/>
                  <a:gd name="connsiteX7" fmla="*/ 1616272 w 1987747"/>
                  <a:gd name="connsiteY7" fmla="*/ 0 h 425898"/>
                  <a:gd name="connsiteX8" fmla="*/ 1601985 w 1987747"/>
                  <a:gd name="connsiteY8" fmla="*/ 114300 h 425898"/>
                  <a:gd name="connsiteX9" fmla="*/ 1959172 w 1987747"/>
                  <a:gd name="connsiteY9" fmla="*/ 114300 h 425898"/>
                  <a:gd name="connsiteX10" fmla="*/ 1930597 w 1987747"/>
                  <a:gd name="connsiteY10" fmla="*/ 157162 h 425898"/>
                  <a:gd name="connsiteX11" fmla="*/ 1630560 w 1987747"/>
                  <a:gd name="connsiteY11" fmla="*/ 157162 h 425898"/>
                  <a:gd name="connsiteX12" fmla="*/ 1601985 w 1987747"/>
                  <a:gd name="connsiteY12" fmla="*/ 185737 h 425898"/>
                  <a:gd name="connsiteX13" fmla="*/ 1987747 w 1987747"/>
                  <a:gd name="connsiteY13" fmla="*/ 171450 h 425898"/>
                  <a:gd name="connsiteX14" fmla="*/ 1973460 w 1987747"/>
                  <a:gd name="connsiteY14" fmla="*/ 214312 h 425898"/>
                  <a:gd name="connsiteX15" fmla="*/ 1601985 w 1987747"/>
                  <a:gd name="connsiteY15" fmla="*/ 228600 h 425898"/>
                  <a:gd name="connsiteX16" fmla="*/ 1601985 w 1987747"/>
                  <a:gd name="connsiteY16" fmla="*/ 228600 h 425898"/>
                  <a:gd name="connsiteX17" fmla="*/ 1987747 w 1987747"/>
                  <a:gd name="connsiteY17" fmla="*/ 257175 h 425898"/>
                  <a:gd name="connsiteX18" fmla="*/ 1987747 w 1987747"/>
                  <a:gd name="connsiteY18" fmla="*/ 328612 h 425898"/>
                  <a:gd name="connsiteX19" fmla="*/ 1587697 w 1987747"/>
                  <a:gd name="connsiteY19" fmla="*/ 271462 h 425898"/>
                  <a:gd name="connsiteX20" fmla="*/ 1830585 w 1987747"/>
                  <a:gd name="connsiteY20" fmla="*/ 342900 h 425898"/>
                  <a:gd name="connsiteX21" fmla="*/ 1787722 w 1987747"/>
                  <a:gd name="connsiteY21" fmla="*/ 371475 h 425898"/>
                  <a:gd name="connsiteX22" fmla="*/ 1544835 w 1987747"/>
                  <a:gd name="connsiteY22" fmla="*/ 300037 h 425898"/>
                  <a:gd name="connsiteX23" fmla="*/ 201810 w 1987747"/>
                  <a:gd name="connsiteY23" fmla="*/ 385762 h 425898"/>
                  <a:gd name="connsiteX24" fmla="*/ 0 w 1987747"/>
                  <a:gd name="connsiteY24" fmla="*/ 425898 h 425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987747" h="425898">
                    <a:moveTo>
                      <a:pt x="101797" y="228600"/>
                    </a:moveTo>
                    <a:lnTo>
                      <a:pt x="101797" y="228600"/>
                    </a:lnTo>
                    <a:cubicBezTo>
                      <a:pt x="216097" y="223837"/>
                      <a:pt x="330317" y="212232"/>
                      <a:pt x="444697" y="214312"/>
                    </a:cubicBezTo>
                    <a:cubicBezTo>
                      <a:pt x="592617" y="217001"/>
                      <a:pt x="887610" y="242887"/>
                      <a:pt x="887610" y="242887"/>
                    </a:cubicBezTo>
                    <a:lnTo>
                      <a:pt x="1487685" y="228600"/>
                    </a:lnTo>
                    <a:cubicBezTo>
                      <a:pt x="1507303" y="227747"/>
                      <a:pt x="1544835" y="214312"/>
                      <a:pt x="1544835" y="214312"/>
                    </a:cubicBezTo>
                    <a:lnTo>
                      <a:pt x="1559122" y="0"/>
                    </a:lnTo>
                    <a:lnTo>
                      <a:pt x="1616272" y="0"/>
                    </a:lnTo>
                    <a:lnTo>
                      <a:pt x="1601985" y="114300"/>
                    </a:lnTo>
                    <a:lnTo>
                      <a:pt x="1959172" y="114300"/>
                    </a:lnTo>
                    <a:lnTo>
                      <a:pt x="1930597" y="157162"/>
                    </a:lnTo>
                    <a:lnTo>
                      <a:pt x="1630560" y="157162"/>
                    </a:lnTo>
                    <a:lnTo>
                      <a:pt x="1601985" y="185737"/>
                    </a:lnTo>
                    <a:lnTo>
                      <a:pt x="1987747" y="171450"/>
                    </a:lnTo>
                    <a:lnTo>
                      <a:pt x="1973460" y="214312"/>
                    </a:lnTo>
                    <a:lnTo>
                      <a:pt x="1601985" y="228600"/>
                    </a:lnTo>
                    <a:lnTo>
                      <a:pt x="1601985" y="228600"/>
                    </a:lnTo>
                    <a:lnTo>
                      <a:pt x="1987747" y="257175"/>
                    </a:lnTo>
                    <a:lnTo>
                      <a:pt x="1987747" y="328612"/>
                    </a:lnTo>
                    <a:lnTo>
                      <a:pt x="1587697" y="271462"/>
                    </a:lnTo>
                    <a:lnTo>
                      <a:pt x="1830585" y="342900"/>
                    </a:lnTo>
                    <a:lnTo>
                      <a:pt x="1787722" y="371475"/>
                    </a:lnTo>
                    <a:lnTo>
                      <a:pt x="1544835" y="300037"/>
                    </a:lnTo>
                    <a:lnTo>
                      <a:pt x="201810" y="385762"/>
                    </a:lnTo>
                    <a:lnTo>
                      <a:pt x="0" y="42589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90423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526527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3671888" y="3257550"/>
                <a:ext cx="1057275" cy="258666"/>
              </a:xfrm>
              <a:custGeom>
                <a:avLst/>
                <a:gdLst>
                  <a:gd name="connsiteX0" fmla="*/ 0 w 1057275"/>
                  <a:gd name="connsiteY0" fmla="*/ 0 h 258666"/>
                  <a:gd name="connsiteX1" fmla="*/ 114300 w 1057275"/>
                  <a:gd name="connsiteY1" fmla="*/ 128588 h 258666"/>
                  <a:gd name="connsiteX2" fmla="*/ 257175 w 1057275"/>
                  <a:gd name="connsiteY2" fmla="*/ 214313 h 258666"/>
                  <a:gd name="connsiteX3" fmla="*/ 500062 w 1057275"/>
                  <a:gd name="connsiteY3" fmla="*/ 257175 h 258666"/>
                  <a:gd name="connsiteX4" fmla="*/ 714375 w 1057275"/>
                  <a:gd name="connsiteY4" fmla="*/ 242888 h 258666"/>
                  <a:gd name="connsiteX5" fmla="*/ 900112 w 1057275"/>
                  <a:gd name="connsiteY5" fmla="*/ 185738 h 258666"/>
                  <a:gd name="connsiteX6" fmla="*/ 1057275 w 1057275"/>
                  <a:gd name="connsiteY6" fmla="*/ 71438 h 258666"/>
                  <a:gd name="connsiteX7" fmla="*/ 1057275 w 1057275"/>
                  <a:gd name="connsiteY7" fmla="*/ 71438 h 258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7275" h="258666">
                    <a:moveTo>
                      <a:pt x="0" y="0"/>
                    </a:moveTo>
                    <a:cubicBezTo>
                      <a:pt x="35719" y="46434"/>
                      <a:pt x="71438" y="92869"/>
                      <a:pt x="114300" y="128588"/>
                    </a:cubicBezTo>
                    <a:cubicBezTo>
                      <a:pt x="157162" y="164307"/>
                      <a:pt x="192881" y="192882"/>
                      <a:pt x="257175" y="214313"/>
                    </a:cubicBezTo>
                    <a:cubicBezTo>
                      <a:pt x="321469" y="235744"/>
                      <a:pt x="423862" y="252413"/>
                      <a:pt x="500062" y="257175"/>
                    </a:cubicBezTo>
                    <a:cubicBezTo>
                      <a:pt x="576262" y="261937"/>
                      <a:pt x="647700" y="254794"/>
                      <a:pt x="714375" y="242888"/>
                    </a:cubicBezTo>
                    <a:cubicBezTo>
                      <a:pt x="781050" y="230982"/>
                      <a:pt x="842962" y="214313"/>
                      <a:pt x="900112" y="185738"/>
                    </a:cubicBezTo>
                    <a:cubicBezTo>
                      <a:pt x="957262" y="157163"/>
                      <a:pt x="1057275" y="71438"/>
                      <a:pt x="1057275" y="71438"/>
                    </a:cubicBezTo>
                    <a:lnTo>
                      <a:pt x="1057275" y="7143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35" name="Group 34"/>
            <p:cNvGrpSpPr>
              <a:grpSpLocks noChangeAspect="1"/>
            </p:cNvGrpSpPr>
            <p:nvPr/>
          </p:nvGrpSpPr>
          <p:grpSpPr>
            <a:xfrm>
              <a:off x="2302753" y="3319227"/>
              <a:ext cx="1189127" cy="1189893"/>
              <a:chOff x="1187624" y="126420"/>
              <a:chExt cx="5945633" cy="5949467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2915816" y="1844824"/>
                <a:ext cx="2457700" cy="2448272"/>
                <a:chOff x="3266428" y="2564904"/>
                <a:chExt cx="2457700" cy="2448272"/>
              </a:xfrm>
            </p:grpSpPr>
            <p:sp>
              <p:nvSpPr>
                <p:cNvPr id="66" name="Oval 65"/>
                <p:cNvSpPr/>
                <p:nvPr/>
              </p:nvSpPr>
              <p:spPr>
                <a:xfrm>
                  <a:off x="3275856" y="2564904"/>
                  <a:ext cx="2448272" cy="244827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Arc 66"/>
                <p:cNvSpPr/>
                <p:nvPr/>
              </p:nvSpPr>
              <p:spPr>
                <a:xfrm rot="5400000">
                  <a:off x="3907216" y="2500180"/>
                  <a:ext cx="1176123" cy="2457699"/>
                </a:xfrm>
                <a:prstGeom prst="arc">
                  <a:avLst>
                    <a:gd name="adj1" fmla="val 16374676"/>
                    <a:gd name="adj2" fmla="val 5355023"/>
                  </a:avLst>
                </a:prstGeom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" name="Group 36"/>
              <p:cNvGrpSpPr>
                <a:grpSpLocks noChangeAspect="1"/>
              </p:cNvGrpSpPr>
              <p:nvPr/>
            </p:nvGrpSpPr>
            <p:grpSpPr>
              <a:xfrm>
                <a:off x="3896632" y="3645024"/>
                <a:ext cx="505496" cy="505496"/>
                <a:chOff x="1061610" y="476672"/>
                <a:chExt cx="4680520" cy="4680520"/>
              </a:xfrm>
            </p:grpSpPr>
            <p:grpSp>
              <p:nvGrpSpPr>
                <p:cNvPr id="50" name="Group 49"/>
                <p:cNvGrpSpPr/>
                <p:nvPr/>
              </p:nvGrpSpPr>
              <p:grpSpPr>
                <a:xfrm>
                  <a:off x="1061610" y="476672"/>
                  <a:ext cx="4680520" cy="4680520"/>
                  <a:chOff x="827584" y="2132856"/>
                  <a:chExt cx="1440160" cy="1440160"/>
                </a:xfrm>
              </p:grpSpPr>
              <p:sp>
                <p:nvSpPr>
                  <p:cNvPr id="61" name="Oval 60"/>
                  <p:cNvSpPr/>
                  <p:nvPr/>
                </p:nvSpPr>
                <p:spPr>
                  <a:xfrm>
                    <a:off x="827584" y="2132856"/>
                    <a:ext cx="1440160" cy="1440160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62" name="Straight Connector 61"/>
                  <p:cNvCxnSpPr>
                    <a:stCxn id="61" idx="0"/>
                  </p:cNvCxnSpPr>
                  <p:nvPr/>
                </p:nvCxnSpPr>
                <p:spPr>
                  <a:xfrm>
                    <a:off x="1547664" y="2132856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>
                    <a:endCxn id="61" idx="6"/>
                  </p:cNvCxnSpPr>
                  <p:nvPr/>
                </p:nvCxnSpPr>
                <p:spPr>
                  <a:xfrm>
                    <a:off x="2123728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>
                    <a:endCxn id="61" idx="4"/>
                  </p:cNvCxnSpPr>
                  <p:nvPr/>
                </p:nvCxnSpPr>
                <p:spPr>
                  <a:xfrm>
                    <a:off x="1547664" y="3429000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>
                    <a:stCxn id="61" idx="2"/>
                  </p:cNvCxnSpPr>
                  <p:nvPr/>
                </p:nvCxnSpPr>
                <p:spPr>
                  <a:xfrm>
                    <a:off x="827584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1" name="Straight Connector 50"/>
                <p:cNvCxnSpPr/>
                <p:nvPr/>
              </p:nvCxnSpPr>
              <p:spPr>
                <a:xfrm flipH="1">
                  <a:off x="4360690" y="872716"/>
                  <a:ext cx="283318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5060033" y="1700808"/>
                  <a:ext cx="376063" cy="23402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932040" y="3717032"/>
                  <a:ext cx="504056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211960" y="4437112"/>
                  <a:ext cx="290389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2339752" y="4437112"/>
                  <a:ext cx="288032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H="1">
                  <a:off x="1529662" y="3717032"/>
                  <a:ext cx="378042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1295636" y="1700808"/>
                  <a:ext cx="612068" cy="360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123728" y="872716"/>
                  <a:ext cx="360040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H="1">
                  <a:off x="3275856" y="1106742"/>
                  <a:ext cx="648072" cy="18902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Arrow Connector 59"/>
                <p:cNvCxnSpPr/>
                <p:nvPr/>
              </p:nvCxnSpPr>
              <p:spPr>
                <a:xfrm>
                  <a:off x="3275856" y="2996952"/>
                  <a:ext cx="936104" cy="43204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Oval 37"/>
              <p:cNvSpPr/>
              <p:nvPr/>
            </p:nvSpPr>
            <p:spPr>
              <a:xfrm>
                <a:off x="3491880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424427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067944" y="2420888"/>
                <a:ext cx="194421" cy="864096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Freeform 40"/>
              <p:cNvSpPr/>
              <p:nvPr/>
            </p:nvSpPr>
            <p:spPr>
              <a:xfrm rot="16385183">
                <a:off x="3114024" y="862226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7635512" flipH="1">
                <a:off x="4869226" y="1686927"/>
                <a:ext cx="1008577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5247307" y="265462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5609488">
                <a:off x="3243143" y="492574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1187624" y="2801781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8333987" flipH="1">
                <a:off x="2502327" y="3884299"/>
                <a:ext cx="1505599" cy="425898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  <a:gd name="connsiteX0" fmla="*/ 101797 w 1987747"/>
                  <a:gd name="connsiteY0" fmla="*/ 228600 h 425898"/>
                  <a:gd name="connsiteX1" fmla="*/ 101797 w 1987747"/>
                  <a:gd name="connsiteY1" fmla="*/ 228600 h 425898"/>
                  <a:gd name="connsiteX2" fmla="*/ 444697 w 1987747"/>
                  <a:gd name="connsiteY2" fmla="*/ 214312 h 425898"/>
                  <a:gd name="connsiteX3" fmla="*/ 887610 w 1987747"/>
                  <a:gd name="connsiteY3" fmla="*/ 242887 h 425898"/>
                  <a:gd name="connsiteX4" fmla="*/ 1487685 w 1987747"/>
                  <a:gd name="connsiteY4" fmla="*/ 228600 h 425898"/>
                  <a:gd name="connsiteX5" fmla="*/ 1544835 w 1987747"/>
                  <a:gd name="connsiteY5" fmla="*/ 214312 h 425898"/>
                  <a:gd name="connsiteX6" fmla="*/ 1559122 w 1987747"/>
                  <a:gd name="connsiteY6" fmla="*/ 0 h 425898"/>
                  <a:gd name="connsiteX7" fmla="*/ 1616272 w 1987747"/>
                  <a:gd name="connsiteY7" fmla="*/ 0 h 425898"/>
                  <a:gd name="connsiteX8" fmla="*/ 1601985 w 1987747"/>
                  <a:gd name="connsiteY8" fmla="*/ 114300 h 425898"/>
                  <a:gd name="connsiteX9" fmla="*/ 1959172 w 1987747"/>
                  <a:gd name="connsiteY9" fmla="*/ 114300 h 425898"/>
                  <a:gd name="connsiteX10" fmla="*/ 1930597 w 1987747"/>
                  <a:gd name="connsiteY10" fmla="*/ 157162 h 425898"/>
                  <a:gd name="connsiteX11" fmla="*/ 1630560 w 1987747"/>
                  <a:gd name="connsiteY11" fmla="*/ 157162 h 425898"/>
                  <a:gd name="connsiteX12" fmla="*/ 1601985 w 1987747"/>
                  <a:gd name="connsiteY12" fmla="*/ 185737 h 425898"/>
                  <a:gd name="connsiteX13" fmla="*/ 1987747 w 1987747"/>
                  <a:gd name="connsiteY13" fmla="*/ 171450 h 425898"/>
                  <a:gd name="connsiteX14" fmla="*/ 1973460 w 1987747"/>
                  <a:gd name="connsiteY14" fmla="*/ 214312 h 425898"/>
                  <a:gd name="connsiteX15" fmla="*/ 1601985 w 1987747"/>
                  <a:gd name="connsiteY15" fmla="*/ 228600 h 425898"/>
                  <a:gd name="connsiteX16" fmla="*/ 1601985 w 1987747"/>
                  <a:gd name="connsiteY16" fmla="*/ 228600 h 425898"/>
                  <a:gd name="connsiteX17" fmla="*/ 1987747 w 1987747"/>
                  <a:gd name="connsiteY17" fmla="*/ 257175 h 425898"/>
                  <a:gd name="connsiteX18" fmla="*/ 1987747 w 1987747"/>
                  <a:gd name="connsiteY18" fmla="*/ 328612 h 425898"/>
                  <a:gd name="connsiteX19" fmla="*/ 1587697 w 1987747"/>
                  <a:gd name="connsiteY19" fmla="*/ 271462 h 425898"/>
                  <a:gd name="connsiteX20" fmla="*/ 1830585 w 1987747"/>
                  <a:gd name="connsiteY20" fmla="*/ 342900 h 425898"/>
                  <a:gd name="connsiteX21" fmla="*/ 1787722 w 1987747"/>
                  <a:gd name="connsiteY21" fmla="*/ 371475 h 425898"/>
                  <a:gd name="connsiteX22" fmla="*/ 1544835 w 1987747"/>
                  <a:gd name="connsiteY22" fmla="*/ 300037 h 425898"/>
                  <a:gd name="connsiteX23" fmla="*/ 201810 w 1987747"/>
                  <a:gd name="connsiteY23" fmla="*/ 385762 h 425898"/>
                  <a:gd name="connsiteX24" fmla="*/ 0 w 1987747"/>
                  <a:gd name="connsiteY24" fmla="*/ 425898 h 425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987747" h="425898">
                    <a:moveTo>
                      <a:pt x="101797" y="228600"/>
                    </a:moveTo>
                    <a:lnTo>
                      <a:pt x="101797" y="228600"/>
                    </a:lnTo>
                    <a:cubicBezTo>
                      <a:pt x="216097" y="223837"/>
                      <a:pt x="330317" y="212232"/>
                      <a:pt x="444697" y="214312"/>
                    </a:cubicBezTo>
                    <a:cubicBezTo>
                      <a:pt x="592617" y="217001"/>
                      <a:pt x="887610" y="242887"/>
                      <a:pt x="887610" y="242887"/>
                    </a:cubicBezTo>
                    <a:lnTo>
                      <a:pt x="1487685" y="228600"/>
                    </a:lnTo>
                    <a:cubicBezTo>
                      <a:pt x="1507303" y="227747"/>
                      <a:pt x="1544835" y="214312"/>
                      <a:pt x="1544835" y="214312"/>
                    </a:cubicBezTo>
                    <a:lnTo>
                      <a:pt x="1559122" y="0"/>
                    </a:lnTo>
                    <a:lnTo>
                      <a:pt x="1616272" y="0"/>
                    </a:lnTo>
                    <a:lnTo>
                      <a:pt x="1601985" y="114300"/>
                    </a:lnTo>
                    <a:lnTo>
                      <a:pt x="1959172" y="114300"/>
                    </a:lnTo>
                    <a:lnTo>
                      <a:pt x="1930597" y="157162"/>
                    </a:lnTo>
                    <a:lnTo>
                      <a:pt x="1630560" y="157162"/>
                    </a:lnTo>
                    <a:lnTo>
                      <a:pt x="1601985" y="185737"/>
                    </a:lnTo>
                    <a:lnTo>
                      <a:pt x="1987747" y="171450"/>
                    </a:lnTo>
                    <a:lnTo>
                      <a:pt x="1973460" y="214312"/>
                    </a:lnTo>
                    <a:lnTo>
                      <a:pt x="1601985" y="228600"/>
                    </a:lnTo>
                    <a:lnTo>
                      <a:pt x="1601985" y="228600"/>
                    </a:lnTo>
                    <a:lnTo>
                      <a:pt x="1987747" y="257175"/>
                    </a:lnTo>
                    <a:lnTo>
                      <a:pt x="1987747" y="328612"/>
                    </a:lnTo>
                    <a:lnTo>
                      <a:pt x="1587697" y="271462"/>
                    </a:lnTo>
                    <a:lnTo>
                      <a:pt x="1830585" y="342900"/>
                    </a:lnTo>
                    <a:lnTo>
                      <a:pt x="1787722" y="371475"/>
                    </a:lnTo>
                    <a:lnTo>
                      <a:pt x="1544835" y="300037"/>
                    </a:lnTo>
                    <a:lnTo>
                      <a:pt x="201810" y="385762"/>
                    </a:lnTo>
                    <a:lnTo>
                      <a:pt x="0" y="42589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3590423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526527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Freeform 48"/>
              <p:cNvSpPr/>
              <p:nvPr/>
            </p:nvSpPr>
            <p:spPr>
              <a:xfrm>
                <a:off x="3671888" y="3257550"/>
                <a:ext cx="1057275" cy="258666"/>
              </a:xfrm>
              <a:custGeom>
                <a:avLst/>
                <a:gdLst>
                  <a:gd name="connsiteX0" fmla="*/ 0 w 1057275"/>
                  <a:gd name="connsiteY0" fmla="*/ 0 h 258666"/>
                  <a:gd name="connsiteX1" fmla="*/ 114300 w 1057275"/>
                  <a:gd name="connsiteY1" fmla="*/ 128588 h 258666"/>
                  <a:gd name="connsiteX2" fmla="*/ 257175 w 1057275"/>
                  <a:gd name="connsiteY2" fmla="*/ 214313 h 258666"/>
                  <a:gd name="connsiteX3" fmla="*/ 500062 w 1057275"/>
                  <a:gd name="connsiteY3" fmla="*/ 257175 h 258666"/>
                  <a:gd name="connsiteX4" fmla="*/ 714375 w 1057275"/>
                  <a:gd name="connsiteY4" fmla="*/ 242888 h 258666"/>
                  <a:gd name="connsiteX5" fmla="*/ 900112 w 1057275"/>
                  <a:gd name="connsiteY5" fmla="*/ 185738 h 258666"/>
                  <a:gd name="connsiteX6" fmla="*/ 1057275 w 1057275"/>
                  <a:gd name="connsiteY6" fmla="*/ 71438 h 258666"/>
                  <a:gd name="connsiteX7" fmla="*/ 1057275 w 1057275"/>
                  <a:gd name="connsiteY7" fmla="*/ 71438 h 258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7275" h="258666">
                    <a:moveTo>
                      <a:pt x="0" y="0"/>
                    </a:moveTo>
                    <a:cubicBezTo>
                      <a:pt x="35719" y="46434"/>
                      <a:pt x="71438" y="92869"/>
                      <a:pt x="114300" y="128588"/>
                    </a:cubicBezTo>
                    <a:cubicBezTo>
                      <a:pt x="157162" y="164307"/>
                      <a:pt x="192881" y="192882"/>
                      <a:pt x="257175" y="214313"/>
                    </a:cubicBezTo>
                    <a:cubicBezTo>
                      <a:pt x="321469" y="235744"/>
                      <a:pt x="423862" y="252413"/>
                      <a:pt x="500062" y="257175"/>
                    </a:cubicBezTo>
                    <a:cubicBezTo>
                      <a:pt x="576262" y="261937"/>
                      <a:pt x="647700" y="254794"/>
                      <a:pt x="714375" y="242888"/>
                    </a:cubicBezTo>
                    <a:cubicBezTo>
                      <a:pt x="781050" y="230982"/>
                      <a:pt x="842962" y="214313"/>
                      <a:pt x="900112" y="185738"/>
                    </a:cubicBezTo>
                    <a:cubicBezTo>
                      <a:pt x="957262" y="157163"/>
                      <a:pt x="1057275" y="71438"/>
                      <a:pt x="1057275" y="71438"/>
                    </a:cubicBezTo>
                    <a:lnTo>
                      <a:pt x="1057275" y="7143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68" name="Group 67"/>
            <p:cNvGrpSpPr>
              <a:grpSpLocks noChangeAspect="1"/>
            </p:cNvGrpSpPr>
            <p:nvPr/>
          </p:nvGrpSpPr>
          <p:grpSpPr>
            <a:xfrm>
              <a:off x="3526889" y="3284984"/>
              <a:ext cx="1189127" cy="1189893"/>
              <a:chOff x="1187624" y="126420"/>
              <a:chExt cx="5945633" cy="5949467"/>
            </a:xfrm>
          </p:grpSpPr>
          <p:grpSp>
            <p:nvGrpSpPr>
              <p:cNvPr id="69" name="Group 68"/>
              <p:cNvGrpSpPr/>
              <p:nvPr/>
            </p:nvGrpSpPr>
            <p:grpSpPr>
              <a:xfrm>
                <a:off x="2915816" y="1844824"/>
                <a:ext cx="2457700" cy="2448272"/>
                <a:chOff x="3266428" y="2564904"/>
                <a:chExt cx="2457700" cy="2448272"/>
              </a:xfrm>
            </p:grpSpPr>
            <p:sp>
              <p:nvSpPr>
                <p:cNvPr id="99" name="Oval 98"/>
                <p:cNvSpPr/>
                <p:nvPr/>
              </p:nvSpPr>
              <p:spPr>
                <a:xfrm>
                  <a:off x="3275856" y="2564904"/>
                  <a:ext cx="2448272" cy="244827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" name="Arc 99"/>
                <p:cNvSpPr/>
                <p:nvPr/>
              </p:nvSpPr>
              <p:spPr>
                <a:xfrm rot="5400000">
                  <a:off x="3907216" y="2500180"/>
                  <a:ext cx="1176123" cy="2457699"/>
                </a:xfrm>
                <a:prstGeom prst="arc">
                  <a:avLst>
                    <a:gd name="adj1" fmla="val 16374676"/>
                    <a:gd name="adj2" fmla="val 5355023"/>
                  </a:avLst>
                </a:prstGeom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" name="Group 69"/>
              <p:cNvGrpSpPr>
                <a:grpSpLocks noChangeAspect="1"/>
              </p:cNvGrpSpPr>
              <p:nvPr/>
            </p:nvGrpSpPr>
            <p:grpSpPr>
              <a:xfrm>
                <a:off x="3896632" y="3645024"/>
                <a:ext cx="505496" cy="505496"/>
                <a:chOff x="1061610" y="476672"/>
                <a:chExt cx="4680520" cy="4680520"/>
              </a:xfrm>
            </p:grpSpPr>
            <p:grpSp>
              <p:nvGrpSpPr>
                <p:cNvPr id="83" name="Group 82"/>
                <p:cNvGrpSpPr/>
                <p:nvPr/>
              </p:nvGrpSpPr>
              <p:grpSpPr>
                <a:xfrm>
                  <a:off x="1061610" y="476672"/>
                  <a:ext cx="4680520" cy="4680520"/>
                  <a:chOff x="827584" y="2132856"/>
                  <a:chExt cx="1440160" cy="1440160"/>
                </a:xfrm>
              </p:grpSpPr>
              <p:sp>
                <p:nvSpPr>
                  <p:cNvPr id="94" name="Oval 93"/>
                  <p:cNvSpPr/>
                  <p:nvPr/>
                </p:nvSpPr>
                <p:spPr>
                  <a:xfrm>
                    <a:off x="827584" y="2132856"/>
                    <a:ext cx="1440160" cy="1440160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95" name="Straight Connector 94"/>
                  <p:cNvCxnSpPr>
                    <a:stCxn id="94" idx="0"/>
                  </p:cNvCxnSpPr>
                  <p:nvPr/>
                </p:nvCxnSpPr>
                <p:spPr>
                  <a:xfrm>
                    <a:off x="1547664" y="2132856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/>
                  <p:cNvCxnSpPr>
                    <a:endCxn id="94" idx="6"/>
                  </p:cNvCxnSpPr>
                  <p:nvPr/>
                </p:nvCxnSpPr>
                <p:spPr>
                  <a:xfrm>
                    <a:off x="2123728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>
                    <a:endCxn id="94" idx="4"/>
                  </p:cNvCxnSpPr>
                  <p:nvPr/>
                </p:nvCxnSpPr>
                <p:spPr>
                  <a:xfrm>
                    <a:off x="1547664" y="3429000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/>
                  <p:cNvCxnSpPr>
                    <a:stCxn id="94" idx="2"/>
                  </p:cNvCxnSpPr>
                  <p:nvPr/>
                </p:nvCxnSpPr>
                <p:spPr>
                  <a:xfrm>
                    <a:off x="827584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4" name="Straight Connector 83"/>
                <p:cNvCxnSpPr/>
                <p:nvPr/>
              </p:nvCxnSpPr>
              <p:spPr>
                <a:xfrm flipH="1">
                  <a:off x="4360690" y="872716"/>
                  <a:ext cx="283318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flipH="1">
                  <a:off x="5060033" y="1700808"/>
                  <a:ext cx="376063" cy="23402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4932040" y="3717032"/>
                  <a:ext cx="504056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4211960" y="4437112"/>
                  <a:ext cx="290389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flipH="1">
                  <a:off x="2339752" y="4437112"/>
                  <a:ext cx="288032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flipH="1">
                  <a:off x="1529662" y="3717032"/>
                  <a:ext cx="378042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1295636" y="1700808"/>
                  <a:ext cx="612068" cy="360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123728" y="872716"/>
                  <a:ext cx="360040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flipH="1">
                  <a:off x="3275856" y="1106742"/>
                  <a:ext cx="648072" cy="18902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Arrow Connector 92"/>
                <p:cNvCxnSpPr/>
                <p:nvPr/>
              </p:nvCxnSpPr>
              <p:spPr>
                <a:xfrm>
                  <a:off x="3275856" y="2996952"/>
                  <a:ext cx="936104" cy="43204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Oval 70"/>
              <p:cNvSpPr/>
              <p:nvPr/>
            </p:nvSpPr>
            <p:spPr>
              <a:xfrm>
                <a:off x="3491880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4424427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4067944" y="2420888"/>
                <a:ext cx="194421" cy="864096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Freeform 73"/>
              <p:cNvSpPr/>
              <p:nvPr/>
            </p:nvSpPr>
            <p:spPr>
              <a:xfrm rot="16385183">
                <a:off x="3114024" y="862226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" name="Freeform 74"/>
              <p:cNvSpPr/>
              <p:nvPr/>
            </p:nvSpPr>
            <p:spPr>
              <a:xfrm rot="7635512" flipH="1">
                <a:off x="4869226" y="1686927"/>
                <a:ext cx="1008577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Freeform 75"/>
              <p:cNvSpPr/>
              <p:nvPr/>
            </p:nvSpPr>
            <p:spPr>
              <a:xfrm>
                <a:off x="5247307" y="265462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Freeform 76"/>
              <p:cNvSpPr/>
              <p:nvPr/>
            </p:nvSpPr>
            <p:spPr>
              <a:xfrm rot="5609488">
                <a:off x="3243143" y="492574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Freeform 77"/>
              <p:cNvSpPr/>
              <p:nvPr/>
            </p:nvSpPr>
            <p:spPr>
              <a:xfrm flipH="1">
                <a:off x="1187624" y="2801781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 78"/>
              <p:cNvSpPr/>
              <p:nvPr/>
            </p:nvSpPr>
            <p:spPr>
              <a:xfrm rot="18333987" flipH="1">
                <a:off x="2502327" y="3884299"/>
                <a:ext cx="1505599" cy="425898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  <a:gd name="connsiteX0" fmla="*/ 101797 w 1987747"/>
                  <a:gd name="connsiteY0" fmla="*/ 228600 h 425898"/>
                  <a:gd name="connsiteX1" fmla="*/ 101797 w 1987747"/>
                  <a:gd name="connsiteY1" fmla="*/ 228600 h 425898"/>
                  <a:gd name="connsiteX2" fmla="*/ 444697 w 1987747"/>
                  <a:gd name="connsiteY2" fmla="*/ 214312 h 425898"/>
                  <a:gd name="connsiteX3" fmla="*/ 887610 w 1987747"/>
                  <a:gd name="connsiteY3" fmla="*/ 242887 h 425898"/>
                  <a:gd name="connsiteX4" fmla="*/ 1487685 w 1987747"/>
                  <a:gd name="connsiteY4" fmla="*/ 228600 h 425898"/>
                  <a:gd name="connsiteX5" fmla="*/ 1544835 w 1987747"/>
                  <a:gd name="connsiteY5" fmla="*/ 214312 h 425898"/>
                  <a:gd name="connsiteX6" fmla="*/ 1559122 w 1987747"/>
                  <a:gd name="connsiteY6" fmla="*/ 0 h 425898"/>
                  <a:gd name="connsiteX7" fmla="*/ 1616272 w 1987747"/>
                  <a:gd name="connsiteY7" fmla="*/ 0 h 425898"/>
                  <a:gd name="connsiteX8" fmla="*/ 1601985 w 1987747"/>
                  <a:gd name="connsiteY8" fmla="*/ 114300 h 425898"/>
                  <a:gd name="connsiteX9" fmla="*/ 1959172 w 1987747"/>
                  <a:gd name="connsiteY9" fmla="*/ 114300 h 425898"/>
                  <a:gd name="connsiteX10" fmla="*/ 1930597 w 1987747"/>
                  <a:gd name="connsiteY10" fmla="*/ 157162 h 425898"/>
                  <a:gd name="connsiteX11" fmla="*/ 1630560 w 1987747"/>
                  <a:gd name="connsiteY11" fmla="*/ 157162 h 425898"/>
                  <a:gd name="connsiteX12" fmla="*/ 1601985 w 1987747"/>
                  <a:gd name="connsiteY12" fmla="*/ 185737 h 425898"/>
                  <a:gd name="connsiteX13" fmla="*/ 1987747 w 1987747"/>
                  <a:gd name="connsiteY13" fmla="*/ 171450 h 425898"/>
                  <a:gd name="connsiteX14" fmla="*/ 1973460 w 1987747"/>
                  <a:gd name="connsiteY14" fmla="*/ 214312 h 425898"/>
                  <a:gd name="connsiteX15" fmla="*/ 1601985 w 1987747"/>
                  <a:gd name="connsiteY15" fmla="*/ 228600 h 425898"/>
                  <a:gd name="connsiteX16" fmla="*/ 1601985 w 1987747"/>
                  <a:gd name="connsiteY16" fmla="*/ 228600 h 425898"/>
                  <a:gd name="connsiteX17" fmla="*/ 1987747 w 1987747"/>
                  <a:gd name="connsiteY17" fmla="*/ 257175 h 425898"/>
                  <a:gd name="connsiteX18" fmla="*/ 1987747 w 1987747"/>
                  <a:gd name="connsiteY18" fmla="*/ 328612 h 425898"/>
                  <a:gd name="connsiteX19" fmla="*/ 1587697 w 1987747"/>
                  <a:gd name="connsiteY19" fmla="*/ 271462 h 425898"/>
                  <a:gd name="connsiteX20" fmla="*/ 1830585 w 1987747"/>
                  <a:gd name="connsiteY20" fmla="*/ 342900 h 425898"/>
                  <a:gd name="connsiteX21" fmla="*/ 1787722 w 1987747"/>
                  <a:gd name="connsiteY21" fmla="*/ 371475 h 425898"/>
                  <a:gd name="connsiteX22" fmla="*/ 1544835 w 1987747"/>
                  <a:gd name="connsiteY22" fmla="*/ 300037 h 425898"/>
                  <a:gd name="connsiteX23" fmla="*/ 201810 w 1987747"/>
                  <a:gd name="connsiteY23" fmla="*/ 385762 h 425898"/>
                  <a:gd name="connsiteX24" fmla="*/ 0 w 1987747"/>
                  <a:gd name="connsiteY24" fmla="*/ 425898 h 425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987747" h="425898">
                    <a:moveTo>
                      <a:pt x="101797" y="228600"/>
                    </a:moveTo>
                    <a:lnTo>
                      <a:pt x="101797" y="228600"/>
                    </a:lnTo>
                    <a:cubicBezTo>
                      <a:pt x="216097" y="223837"/>
                      <a:pt x="330317" y="212232"/>
                      <a:pt x="444697" y="214312"/>
                    </a:cubicBezTo>
                    <a:cubicBezTo>
                      <a:pt x="592617" y="217001"/>
                      <a:pt x="887610" y="242887"/>
                      <a:pt x="887610" y="242887"/>
                    </a:cubicBezTo>
                    <a:lnTo>
                      <a:pt x="1487685" y="228600"/>
                    </a:lnTo>
                    <a:cubicBezTo>
                      <a:pt x="1507303" y="227747"/>
                      <a:pt x="1544835" y="214312"/>
                      <a:pt x="1544835" y="214312"/>
                    </a:cubicBezTo>
                    <a:lnTo>
                      <a:pt x="1559122" y="0"/>
                    </a:lnTo>
                    <a:lnTo>
                      <a:pt x="1616272" y="0"/>
                    </a:lnTo>
                    <a:lnTo>
                      <a:pt x="1601985" y="114300"/>
                    </a:lnTo>
                    <a:lnTo>
                      <a:pt x="1959172" y="114300"/>
                    </a:lnTo>
                    <a:lnTo>
                      <a:pt x="1930597" y="157162"/>
                    </a:lnTo>
                    <a:lnTo>
                      <a:pt x="1630560" y="157162"/>
                    </a:lnTo>
                    <a:lnTo>
                      <a:pt x="1601985" y="185737"/>
                    </a:lnTo>
                    <a:lnTo>
                      <a:pt x="1987747" y="171450"/>
                    </a:lnTo>
                    <a:lnTo>
                      <a:pt x="1973460" y="214312"/>
                    </a:lnTo>
                    <a:lnTo>
                      <a:pt x="1601985" y="228600"/>
                    </a:lnTo>
                    <a:lnTo>
                      <a:pt x="1601985" y="228600"/>
                    </a:lnTo>
                    <a:lnTo>
                      <a:pt x="1987747" y="257175"/>
                    </a:lnTo>
                    <a:lnTo>
                      <a:pt x="1987747" y="328612"/>
                    </a:lnTo>
                    <a:lnTo>
                      <a:pt x="1587697" y="271462"/>
                    </a:lnTo>
                    <a:lnTo>
                      <a:pt x="1830585" y="342900"/>
                    </a:lnTo>
                    <a:lnTo>
                      <a:pt x="1787722" y="371475"/>
                    </a:lnTo>
                    <a:lnTo>
                      <a:pt x="1544835" y="300037"/>
                    </a:lnTo>
                    <a:lnTo>
                      <a:pt x="201810" y="385762"/>
                    </a:lnTo>
                    <a:lnTo>
                      <a:pt x="0" y="42589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3590423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4526527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3671888" y="3257550"/>
                <a:ext cx="1057275" cy="258666"/>
              </a:xfrm>
              <a:custGeom>
                <a:avLst/>
                <a:gdLst>
                  <a:gd name="connsiteX0" fmla="*/ 0 w 1057275"/>
                  <a:gd name="connsiteY0" fmla="*/ 0 h 258666"/>
                  <a:gd name="connsiteX1" fmla="*/ 114300 w 1057275"/>
                  <a:gd name="connsiteY1" fmla="*/ 128588 h 258666"/>
                  <a:gd name="connsiteX2" fmla="*/ 257175 w 1057275"/>
                  <a:gd name="connsiteY2" fmla="*/ 214313 h 258666"/>
                  <a:gd name="connsiteX3" fmla="*/ 500062 w 1057275"/>
                  <a:gd name="connsiteY3" fmla="*/ 257175 h 258666"/>
                  <a:gd name="connsiteX4" fmla="*/ 714375 w 1057275"/>
                  <a:gd name="connsiteY4" fmla="*/ 242888 h 258666"/>
                  <a:gd name="connsiteX5" fmla="*/ 900112 w 1057275"/>
                  <a:gd name="connsiteY5" fmla="*/ 185738 h 258666"/>
                  <a:gd name="connsiteX6" fmla="*/ 1057275 w 1057275"/>
                  <a:gd name="connsiteY6" fmla="*/ 71438 h 258666"/>
                  <a:gd name="connsiteX7" fmla="*/ 1057275 w 1057275"/>
                  <a:gd name="connsiteY7" fmla="*/ 71438 h 258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7275" h="258666">
                    <a:moveTo>
                      <a:pt x="0" y="0"/>
                    </a:moveTo>
                    <a:cubicBezTo>
                      <a:pt x="35719" y="46434"/>
                      <a:pt x="71438" y="92869"/>
                      <a:pt x="114300" y="128588"/>
                    </a:cubicBezTo>
                    <a:cubicBezTo>
                      <a:pt x="157162" y="164307"/>
                      <a:pt x="192881" y="192882"/>
                      <a:pt x="257175" y="214313"/>
                    </a:cubicBezTo>
                    <a:cubicBezTo>
                      <a:pt x="321469" y="235744"/>
                      <a:pt x="423862" y="252413"/>
                      <a:pt x="500062" y="257175"/>
                    </a:cubicBezTo>
                    <a:cubicBezTo>
                      <a:pt x="576262" y="261937"/>
                      <a:pt x="647700" y="254794"/>
                      <a:pt x="714375" y="242888"/>
                    </a:cubicBezTo>
                    <a:cubicBezTo>
                      <a:pt x="781050" y="230982"/>
                      <a:pt x="842962" y="214313"/>
                      <a:pt x="900112" y="185738"/>
                    </a:cubicBezTo>
                    <a:cubicBezTo>
                      <a:pt x="957262" y="157163"/>
                      <a:pt x="1057275" y="71438"/>
                      <a:pt x="1057275" y="71438"/>
                    </a:cubicBezTo>
                    <a:lnTo>
                      <a:pt x="1057275" y="7143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1" name="Group 100"/>
            <p:cNvGrpSpPr>
              <a:grpSpLocks noChangeAspect="1"/>
            </p:cNvGrpSpPr>
            <p:nvPr/>
          </p:nvGrpSpPr>
          <p:grpSpPr>
            <a:xfrm>
              <a:off x="4751025" y="3247219"/>
              <a:ext cx="1189127" cy="1189893"/>
              <a:chOff x="1187624" y="126420"/>
              <a:chExt cx="5945633" cy="5949467"/>
            </a:xfrm>
          </p:grpSpPr>
          <p:grpSp>
            <p:nvGrpSpPr>
              <p:cNvPr id="102" name="Group 101"/>
              <p:cNvGrpSpPr/>
              <p:nvPr/>
            </p:nvGrpSpPr>
            <p:grpSpPr>
              <a:xfrm>
                <a:off x="2915816" y="1844824"/>
                <a:ext cx="2457700" cy="2448272"/>
                <a:chOff x="3266428" y="2564904"/>
                <a:chExt cx="2457700" cy="2448272"/>
              </a:xfrm>
            </p:grpSpPr>
            <p:sp>
              <p:nvSpPr>
                <p:cNvPr id="132" name="Oval 131"/>
                <p:cNvSpPr/>
                <p:nvPr/>
              </p:nvSpPr>
              <p:spPr>
                <a:xfrm>
                  <a:off x="3275856" y="2564904"/>
                  <a:ext cx="2448272" cy="244827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3" name="Arc 132"/>
                <p:cNvSpPr/>
                <p:nvPr/>
              </p:nvSpPr>
              <p:spPr>
                <a:xfrm rot="5400000">
                  <a:off x="3907216" y="2500180"/>
                  <a:ext cx="1176123" cy="2457699"/>
                </a:xfrm>
                <a:prstGeom prst="arc">
                  <a:avLst>
                    <a:gd name="adj1" fmla="val 16374676"/>
                    <a:gd name="adj2" fmla="val 5355023"/>
                  </a:avLst>
                </a:prstGeom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" name="Group 102"/>
              <p:cNvGrpSpPr>
                <a:grpSpLocks noChangeAspect="1"/>
              </p:cNvGrpSpPr>
              <p:nvPr/>
            </p:nvGrpSpPr>
            <p:grpSpPr>
              <a:xfrm>
                <a:off x="3896632" y="3645024"/>
                <a:ext cx="505496" cy="505496"/>
                <a:chOff x="1061610" y="476672"/>
                <a:chExt cx="4680520" cy="4680520"/>
              </a:xfrm>
            </p:grpSpPr>
            <p:grpSp>
              <p:nvGrpSpPr>
                <p:cNvPr id="116" name="Group 115"/>
                <p:cNvGrpSpPr/>
                <p:nvPr/>
              </p:nvGrpSpPr>
              <p:grpSpPr>
                <a:xfrm>
                  <a:off x="1061610" y="476672"/>
                  <a:ext cx="4680520" cy="4680520"/>
                  <a:chOff x="827584" y="2132856"/>
                  <a:chExt cx="1440160" cy="1440160"/>
                </a:xfrm>
              </p:grpSpPr>
              <p:sp>
                <p:nvSpPr>
                  <p:cNvPr id="127" name="Oval 126"/>
                  <p:cNvSpPr/>
                  <p:nvPr/>
                </p:nvSpPr>
                <p:spPr>
                  <a:xfrm>
                    <a:off x="827584" y="2132856"/>
                    <a:ext cx="1440160" cy="1440160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28" name="Straight Connector 127"/>
                  <p:cNvCxnSpPr>
                    <a:stCxn id="127" idx="0"/>
                  </p:cNvCxnSpPr>
                  <p:nvPr/>
                </p:nvCxnSpPr>
                <p:spPr>
                  <a:xfrm>
                    <a:off x="1547664" y="2132856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/>
                  <p:cNvCxnSpPr>
                    <a:endCxn id="127" idx="6"/>
                  </p:cNvCxnSpPr>
                  <p:nvPr/>
                </p:nvCxnSpPr>
                <p:spPr>
                  <a:xfrm>
                    <a:off x="2123728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/>
                  <p:cNvCxnSpPr>
                    <a:endCxn id="127" idx="4"/>
                  </p:cNvCxnSpPr>
                  <p:nvPr/>
                </p:nvCxnSpPr>
                <p:spPr>
                  <a:xfrm>
                    <a:off x="1547664" y="3429000"/>
                    <a:ext cx="0" cy="1440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/>
                  <p:cNvCxnSpPr>
                    <a:stCxn id="127" idx="2"/>
                  </p:cNvCxnSpPr>
                  <p:nvPr/>
                </p:nvCxnSpPr>
                <p:spPr>
                  <a:xfrm>
                    <a:off x="827584" y="2852936"/>
                    <a:ext cx="14401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7" name="Straight Connector 116"/>
                <p:cNvCxnSpPr/>
                <p:nvPr/>
              </p:nvCxnSpPr>
              <p:spPr>
                <a:xfrm flipH="1">
                  <a:off x="4360690" y="872716"/>
                  <a:ext cx="283318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flipH="1">
                  <a:off x="5060033" y="1700808"/>
                  <a:ext cx="376063" cy="23402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932040" y="3717032"/>
                  <a:ext cx="504056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>
                  <a:off x="4211960" y="4437112"/>
                  <a:ext cx="290389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 flipH="1">
                  <a:off x="2339752" y="4437112"/>
                  <a:ext cx="288032" cy="40805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 flipH="1">
                  <a:off x="1529662" y="3717032"/>
                  <a:ext cx="378042" cy="2880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1295636" y="1700808"/>
                  <a:ext cx="612068" cy="360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2123728" y="872716"/>
                  <a:ext cx="360040" cy="46805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flipH="1">
                  <a:off x="3275856" y="1106742"/>
                  <a:ext cx="648072" cy="18902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>
                  <a:off x="3275856" y="2996952"/>
                  <a:ext cx="936104" cy="43204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Oval 103"/>
              <p:cNvSpPr/>
              <p:nvPr/>
            </p:nvSpPr>
            <p:spPr>
              <a:xfrm>
                <a:off x="3491880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4424427" y="2420888"/>
                <a:ext cx="288032" cy="21602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6" name="Rounded Rectangle 105"/>
              <p:cNvSpPr/>
              <p:nvPr/>
            </p:nvSpPr>
            <p:spPr>
              <a:xfrm>
                <a:off x="4067944" y="2420888"/>
                <a:ext cx="194421" cy="864096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7" name="Freeform 106"/>
              <p:cNvSpPr/>
              <p:nvPr/>
            </p:nvSpPr>
            <p:spPr>
              <a:xfrm rot="16385183">
                <a:off x="3114024" y="862226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8" name="Freeform 107"/>
              <p:cNvSpPr/>
              <p:nvPr/>
            </p:nvSpPr>
            <p:spPr>
              <a:xfrm rot="7635512" flipH="1">
                <a:off x="4869226" y="1686927"/>
                <a:ext cx="1008577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5247307" y="265462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5609488">
                <a:off x="3243143" y="4925743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1" name="Freeform 110"/>
              <p:cNvSpPr/>
              <p:nvPr/>
            </p:nvSpPr>
            <p:spPr>
              <a:xfrm flipH="1">
                <a:off x="1187624" y="2801781"/>
                <a:ext cx="1885950" cy="414337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85950" h="414337">
                    <a:moveTo>
                      <a:pt x="0" y="228600"/>
                    </a:moveTo>
                    <a:lnTo>
                      <a:pt x="0" y="228600"/>
                    </a:lnTo>
                    <a:cubicBezTo>
                      <a:pt x="114300" y="223837"/>
                      <a:pt x="228520" y="212232"/>
                      <a:pt x="342900" y="214312"/>
                    </a:cubicBezTo>
                    <a:cubicBezTo>
                      <a:pt x="490820" y="217001"/>
                      <a:pt x="785813" y="242887"/>
                      <a:pt x="785813" y="242887"/>
                    </a:cubicBezTo>
                    <a:lnTo>
                      <a:pt x="1385888" y="228600"/>
                    </a:lnTo>
                    <a:cubicBezTo>
                      <a:pt x="1405506" y="227747"/>
                      <a:pt x="1443038" y="214312"/>
                      <a:pt x="1443038" y="214312"/>
                    </a:cubicBezTo>
                    <a:lnTo>
                      <a:pt x="1457325" y="0"/>
                    </a:lnTo>
                    <a:lnTo>
                      <a:pt x="1514475" y="0"/>
                    </a:lnTo>
                    <a:lnTo>
                      <a:pt x="1500188" y="114300"/>
                    </a:lnTo>
                    <a:lnTo>
                      <a:pt x="1857375" y="114300"/>
                    </a:lnTo>
                    <a:lnTo>
                      <a:pt x="1828800" y="157162"/>
                    </a:lnTo>
                    <a:lnTo>
                      <a:pt x="1528763" y="157162"/>
                    </a:lnTo>
                    <a:lnTo>
                      <a:pt x="1500188" y="185737"/>
                    </a:lnTo>
                    <a:lnTo>
                      <a:pt x="1885950" y="171450"/>
                    </a:lnTo>
                    <a:lnTo>
                      <a:pt x="1871663" y="214312"/>
                    </a:lnTo>
                    <a:lnTo>
                      <a:pt x="1500188" y="228600"/>
                    </a:lnTo>
                    <a:lnTo>
                      <a:pt x="1500188" y="228600"/>
                    </a:lnTo>
                    <a:lnTo>
                      <a:pt x="1885950" y="257175"/>
                    </a:lnTo>
                    <a:lnTo>
                      <a:pt x="1885950" y="328612"/>
                    </a:lnTo>
                    <a:lnTo>
                      <a:pt x="1485900" y="271462"/>
                    </a:lnTo>
                    <a:lnTo>
                      <a:pt x="1728788" y="342900"/>
                    </a:lnTo>
                    <a:lnTo>
                      <a:pt x="1685925" y="371475"/>
                    </a:lnTo>
                    <a:lnTo>
                      <a:pt x="1443038" y="300037"/>
                    </a:lnTo>
                    <a:lnTo>
                      <a:pt x="100013" y="385762"/>
                    </a:lnTo>
                    <a:lnTo>
                      <a:pt x="71438" y="414337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Freeform 111"/>
              <p:cNvSpPr/>
              <p:nvPr/>
            </p:nvSpPr>
            <p:spPr>
              <a:xfrm rot="18333987" flipH="1">
                <a:off x="2502327" y="3884299"/>
                <a:ext cx="1505599" cy="425898"/>
              </a:xfrm>
              <a:custGeom>
                <a:avLst/>
                <a:gdLst>
                  <a:gd name="connsiteX0" fmla="*/ 0 w 1885950"/>
                  <a:gd name="connsiteY0" fmla="*/ 228600 h 414337"/>
                  <a:gd name="connsiteX1" fmla="*/ 0 w 1885950"/>
                  <a:gd name="connsiteY1" fmla="*/ 228600 h 414337"/>
                  <a:gd name="connsiteX2" fmla="*/ 342900 w 1885950"/>
                  <a:gd name="connsiteY2" fmla="*/ 214312 h 414337"/>
                  <a:gd name="connsiteX3" fmla="*/ 785813 w 1885950"/>
                  <a:gd name="connsiteY3" fmla="*/ 242887 h 414337"/>
                  <a:gd name="connsiteX4" fmla="*/ 1385888 w 1885950"/>
                  <a:gd name="connsiteY4" fmla="*/ 228600 h 414337"/>
                  <a:gd name="connsiteX5" fmla="*/ 1443038 w 1885950"/>
                  <a:gd name="connsiteY5" fmla="*/ 214312 h 414337"/>
                  <a:gd name="connsiteX6" fmla="*/ 1457325 w 1885950"/>
                  <a:gd name="connsiteY6" fmla="*/ 0 h 414337"/>
                  <a:gd name="connsiteX7" fmla="*/ 1514475 w 1885950"/>
                  <a:gd name="connsiteY7" fmla="*/ 0 h 414337"/>
                  <a:gd name="connsiteX8" fmla="*/ 1500188 w 1885950"/>
                  <a:gd name="connsiteY8" fmla="*/ 114300 h 414337"/>
                  <a:gd name="connsiteX9" fmla="*/ 1857375 w 1885950"/>
                  <a:gd name="connsiteY9" fmla="*/ 114300 h 414337"/>
                  <a:gd name="connsiteX10" fmla="*/ 1828800 w 1885950"/>
                  <a:gd name="connsiteY10" fmla="*/ 157162 h 414337"/>
                  <a:gd name="connsiteX11" fmla="*/ 1528763 w 1885950"/>
                  <a:gd name="connsiteY11" fmla="*/ 157162 h 414337"/>
                  <a:gd name="connsiteX12" fmla="*/ 1500188 w 1885950"/>
                  <a:gd name="connsiteY12" fmla="*/ 185737 h 414337"/>
                  <a:gd name="connsiteX13" fmla="*/ 1885950 w 1885950"/>
                  <a:gd name="connsiteY13" fmla="*/ 171450 h 414337"/>
                  <a:gd name="connsiteX14" fmla="*/ 1871663 w 1885950"/>
                  <a:gd name="connsiteY14" fmla="*/ 214312 h 414337"/>
                  <a:gd name="connsiteX15" fmla="*/ 1500188 w 1885950"/>
                  <a:gd name="connsiteY15" fmla="*/ 228600 h 414337"/>
                  <a:gd name="connsiteX16" fmla="*/ 1500188 w 1885950"/>
                  <a:gd name="connsiteY16" fmla="*/ 228600 h 414337"/>
                  <a:gd name="connsiteX17" fmla="*/ 1885950 w 1885950"/>
                  <a:gd name="connsiteY17" fmla="*/ 257175 h 414337"/>
                  <a:gd name="connsiteX18" fmla="*/ 1885950 w 1885950"/>
                  <a:gd name="connsiteY18" fmla="*/ 328612 h 414337"/>
                  <a:gd name="connsiteX19" fmla="*/ 1485900 w 1885950"/>
                  <a:gd name="connsiteY19" fmla="*/ 271462 h 414337"/>
                  <a:gd name="connsiteX20" fmla="*/ 1728788 w 1885950"/>
                  <a:gd name="connsiteY20" fmla="*/ 342900 h 414337"/>
                  <a:gd name="connsiteX21" fmla="*/ 1685925 w 1885950"/>
                  <a:gd name="connsiteY21" fmla="*/ 371475 h 414337"/>
                  <a:gd name="connsiteX22" fmla="*/ 1443038 w 1885950"/>
                  <a:gd name="connsiteY22" fmla="*/ 300037 h 414337"/>
                  <a:gd name="connsiteX23" fmla="*/ 100013 w 1885950"/>
                  <a:gd name="connsiteY23" fmla="*/ 385762 h 414337"/>
                  <a:gd name="connsiteX24" fmla="*/ 71438 w 1885950"/>
                  <a:gd name="connsiteY24" fmla="*/ 414337 h 414337"/>
                  <a:gd name="connsiteX0" fmla="*/ 101797 w 1987747"/>
                  <a:gd name="connsiteY0" fmla="*/ 228600 h 425898"/>
                  <a:gd name="connsiteX1" fmla="*/ 101797 w 1987747"/>
                  <a:gd name="connsiteY1" fmla="*/ 228600 h 425898"/>
                  <a:gd name="connsiteX2" fmla="*/ 444697 w 1987747"/>
                  <a:gd name="connsiteY2" fmla="*/ 214312 h 425898"/>
                  <a:gd name="connsiteX3" fmla="*/ 887610 w 1987747"/>
                  <a:gd name="connsiteY3" fmla="*/ 242887 h 425898"/>
                  <a:gd name="connsiteX4" fmla="*/ 1487685 w 1987747"/>
                  <a:gd name="connsiteY4" fmla="*/ 228600 h 425898"/>
                  <a:gd name="connsiteX5" fmla="*/ 1544835 w 1987747"/>
                  <a:gd name="connsiteY5" fmla="*/ 214312 h 425898"/>
                  <a:gd name="connsiteX6" fmla="*/ 1559122 w 1987747"/>
                  <a:gd name="connsiteY6" fmla="*/ 0 h 425898"/>
                  <a:gd name="connsiteX7" fmla="*/ 1616272 w 1987747"/>
                  <a:gd name="connsiteY7" fmla="*/ 0 h 425898"/>
                  <a:gd name="connsiteX8" fmla="*/ 1601985 w 1987747"/>
                  <a:gd name="connsiteY8" fmla="*/ 114300 h 425898"/>
                  <a:gd name="connsiteX9" fmla="*/ 1959172 w 1987747"/>
                  <a:gd name="connsiteY9" fmla="*/ 114300 h 425898"/>
                  <a:gd name="connsiteX10" fmla="*/ 1930597 w 1987747"/>
                  <a:gd name="connsiteY10" fmla="*/ 157162 h 425898"/>
                  <a:gd name="connsiteX11" fmla="*/ 1630560 w 1987747"/>
                  <a:gd name="connsiteY11" fmla="*/ 157162 h 425898"/>
                  <a:gd name="connsiteX12" fmla="*/ 1601985 w 1987747"/>
                  <a:gd name="connsiteY12" fmla="*/ 185737 h 425898"/>
                  <a:gd name="connsiteX13" fmla="*/ 1987747 w 1987747"/>
                  <a:gd name="connsiteY13" fmla="*/ 171450 h 425898"/>
                  <a:gd name="connsiteX14" fmla="*/ 1973460 w 1987747"/>
                  <a:gd name="connsiteY14" fmla="*/ 214312 h 425898"/>
                  <a:gd name="connsiteX15" fmla="*/ 1601985 w 1987747"/>
                  <a:gd name="connsiteY15" fmla="*/ 228600 h 425898"/>
                  <a:gd name="connsiteX16" fmla="*/ 1601985 w 1987747"/>
                  <a:gd name="connsiteY16" fmla="*/ 228600 h 425898"/>
                  <a:gd name="connsiteX17" fmla="*/ 1987747 w 1987747"/>
                  <a:gd name="connsiteY17" fmla="*/ 257175 h 425898"/>
                  <a:gd name="connsiteX18" fmla="*/ 1987747 w 1987747"/>
                  <a:gd name="connsiteY18" fmla="*/ 328612 h 425898"/>
                  <a:gd name="connsiteX19" fmla="*/ 1587697 w 1987747"/>
                  <a:gd name="connsiteY19" fmla="*/ 271462 h 425898"/>
                  <a:gd name="connsiteX20" fmla="*/ 1830585 w 1987747"/>
                  <a:gd name="connsiteY20" fmla="*/ 342900 h 425898"/>
                  <a:gd name="connsiteX21" fmla="*/ 1787722 w 1987747"/>
                  <a:gd name="connsiteY21" fmla="*/ 371475 h 425898"/>
                  <a:gd name="connsiteX22" fmla="*/ 1544835 w 1987747"/>
                  <a:gd name="connsiteY22" fmla="*/ 300037 h 425898"/>
                  <a:gd name="connsiteX23" fmla="*/ 201810 w 1987747"/>
                  <a:gd name="connsiteY23" fmla="*/ 385762 h 425898"/>
                  <a:gd name="connsiteX24" fmla="*/ 0 w 1987747"/>
                  <a:gd name="connsiteY24" fmla="*/ 425898 h 425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987747" h="425898">
                    <a:moveTo>
                      <a:pt x="101797" y="228600"/>
                    </a:moveTo>
                    <a:lnTo>
                      <a:pt x="101797" y="228600"/>
                    </a:lnTo>
                    <a:cubicBezTo>
                      <a:pt x="216097" y="223837"/>
                      <a:pt x="330317" y="212232"/>
                      <a:pt x="444697" y="214312"/>
                    </a:cubicBezTo>
                    <a:cubicBezTo>
                      <a:pt x="592617" y="217001"/>
                      <a:pt x="887610" y="242887"/>
                      <a:pt x="887610" y="242887"/>
                    </a:cubicBezTo>
                    <a:lnTo>
                      <a:pt x="1487685" y="228600"/>
                    </a:lnTo>
                    <a:cubicBezTo>
                      <a:pt x="1507303" y="227747"/>
                      <a:pt x="1544835" y="214312"/>
                      <a:pt x="1544835" y="214312"/>
                    </a:cubicBezTo>
                    <a:lnTo>
                      <a:pt x="1559122" y="0"/>
                    </a:lnTo>
                    <a:lnTo>
                      <a:pt x="1616272" y="0"/>
                    </a:lnTo>
                    <a:lnTo>
                      <a:pt x="1601985" y="114300"/>
                    </a:lnTo>
                    <a:lnTo>
                      <a:pt x="1959172" y="114300"/>
                    </a:lnTo>
                    <a:lnTo>
                      <a:pt x="1930597" y="157162"/>
                    </a:lnTo>
                    <a:lnTo>
                      <a:pt x="1630560" y="157162"/>
                    </a:lnTo>
                    <a:lnTo>
                      <a:pt x="1601985" y="185737"/>
                    </a:lnTo>
                    <a:lnTo>
                      <a:pt x="1987747" y="171450"/>
                    </a:lnTo>
                    <a:lnTo>
                      <a:pt x="1973460" y="214312"/>
                    </a:lnTo>
                    <a:lnTo>
                      <a:pt x="1601985" y="228600"/>
                    </a:lnTo>
                    <a:lnTo>
                      <a:pt x="1601985" y="228600"/>
                    </a:lnTo>
                    <a:lnTo>
                      <a:pt x="1987747" y="257175"/>
                    </a:lnTo>
                    <a:lnTo>
                      <a:pt x="1987747" y="328612"/>
                    </a:lnTo>
                    <a:lnTo>
                      <a:pt x="1587697" y="271462"/>
                    </a:lnTo>
                    <a:lnTo>
                      <a:pt x="1830585" y="342900"/>
                    </a:lnTo>
                    <a:lnTo>
                      <a:pt x="1787722" y="371475"/>
                    </a:lnTo>
                    <a:lnTo>
                      <a:pt x="1544835" y="300037"/>
                    </a:lnTo>
                    <a:lnTo>
                      <a:pt x="201810" y="385762"/>
                    </a:lnTo>
                    <a:lnTo>
                      <a:pt x="0" y="42589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3590423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4526527" y="2447423"/>
                <a:ext cx="117481" cy="11748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3671888" y="3257550"/>
                <a:ext cx="1057275" cy="258666"/>
              </a:xfrm>
              <a:custGeom>
                <a:avLst/>
                <a:gdLst>
                  <a:gd name="connsiteX0" fmla="*/ 0 w 1057275"/>
                  <a:gd name="connsiteY0" fmla="*/ 0 h 258666"/>
                  <a:gd name="connsiteX1" fmla="*/ 114300 w 1057275"/>
                  <a:gd name="connsiteY1" fmla="*/ 128588 h 258666"/>
                  <a:gd name="connsiteX2" fmla="*/ 257175 w 1057275"/>
                  <a:gd name="connsiteY2" fmla="*/ 214313 h 258666"/>
                  <a:gd name="connsiteX3" fmla="*/ 500062 w 1057275"/>
                  <a:gd name="connsiteY3" fmla="*/ 257175 h 258666"/>
                  <a:gd name="connsiteX4" fmla="*/ 714375 w 1057275"/>
                  <a:gd name="connsiteY4" fmla="*/ 242888 h 258666"/>
                  <a:gd name="connsiteX5" fmla="*/ 900112 w 1057275"/>
                  <a:gd name="connsiteY5" fmla="*/ 185738 h 258666"/>
                  <a:gd name="connsiteX6" fmla="*/ 1057275 w 1057275"/>
                  <a:gd name="connsiteY6" fmla="*/ 71438 h 258666"/>
                  <a:gd name="connsiteX7" fmla="*/ 1057275 w 1057275"/>
                  <a:gd name="connsiteY7" fmla="*/ 71438 h 258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7275" h="258666">
                    <a:moveTo>
                      <a:pt x="0" y="0"/>
                    </a:moveTo>
                    <a:cubicBezTo>
                      <a:pt x="35719" y="46434"/>
                      <a:pt x="71438" y="92869"/>
                      <a:pt x="114300" y="128588"/>
                    </a:cubicBezTo>
                    <a:cubicBezTo>
                      <a:pt x="157162" y="164307"/>
                      <a:pt x="192881" y="192882"/>
                      <a:pt x="257175" y="214313"/>
                    </a:cubicBezTo>
                    <a:cubicBezTo>
                      <a:pt x="321469" y="235744"/>
                      <a:pt x="423862" y="252413"/>
                      <a:pt x="500062" y="257175"/>
                    </a:cubicBezTo>
                    <a:cubicBezTo>
                      <a:pt x="576262" y="261937"/>
                      <a:pt x="647700" y="254794"/>
                      <a:pt x="714375" y="242888"/>
                    </a:cubicBezTo>
                    <a:cubicBezTo>
                      <a:pt x="781050" y="230982"/>
                      <a:pt x="842962" y="214313"/>
                      <a:pt x="900112" y="185738"/>
                    </a:cubicBezTo>
                    <a:cubicBezTo>
                      <a:pt x="957262" y="157163"/>
                      <a:pt x="1057275" y="71438"/>
                      <a:pt x="1057275" y="71438"/>
                    </a:cubicBezTo>
                    <a:lnTo>
                      <a:pt x="1057275" y="7143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01" name="TextBox 200"/>
          <p:cNvSpPr txBox="1"/>
          <p:nvPr/>
        </p:nvSpPr>
        <p:spPr>
          <a:xfrm>
            <a:off x="1006362" y="2564904"/>
            <a:ext cx="71312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Keď sa každý trpaslík snaží nájsť takú svoju polohu, aby sa čo najviac ťahal za ruky so susedmi, tak tvar, ktorý vytvoria,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 nazýva priamka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Rovná čiara je čiara, ktorá beží pozdĺž radu trpaslíkov ťahajúcich sa za ruky. Alebo jednoduchšie: rovná čiara je čiara bežiaca popri napätom špagáte (murárska definícia rovnosti).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Sú aj iné možné definície rovnosti, ale nie sú nejako principiálne lepšie ako tá murárska.</a:t>
            </a: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Slide Number Placeholder 1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9005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429000"/>
            <a:ext cx="705678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Zmena stavu kondenzátora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 → Q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628800"/>
            <a:ext cx="763284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Ako sa stav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(Q) 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mení?</a:t>
            </a:r>
          </a:p>
        </p:txBody>
      </p:sp>
    </p:spTree>
    <p:extLst>
      <p:ext uri="{BB962C8B-B14F-4D97-AF65-F5344CB8AC3E}">
        <p14:creationId xmlns:p14="http://schemas.microsoft.com/office/powerpoint/2010/main" val="28692285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1265" y="332656"/>
            <a:ext cx="705678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Zmena stavu kondenzátora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 → Q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https://encrypted-tbn0.google.com/images?q=tbn:ANd9GcS2myealmncjfB6kEQQFtdNpUkv1gqsWvkuU_T_nOFiexYPGUp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413" y="1748428"/>
            <a:ext cx="4392488" cy="251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581128"/>
            <a:ext cx="3312367" cy="6613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558924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Coulomb = Amp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 × sekunda</a:t>
            </a: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8676456" y="260648"/>
            <a:ext cx="369332" cy="3693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6775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1265" y="332656"/>
            <a:ext cx="705678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Zmena stavu kondenzátora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 → Q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https://encrypted-tbn0.google.com/images?q=tbn:ANd9GcS2myealmncjfB6kEQQFtdNpUkv1gqsWvkuU_T_nOFiexYPGUp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413" y="1748428"/>
            <a:ext cx="4392488" cy="251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581128"/>
            <a:ext cx="3312367" cy="6613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558924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Coulomb = Amp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 × sekunda</a:t>
            </a: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3233" y="2392725"/>
            <a:ext cx="7632848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Pozn: I m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ôže byť aj záporné, keď prúd tečie opačným smerom ako je nakreslené, vtedy je aj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 záporné, náboj na kondenzátore sa zmenšuje, kondenzátor sa „vybíja“ </a:t>
            </a:r>
          </a:p>
        </p:txBody>
      </p:sp>
    </p:spTree>
    <p:extLst>
      <p:ext uri="{BB962C8B-B14F-4D97-AF65-F5344CB8AC3E}">
        <p14:creationId xmlns:p14="http://schemas.microsoft.com/office/powerpoint/2010/main" val="17154951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65786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5608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65786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4355976" y="3284984"/>
            <a:ext cx="792088" cy="79208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9992" y="335699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r>
              <a:rPr kumimoji="0" lang="sk-SK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Elbow Connector 4"/>
          <p:cNvCxnSpPr>
            <a:stCxn id="2" idx="2"/>
          </p:cNvCxnSpPr>
          <p:nvPr/>
        </p:nvCxnSpPr>
        <p:spPr>
          <a:xfrm rot="10800000">
            <a:off x="4067944" y="2996952"/>
            <a:ext cx="288033" cy="684076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2" idx="6"/>
          </p:cNvCxnSpPr>
          <p:nvPr/>
        </p:nvCxnSpPr>
        <p:spPr>
          <a:xfrm flipV="1">
            <a:off x="5148064" y="2996952"/>
            <a:ext cx="216024" cy="684076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08304" y="5373216"/>
            <a:ext cx="1472519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Voltmeter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148064" y="4077072"/>
            <a:ext cx="2160240" cy="129614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5834881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Ohmov zákon:</a:t>
            </a:r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148" y="5877272"/>
            <a:ext cx="2201686" cy="37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2928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09295"/>
            <a:ext cx="65786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67544" y="5834881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Ohmov zákon:</a:t>
            </a:r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148" y="5877272"/>
            <a:ext cx="2201686" cy="370195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412323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148064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11960" y="388365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18935" y="2461806"/>
            <a:ext cx="792088" cy="79208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2951" y="253381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r>
              <a:rPr kumimoji="0" lang="sk-SK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Elbow Connector 17"/>
          <p:cNvCxnSpPr>
            <a:stCxn id="16" idx="2"/>
          </p:cNvCxnSpPr>
          <p:nvPr/>
        </p:nvCxnSpPr>
        <p:spPr>
          <a:xfrm rot="10800000">
            <a:off x="3484331" y="2173774"/>
            <a:ext cx="534604" cy="684076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6" idx="6"/>
          </p:cNvCxnSpPr>
          <p:nvPr/>
        </p:nvCxnSpPr>
        <p:spPr>
          <a:xfrm flipV="1">
            <a:off x="4811023" y="2173774"/>
            <a:ext cx="409049" cy="684076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9751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09295"/>
            <a:ext cx="65786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3412323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148064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11960" y="388365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419872" y="2708920"/>
            <a:ext cx="792088" cy="79208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63888" y="27809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  <a:endParaRPr kumimoji="0" lang="sk-SK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Elbow Connector 17"/>
          <p:cNvCxnSpPr>
            <a:stCxn id="16" idx="0"/>
          </p:cNvCxnSpPr>
          <p:nvPr/>
        </p:nvCxnSpPr>
        <p:spPr>
          <a:xfrm rot="16200000" flipV="1">
            <a:off x="3375094" y="2268097"/>
            <a:ext cx="550061" cy="331585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endCxn id="15" idx="0"/>
          </p:cNvCxnSpPr>
          <p:nvPr/>
        </p:nvCxnSpPr>
        <p:spPr>
          <a:xfrm>
            <a:off x="3815916" y="3645024"/>
            <a:ext cx="468052" cy="238626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6" idx="4"/>
          </p:cNvCxnSpPr>
          <p:nvPr/>
        </p:nvCxnSpPr>
        <p:spPr>
          <a:xfrm>
            <a:off x="3815916" y="3501008"/>
            <a:ext cx="0" cy="144016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3832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659" y="1309295"/>
            <a:ext cx="65786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3412323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148064" y="2014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11960" y="388365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48932" y="2685977"/>
            <a:ext cx="792088" cy="79208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92948" y="275798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</a:p>
        </p:txBody>
      </p:sp>
      <p:cxnSp>
        <p:nvCxnSpPr>
          <p:cNvPr id="18" name="Elbow Connector 17"/>
          <p:cNvCxnSpPr>
            <a:stCxn id="16" idx="0"/>
          </p:cNvCxnSpPr>
          <p:nvPr/>
        </p:nvCxnSpPr>
        <p:spPr>
          <a:xfrm rot="5400000" flipH="1" flipV="1">
            <a:off x="4818965" y="2284870"/>
            <a:ext cx="527118" cy="27509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endCxn id="15" idx="0"/>
          </p:cNvCxnSpPr>
          <p:nvPr/>
        </p:nvCxnSpPr>
        <p:spPr>
          <a:xfrm rot="10800000" flipV="1">
            <a:off x="4283968" y="3622422"/>
            <a:ext cx="661008" cy="261228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6" idx="4"/>
          </p:cNvCxnSpPr>
          <p:nvPr/>
        </p:nvCxnSpPr>
        <p:spPr>
          <a:xfrm>
            <a:off x="4944976" y="3478065"/>
            <a:ext cx="0" cy="144016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42BAAD14-7477-442D-8DD9-F8D27CCC34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5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00"/>
    </mc:Choice>
    <mc:Fallback xmlns="">
      <p:transition spd="slow" advTm="28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" name="Group 1197"/>
          <p:cNvGrpSpPr/>
          <p:nvPr/>
        </p:nvGrpSpPr>
        <p:grpSpPr>
          <a:xfrm>
            <a:off x="1271813" y="1988840"/>
            <a:ext cx="6640831" cy="4367686"/>
            <a:chOff x="1271813" y="1616894"/>
            <a:chExt cx="6640831" cy="4367686"/>
          </a:xfrm>
        </p:grpSpPr>
        <p:grpSp>
          <p:nvGrpSpPr>
            <p:cNvPr id="365" name="Group 364"/>
            <p:cNvGrpSpPr/>
            <p:nvPr/>
          </p:nvGrpSpPr>
          <p:grpSpPr>
            <a:xfrm>
              <a:off x="1271813" y="4676530"/>
              <a:ext cx="6030982" cy="1308050"/>
              <a:chOff x="1242313" y="3679267"/>
              <a:chExt cx="6030982" cy="1308050"/>
            </a:xfrm>
          </p:grpSpPr>
          <p:grpSp>
            <p:nvGrpSpPr>
              <p:cNvPr id="2" name="Group 1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Arc 3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" name="Group 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7" name="Group 1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8" name="Oval 2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9" name="Straight Connector 28"/>
                    <p:cNvCxnSpPr>
                      <a:stCxn id="2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>
                      <a:endCxn id="2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>
                      <a:endCxn id="2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>
                      <a:stCxn id="2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" name="Oval 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" name="Oval 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" name="Rounded Rectangle 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Freeform 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Freeform 1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5" name="Group 3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" name="Oval 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" name="Arc 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" name="Group 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0" name="Group 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1" name="Oval 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" name="Straight Connector 61"/>
                    <p:cNvCxnSpPr>
                      <a:stCxn id="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>
                      <a:endCxn id="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/>
                    <p:cNvCxnSpPr>
                      <a:endCxn id="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>
                      <a:stCxn id="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" name="Straight Connector 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Arrow Connector 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8" name="Oval 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Rounded Rectangle 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8" name="Group 67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" name="Oval 9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" name="Arc 9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" name="Group 6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3" name="Group 8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4" name="Oval 9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5" name="Straight Connector 94"/>
                    <p:cNvCxnSpPr>
                      <a:stCxn id="9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Straight Connector 95"/>
                    <p:cNvCxnSpPr>
                      <a:endCxn id="9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/>
                    <p:cNvCxnSpPr>
                      <a:endCxn id="9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Straight Connector 97"/>
                    <p:cNvCxnSpPr>
                      <a:stCxn id="9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" name="Straight Connector 8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Straight Connector 8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Straight Connector 9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Arrow Connector 9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Oval 7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 7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eeform 8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1" name="Group 100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32" name="Oval 1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" name="Arc 1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" name="Group 1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6" name="Group 1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27" name="Oval 1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28" name="Straight Connector 127"/>
                    <p:cNvCxnSpPr>
                      <a:stCxn id="1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>
                      <a:endCxn id="1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>
                      <a:endCxn id="1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Straight Connector 130"/>
                    <p:cNvCxnSpPr>
                      <a:stCxn id="1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" name="Straight Connector 1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Arrow Connector 1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4" name="Oval 1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Oval 1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4" name="Group 133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35" name="Group 13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65" name="Oval 16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6" name="Arc 16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36" name="Group 13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49" name="Group 14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60" name="Oval 15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61" name="Straight Connector 160"/>
                    <p:cNvCxnSpPr>
                      <a:stCxn id="16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>
                      <a:endCxn id="16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Straight Connector 162"/>
                    <p:cNvCxnSpPr>
                      <a:endCxn id="16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4" name="Straight Connector 163"/>
                    <p:cNvCxnSpPr>
                      <a:stCxn id="16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0" name="Straight Connector 14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Arrow Connector 15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7" name="Oval 13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Rounded Rectangle 13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Freeform 13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1" name="Freeform 14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2" name="Freeform 14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3" name="Freeform 14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4" name="Freeform 14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Freeform 14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Oval 14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7" name="Oval 14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14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66" name="Group 365"/>
            <p:cNvGrpSpPr/>
            <p:nvPr/>
          </p:nvGrpSpPr>
          <p:grpSpPr>
            <a:xfrm>
              <a:off x="1286196" y="3454440"/>
              <a:ext cx="6030982" cy="1308050"/>
              <a:chOff x="1242313" y="3679267"/>
              <a:chExt cx="6030982" cy="1308050"/>
            </a:xfrm>
          </p:grpSpPr>
          <p:grpSp>
            <p:nvGrpSpPr>
              <p:cNvPr id="367" name="Group 366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00" name="Group 4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30" name="Oval 5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1" name="Arc 5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1" name="Group 5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14" name="Group 5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25" name="Oval 5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26" name="Straight Connector 525"/>
                    <p:cNvCxnSpPr>
                      <a:stCxn id="5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7" name="Straight Connector 526"/>
                    <p:cNvCxnSpPr>
                      <a:endCxn id="5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/>
                    <p:cNvCxnSpPr>
                      <a:endCxn id="5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/>
                    <p:cNvCxnSpPr>
                      <a:stCxn id="5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5" name="Straight Connector 5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8" name="Straight Connector 5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Straight Connector 5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2" name="Straight Connector 5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3" name="Straight Connector 5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4" name="Straight Arrow Connector 5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2" name="Oval 5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3" name="Oval 5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4" name="Rounded Rectangle 5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5" name="Freeform 5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6" name="Freeform 5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7" name="Freeform 5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8" name="Freeform 5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9" name="Freeform 5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0" name="Freeform 5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1" name="Oval 5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3" name="Freeform 5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8" name="Group 367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68" name="Group 4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98" name="Oval 4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9" name="Arc 4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69" name="Group 4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82" name="Group 4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93" name="Oval 4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94" name="Straight Connector 493"/>
                    <p:cNvCxnSpPr>
                      <a:stCxn id="4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Connector 494"/>
                    <p:cNvCxnSpPr>
                      <a:endCxn id="4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Connector 495"/>
                    <p:cNvCxnSpPr>
                      <a:endCxn id="4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7" name="Straight Connector 496"/>
                    <p:cNvCxnSpPr>
                      <a:stCxn id="4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83" name="Straight Connector 4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Straight Connector 4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Straight Connector 4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Arrow Connector 4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0" name="Oval 4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1" name="Oval 4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2" name="Rounded Rectangle 4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3" name="Freeform 4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4" name="Freeform 4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5" name="Freeform 4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6" name="Freeform 4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7" name="Freeform 4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8" name="Freeform 4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9" name="Oval 4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0" name="Oval 4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1" name="Freeform 4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9" name="Group 368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36" name="Group 4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66" name="Oval 4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7" name="Arc 4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37" name="Group 4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61" name="Oval 4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2" name="Straight Connector 461"/>
                    <p:cNvCxnSpPr>
                      <a:stCxn id="4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3" name="Straight Connector 462"/>
                    <p:cNvCxnSpPr>
                      <a:endCxn id="4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4" name="Straight Connector 463"/>
                    <p:cNvCxnSpPr>
                      <a:endCxn id="4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5" name="Straight Connector 464"/>
                    <p:cNvCxnSpPr>
                      <a:stCxn id="4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1" name="Straight Connector 4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2" name="Straight Connector 4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3" name="Straight Connector 4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4" name="Straight Connector 4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5" name="Straight Connector 4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Arrow Connector 4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8" name="Oval 4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9" name="Oval 4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0" name="Rounded Rectangle 4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1" name="Freeform 4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2" name="Freeform 4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3" name="Freeform 4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4" name="Freeform 4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5" name="Freeform 4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6" name="Freeform 4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7" name="Oval 4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8" name="Oval 4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9" name="Freeform 4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0" name="Group 369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04" name="Group 4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34" name="Oval 4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35" name="Arc 4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05" name="Group 4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18" name="Group 4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29" name="Oval 4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30" name="Straight Connector 429"/>
                    <p:cNvCxnSpPr>
                      <a:stCxn id="4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1" name="Straight Connector 430"/>
                    <p:cNvCxnSpPr>
                      <a:endCxn id="4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2" name="Straight Connector 431"/>
                    <p:cNvCxnSpPr>
                      <a:endCxn id="4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3" name="Straight Connector 432"/>
                    <p:cNvCxnSpPr>
                      <a:stCxn id="4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9" name="Straight Connector 4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3" name="Straight Connector 4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7" name="Straight Connector 4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8" name="Straight Arrow Connector 4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6" name="Oval 4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7" name="Oval 4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8" name="Rounded Rectangle 4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9" name="Freeform 4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0" name="Freeform 4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1" name="Freeform 4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2" name="Freeform 4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3" name="Freeform 4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4" name="Freeform 4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5" name="Oval 4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6" name="Oval 4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7" name="Freeform 4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1" name="Group 370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72" name="Group 37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02" name="Oval 40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3" name="Arc 40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3" name="Group 37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86" name="Group 38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97" name="Oval 39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98" name="Straight Connector 397"/>
                    <p:cNvCxnSpPr>
                      <a:stCxn id="39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9" name="Straight Connector 398"/>
                    <p:cNvCxnSpPr>
                      <a:endCxn id="39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0" name="Straight Connector 399"/>
                    <p:cNvCxnSpPr>
                      <a:endCxn id="39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1" name="Straight Connector 400"/>
                    <p:cNvCxnSpPr>
                      <a:stCxn id="39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7" name="Straight Connector 38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8" name="Straight Connector 38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9" name="Straight Connector 38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Straight Connector 39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Arrow Connector 39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4" name="Oval 37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5" name="Oval 37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6" name="Rounded Rectangle 37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8" name="Freeform 37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9" name="Freeform 37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Freeform 37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1" name="Freeform 38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Oval 38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Oval 38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Freeform 38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32" name="Group 531"/>
            <p:cNvGrpSpPr/>
            <p:nvPr/>
          </p:nvGrpSpPr>
          <p:grpSpPr>
            <a:xfrm>
              <a:off x="1853415" y="4010256"/>
              <a:ext cx="6030982" cy="1308050"/>
              <a:chOff x="1242313" y="3679267"/>
              <a:chExt cx="6030982" cy="1308050"/>
            </a:xfrm>
          </p:grpSpPr>
          <p:grpSp>
            <p:nvGrpSpPr>
              <p:cNvPr id="533" name="Group 532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66" name="Group 6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96" name="Oval 6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7" name="Arc 6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7" name="Group 6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80" name="Group 6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91" name="Oval 6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92" name="Straight Connector 691"/>
                    <p:cNvCxnSpPr>
                      <a:stCxn id="6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3" name="Straight Connector 692"/>
                    <p:cNvCxnSpPr>
                      <a:endCxn id="6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4" name="Straight Connector 693"/>
                    <p:cNvCxnSpPr>
                      <a:endCxn id="6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5" name="Straight Connector 694"/>
                    <p:cNvCxnSpPr>
                      <a:stCxn id="6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81" name="Straight Connector 6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2" name="Straight Connector 6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3" name="Straight Connector 6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4" name="Straight Connector 6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5" name="Straight Connector 6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6" name="Straight Connector 6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7" name="Straight Connector 6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8" name="Straight Connector 6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9" name="Straight Connector 6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0" name="Straight Arrow Connector 6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8" name="Oval 6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9" name="Oval 6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0" name="Rounded Rectangle 6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1" name="Freeform 6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2" name="Freeform 6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3" name="Freeform 6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4" name="Freeform 6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5" name="Freeform 6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6" name="Freeform 6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7" name="Oval 6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8" name="Oval 6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4" name="Group 533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34" name="Group 6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4" name="Oval 6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5" name="Arc 6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35" name="Group 6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48" name="Group 6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59" name="Oval 6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60" name="Straight Connector 659"/>
                    <p:cNvCxnSpPr>
                      <a:stCxn id="6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1" name="Straight Connector 660"/>
                    <p:cNvCxnSpPr>
                      <a:endCxn id="6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2" name="Straight Connector 661"/>
                    <p:cNvCxnSpPr>
                      <a:endCxn id="6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3" name="Straight Connector 662"/>
                    <p:cNvCxnSpPr>
                      <a:stCxn id="6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49" name="Straight Connector 6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0" name="Straight Connector 6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1" name="Straight Connector 6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2" name="Straight Connector 6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3" name="Straight Connector 6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4" name="Straight Connector 6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5" name="Straight Connector 6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6" name="Straight Connector 6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7" name="Straight Connector 6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8" name="Straight Arrow Connector 6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36" name="Oval 6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7" name="Oval 6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8" name="Rounded Rectangle 6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9" name="Freeform 6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0" name="Freeform 6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1" name="Freeform 6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2" name="Freeform 6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3" name="Freeform 6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4" name="Freeform 6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5" name="Oval 6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6" name="Oval 6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7" name="Freeform 6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5" name="Group 534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02" name="Group 6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32" name="Oval 6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3" name="Arc 6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03" name="Group 6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16" name="Group 6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27" name="Oval 6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8" name="Straight Connector 627"/>
                    <p:cNvCxnSpPr>
                      <a:stCxn id="6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9" name="Straight Connector 628"/>
                    <p:cNvCxnSpPr>
                      <a:endCxn id="6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0" name="Straight Connector 629"/>
                    <p:cNvCxnSpPr>
                      <a:endCxn id="6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1" name="Straight Connector 630"/>
                    <p:cNvCxnSpPr>
                      <a:stCxn id="6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7" name="Straight Connector 6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8" name="Straight Connector 6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9" name="Straight Connector 6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0" name="Straight Connector 6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1" name="Straight Connector 6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2" name="Straight Connector 6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3" name="Straight Connector 6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4" name="Straight Connector 6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Straight Connector 6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Straight Arrow Connector 6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04" name="Oval 6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5" name="Oval 6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6" name="Rounded Rectangle 6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7" name="Freeform 6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8" name="Freeform 6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9" name="Freeform 6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0" name="Freeform 6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1" name="Freeform 6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2" name="Freeform 6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3" name="Oval 6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4" name="Oval 6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5" name="Freeform 6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6" name="Group 535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70" name="Group 5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00" name="Oval 5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1" name="Arc 6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71" name="Group 5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84" name="Group 5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95" name="Oval 5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96" name="Straight Connector 595"/>
                    <p:cNvCxnSpPr>
                      <a:stCxn id="5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7" name="Straight Connector 596"/>
                    <p:cNvCxnSpPr>
                      <a:endCxn id="5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8" name="Straight Connector 597"/>
                    <p:cNvCxnSpPr>
                      <a:endCxn id="5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9" name="Straight Connector 598"/>
                    <p:cNvCxnSpPr>
                      <a:stCxn id="5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5" name="Straight Connector 5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Straight Connector 5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Arrow Connector 5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2" name="Oval 5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3" name="Oval 5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4" name="Rounded Rectangle 5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5" name="Freeform 5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6" name="Freeform 5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7" name="Freeform 5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8" name="Freeform 5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9" name="Freeform 5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0" name="Freeform 5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1" name="Oval 5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2" name="Oval 5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3" name="Freeform 5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7" name="Group 536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38" name="Group 53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68" name="Oval 56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9" name="Arc 56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39" name="Group 53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52" name="Group 55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63" name="Oval 56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64" name="Straight Connector 563"/>
                    <p:cNvCxnSpPr>
                      <a:stCxn id="56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5" name="Straight Connector 564"/>
                    <p:cNvCxnSpPr>
                      <a:endCxn id="56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/>
                    <p:cNvCxnSpPr>
                      <a:endCxn id="56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7" name="Straight Connector 566"/>
                    <p:cNvCxnSpPr>
                      <a:stCxn id="56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3" name="Straight Connector 55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4" name="Straight Connector 55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5" name="Straight Connector 55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6" name="Straight Connector 55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Arrow Connector 56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40" name="Oval 53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1" name="Oval 54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2" name="Rounded Rectangle 54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3" name="Freeform 54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4" name="Freeform 54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5" name="Freeform 54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6" name="Freeform 54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7" name="Freeform 54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8" name="Freeform 54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9" name="Oval 54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0" name="Oval 54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1" name="Freeform 55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98" name="Group 697"/>
            <p:cNvGrpSpPr/>
            <p:nvPr/>
          </p:nvGrpSpPr>
          <p:grpSpPr>
            <a:xfrm>
              <a:off x="1277322" y="2276872"/>
              <a:ext cx="6030982" cy="1308050"/>
              <a:chOff x="1242313" y="3679267"/>
              <a:chExt cx="6030982" cy="1308050"/>
            </a:xfrm>
          </p:grpSpPr>
          <p:grpSp>
            <p:nvGrpSpPr>
              <p:cNvPr id="699" name="Group 69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32" name="Group 8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62" name="Oval 8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3" name="Arc 8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3" name="Group 8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46" name="Group 8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57" name="Oval 8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58" name="Straight Connector 857"/>
                    <p:cNvCxnSpPr>
                      <a:stCxn id="8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9" name="Straight Connector 858"/>
                    <p:cNvCxnSpPr>
                      <a:endCxn id="8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0" name="Straight Connector 859"/>
                    <p:cNvCxnSpPr>
                      <a:endCxn id="8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1" name="Straight Connector 860"/>
                    <p:cNvCxnSpPr>
                      <a:stCxn id="8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7" name="Straight Connector 8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8" name="Straight Connector 8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9" name="Straight Connector 8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0" name="Straight Connector 8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1" name="Straight Connector 8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2" name="Straight Connector 8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3" name="Straight Connector 8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4" name="Straight Connector 8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5" name="Straight Connector 8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6" name="Straight Arrow Connector 8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34" name="Oval 8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5" name="Oval 8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6" name="Rounded Rectangle 8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7" name="Freeform 8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8" name="Freeform 8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9" name="Freeform 8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0" name="Freeform 8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1" name="Freeform 8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2" name="Freeform 8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3" name="Oval 8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4" name="Oval 8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5" name="Freeform 8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0" name="Group 69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00" name="Group 7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30" name="Oval 8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1" name="Arc 8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1" name="Group 8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14" name="Group 8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25" name="Oval 8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26" name="Straight Connector 825"/>
                    <p:cNvCxnSpPr>
                      <a:stCxn id="8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7" name="Straight Connector 826"/>
                    <p:cNvCxnSpPr>
                      <a:endCxn id="8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8" name="Straight Connector 827"/>
                    <p:cNvCxnSpPr>
                      <a:endCxn id="8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9" name="Straight Connector 828"/>
                    <p:cNvCxnSpPr>
                      <a:stCxn id="8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5" name="Straight Connector 8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6" name="Straight Connector 8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7" name="Straight Connector 8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8" name="Straight Connector 8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9" name="Straight Connector 8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0" name="Straight Connector 8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1" name="Straight Connector 8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2" name="Straight Connector 8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3" name="Straight Connector 8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4" name="Straight Arrow Connector 8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02" name="Oval 8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3" name="Oval 8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4" name="Rounded Rectangle 8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5" name="Freeform 8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6" name="Freeform 8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7" name="Freeform 8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8" name="Freeform 8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9" name="Freeform 8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0" name="Freeform 8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1" name="Oval 8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2" name="Oval 8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3" name="Freeform 8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1" name="Group 70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68" name="Group 7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98" name="Oval 7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99" name="Arc 7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69" name="Group 7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82" name="Group 7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93" name="Oval 7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94" name="Straight Connector 793"/>
                    <p:cNvCxnSpPr>
                      <a:stCxn id="7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5" name="Straight Connector 794"/>
                    <p:cNvCxnSpPr>
                      <a:endCxn id="7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6" name="Straight Connector 795"/>
                    <p:cNvCxnSpPr>
                      <a:endCxn id="7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7" name="Straight Connector 796"/>
                    <p:cNvCxnSpPr>
                      <a:stCxn id="7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3" name="Straight Connector 7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4" name="Straight Connector 7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5" name="Straight Connector 7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6" name="Straight Connector 7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7" name="Straight Connector 7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8" name="Straight Connector 7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9" name="Straight Connector 7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0" name="Straight Connector 7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1" name="Straight Connector 7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2" name="Straight Arrow Connector 7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0" name="Oval 7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1" name="Oval 7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2" name="Rounded Rectangle 7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3" name="Freeform 7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4" name="Freeform 7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Freeform 7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Freeform 7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Freeform 7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Freeform 7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9" name="Oval 7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0" name="Oval 7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1" name="Freeform 7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2" name="Group 70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36" name="Group 7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66" name="Oval 7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7" name="Arc 7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37" name="Group 7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50" name="Group 7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61" name="Oval 7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62" name="Straight Connector 761"/>
                    <p:cNvCxnSpPr>
                      <a:stCxn id="7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3" name="Straight Connector 762"/>
                    <p:cNvCxnSpPr>
                      <a:endCxn id="7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4" name="Straight Connector 763"/>
                    <p:cNvCxnSpPr>
                      <a:endCxn id="7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5" name="Straight Connector 764"/>
                    <p:cNvCxnSpPr>
                      <a:stCxn id="7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51" name="Straight Connector 7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2" name="Straight Connector 7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3" name="Straight Connector 7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4" name="Straight Connector 7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5" name="Straight Connector 7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6" name="Straight Connector 7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7" name="Straight Connector 7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8" name="Straight Connector 7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9" name="Straight Connector 7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0" name="Straight Arrow Connector 7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38" name="Oval 7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9" name="Oval 7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0" name="Rounded Rectangle 7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1" name="Freeform 7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2" name="Freeform 7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3" name="Freeform 7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4" name="Freeform 7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Freeform 7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Freeform 7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Oval 7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Oval 7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Freeform 7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3" name="Group 70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04" name="Group 7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34" name="Oval 7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5" name="Arc 7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5" name="Group 7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18" name="Group 7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29" name="Oval 7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30" name="Straight Connector 729"/>
                    <p:cNvCxnSpPr>
                      <a:stCxn id="7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1" name="Straight Connector 730"/>
                    <p:cNvCxnSpPr>
                      <a:endCxn id="7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2" name="Straight Connector 731"/>
                    <p:cNvCxnSpPr>
                      <a:endCxn id="7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3" name="Straight Connector 732"/>
                    <p:cNvCxnSpPr>
                      <a:stCxn id="7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19" name="Straight Connector 7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0" name="Straight Connector 7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1" name="Straight Connector 7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2" name="Straight Connector 7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3" name="Straight Connector 7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Straight Connector 7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5" name="Straight Connector 7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6" name="Straight Connector 7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7" name="Straight Connector 7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Arrow Connector 7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6" name="Oval 7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7" name="Oval 7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8" name="Rounded Rectangle 7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9" name="Freeform 7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0" name="Freeform 7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1" name="Freeform 7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Freeform 7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Freeform 7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Freeform 7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Oval 7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Oval 7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Freeform 7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64" name="Group 863"/>
            <p:cNvGrpSpPr/>
            <p:nvPr/>
          </p:nvGrpSpPr>
          <p:grpSpPr>
            <a:xfrm>
              <a:off x="1835696" y="1616894"/>
              <a:ext cx="6030982" cy="1308050"/>
              <a:chOff x="1242313" y="3679267"/>
              <a:chExt cx="6030982" cy="1308050"/>
            </a:xfrm>
          </p:grpSpPr>
          <p:grpSp>
            <p:nvGrpSpPr>
              <p:cNvPr id="865" name="Group 864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98" name="Group 99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28" name="Oval 102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29" name="Arc 102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99" name="Group 99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12" name="Group 101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23" name="Oval 102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24" name="Straight Connector 1023"/>
                    <p:cNvCxnSpPr>
                      <a:stCxn id="102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5" name="Straight Connector 1024"/>
                    <p:cNvCxnSpPr>
                      <a:endCxn id="102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6" name="Straight Connector 1025"/>
                    <p:cNvCxnSpPr>
                      <a:endCxn id="102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7" name="Straight Connector 1026"/>
                    <p:cNvCxnSpPr>
                      <a:stCxn id="102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13" name="Straight Connector 101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4" name="Straight Connector 101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5" name="Straight Connector 101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6" name="Straight Connector 101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7" name="Straight Connector 101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8" name="Straight Connector 101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9" name="Straight Connector 101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0" name="Straight Connector 101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1" name="Straight Connector 102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2" name="Straight Arrow Connector 102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00" name="Oval 99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1" name="Oval 100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2" name="Rounded Rectangle 100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3" name="Freeform 100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4" name="Freeform 100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5" name="Freeform 100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6" name="Freeform 100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7" name="Freeform 100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8" name="Freeform 100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9" name="Oval 100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0" name="Oval 100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1" name="Freeform 101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6" name="Group 865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66" name="Group 9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6" name="Oval 9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97" name="Arc 9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67" name="Group 9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80" name="Group 9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91" name="Oval 9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92" name="Straight Connector 991"/>
                    <p:cNvCxnSpPr>
                      <a:stCxn id="9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3" name="Straight Connector 992"/>
                    <p:cNvCxnSpPr>
                      <a:endCxn id="9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4" name="Straight Connector 993"/>
                    <p:cNvCxnSpPr>
                      <a:endCxn id="9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5" name="Straight Connector 994"/>
                    <p:cNvCxnSpPr>
                      <a:stCxn id="9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81" name="Straight Connector 9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2" name="Straight Connector 9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3" name="Straight Connector 9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4" name="Straight Connector 9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5" name="Straight Connector 9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6" name="Straight Connector 9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7" name="Straight Connector 9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8" name="Straight Connector 9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9" name="Straight Connector 9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0" name="Straight Arrow Connector 9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68" name="Oval 9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9" name="Oval 9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0" name="Rounded Rectangle 9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1" name="Freeform 9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2" name="Freeform 9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3" name="Freeform 9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4" name="Freeform 9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5" name="Freeform 9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6" name="Freeform 9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7" name="Oval 9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8" name="Oval 9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9" name="Freeform 9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7" name="Group 866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34" name="Group 9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64" name="Oval 9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65" name="Arc 9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35" name="Group 9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48" name="Group 9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59" name="Oval 9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60" name="Straight Connector 959"/>
                    <p:cNvCxnSpPr>
                      <a:stCxn id="9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1" name="Straight Connector 960"/>
                    <p:cNvCxnSpPr>
                      <a:endCxn id="9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2" name="Straight Connector 961"/>
                    <p:cNvCxnSpPr>
                      <a:endCxn id="9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3" name="Straight Connector 962"/>
                    <p:cNvCxnSpPr>
                      <a:stCxn id="9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49" name="Straight Connector 9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0" name="Straight Connector 9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1" name="Straight Connector 9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2" name="Straight Connector 9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3" name="Straight Connector 9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4" name="Straight Connector 9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5" name="Straight Connector 9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6" name="Straight Connector 9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7" name="Straight Connector 9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8" name="Straight Arrow Connector 9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6" name="Oval 9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7" name="Oval 9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8" name="Rounded Rectangle 9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9" name="Freeform 9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0" name="Freeform 9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1" name="Freeform 9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2" name="Freeform 9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3" name="Freeform 9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4" name="Freeform 9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5" name="Oval 9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6" name="Oval 9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7" name="Freeform 9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8" name="Group 867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02" name="Group 9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32" name="Oval 9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3" name="Arc 9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03" name="Group 9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16" name="Group 9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27" name="Oval 9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28" name="Straight Connector 927"/>
                    <p:cNvCxnSpPr>
                      <a:stCxn id="9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9" name="Straight Connector 928"/>
                    <p:cNvCxnSpPr>
                      <a:endCxn id="9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0" name="Straight Connector 929"/>
                    <p:cNvCxnSpPr>
                      <a:endCxn id="9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1" name="Straight Connector 930"/>
                    <p:cNvCxnSpPr>
                      <a:stCxn id="9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17" name="Straight Connector 9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" name="Straight Connector 9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9" name="Straight Connector 9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0" name="Straight Connector 9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1" name="Straight Connector 9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2" name="Straight Connector 9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3" name="Straight Connector 9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4" name="Straight Connector 9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5" name="Straight Connector 9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6" name="Straight Arrow Connector 9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4" name="Oval 9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5" name="Oval 9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6" name="Rounded Rectangle 9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7" name="Freeform 9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8" name="Freeform 9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9" name="Freeform 9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0" name="Freeform 9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1" name="Freeform 9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2" name="Freeform 9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3" name="Oval 9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4" name="Oval 9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5" name="Freeform 9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9" name="Group 868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70" name="Group 8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00" name="Oval 8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1" name="Arc 9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71" name="Group 8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84" name="Group 8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95" name="Oval 8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96" name="Straight Connector 895"/>
                    <p:cNvCxnSpPr>
                      <a:stCxn id="8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7" name="Straight Connector 896"/>
                    <p:cNvCxnSpPr>
                      <a:endCxn id="8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8" name="Straight Connector 897"/>
                    <p:cNvCxnSpPr>
                      <a:endCxn id="8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9" name="Straight Connector 898"/>
                    <p:cNvCxnSpPr>
                      <a:stCxn id="8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5" name="Straight Connector 8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6" name="Straight Connector 8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7" name="Straight Connector 8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8" name="Straight Connector 8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9" name="Straight Connector 8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0" name="Straight Connector 8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1" name="Straight Connector 8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2" name="Straight Connector 8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3" name="Straight Connector 8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4" name="Straight Arrow Connector 8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2" name="Oval 8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3" name="Oval 8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4" name="Rounded Rectangle 8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5" name="Freeform 8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6" name="Freeform 8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7" name="Freeform 8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8" name="Freeform 8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9" name="Freeform 8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0" name="Freeform 8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1" name="Oval 8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2" name="Oval 8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3" name="Freeform 8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30" name="Group 1029"/>
            <p:cNvGrpSpPr/>
            <p:nvPr/>
          </p:nvGrpSpPr>
          <p:grpSpPr>
            <a:xfrm>
              <a:off x="1881662" y="2846351"/>
              <a:ext cx="6030982" cy="1308050"/>
              <a:chOff x="1242313" y="3679267"/>
              <a:chExt cx="6030982" cy="1308050"/>
            </a:xfrm>
          </p:grpSpPr>
          <p:grpSp>
            <p:nvGrpSpPr>
              <p:cNvPr id="1031" name="Group 1030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64" name="Group 116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94" name="Oval 119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95" name="Arc 119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65" name="Group 116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78" name="Group 117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89" name="Oval 118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90" name="Straight Connector 1189"/>
                    <p:cNvCxnSpPr>
                      <a:stCxn id="118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1" name="Straight Connector 1190"/>
                    <p:cNvCxnSpPr>
                      <a:endCxn id="118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2" name="Straight Connector 1191"/>
                    <p:cNvCxnSpPr>
                      <a:endCxn id="118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3" name="Straight Connector 1192"/>
                    <p:cNvCxnSpPr>
                      <a:stCxn id="118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9" name="Straight Connector 117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0" name="Straight Connector 117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1" name="Straight Connector 118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2" name="Straight Connector 118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3" name="Straight Connector 118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4" name="Straight Connector 118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5" name="Straight Connector 118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6" name="Straight Connector 118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7" name="Straight Connector 118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8" name="Straight Arrow Connector 118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66" name="Oval 116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7" name="Oval 116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8" name="Rounded Rectangle 116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9" name="Freeform 116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0" name="Freeform 116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1" name="Freeform 117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2" name="Freeform 117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3" name="Freeform 117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4" name="Freeform 117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5" name="Oval 117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6" name="Oval 117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7" name="Freeform 117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2" name="Group 1031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32" name="Group 11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62" name="Oval 11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63" name="Arc 11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33" name="Group 11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46" name="Group 11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57" name="Oval 11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58" name="Straight Connector 1157"/>
                    <p:cNvCxnSpPr>
                      <a:stCxn id="11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9" name="Straight Connector 1158"/>
                    <p:cNvCxnSpPr>
                      <a:endCxn id="11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0" name="Straight Connector 1159"/>
                    <p:cNvCxnSpPr>
                      <a:endCxn id="11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1" name="Straight Connector 1160"/>
                    <p:cNvCxnSpPr>
                      <a:stCxn id="11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47" name="Straight Connector 11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8" name="Straight Connector 11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9" name="Straight Connector 11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0" name="Straight Connector 11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1" name="Straight Connector 11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2" name="Straight Connector 11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3" name="Straight Connector 11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4" name="Straight Connector 11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5" name="Straight Connector 11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6" name="Straight Arrow Connector 11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34" name="Oval 11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5" name="Oval 11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6" name="Rounded Rectangle 11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7" name="Freeform 11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8" name="Freeform 11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9" name="Freeform 11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0" name="Freeform 11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1" name="Freeform 11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2" name="Freeform 11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3" name="Oval 11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4" name="Oval 11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5" name="Freeform 11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3" name="Group 1032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00" name="Group 10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30" name="Oval 11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1" name="Arc 11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01" name="Group 11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14" name="Group 11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25" name="Oval 11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26" name="Straight Connector 1125"/>
                    <p:cNvCxnSpPr>
                      <a:stCxn id="11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7" name="Straight Connector 1126"/>
                    <p:cNvCxnSpPr>
                      <a:endCxn id="11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8" name="Straight Connector 1127"/>
                    <p:cNvCxnSpPr>
                      <a:endCxn id="11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9" name="Straight Connector 1128"/>
                    <p:cNvCxnSpPr>
                      <a:stCxn id="11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15" name="Straight Connector 11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6" name="Straight Connector 11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7" name="Straight Connector 11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8" name="Straight Connector 11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9" name="Straight Connector 11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0" name="Straight Connector 11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1" name="Straight Connector 11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2" name="Straight Connector 11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3" name="Straight Connector 11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4" name="Straight Arrow Connector 11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02" name="Oval 11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3" name="Oval 11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4" name="Rounded Rectangle 11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5" name="Freeform 11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6" name="Freeform 11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7" name="Freeform 11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8" name="Freeform 11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9" name="Freeform 11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0" name="Freeform 11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1" name="Oval 11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2" name="Oval 11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3" name="Freeform 11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4" name="Group 1033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68" name="Group 10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98" name="Oval 10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99" name="Arc 10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69" name="Group 10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82" name="Group 10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93" name="Oval 10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94" name="Straight Connector 1093"/>
                    <p:cNvCxnSpPr>
                      <a:stCxn id="10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5" name="Straight Connector 1094"/>
                    <p:cNvCxnSpPr>
                      <a:endCxn id="10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6" name="Straight Connector 1095"/>
                    <p:cNvCxnSpPr>
                      <a:endCxn id="10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7" name="Straight Connector 1096"/>
                    <p:cNvCxnSpPr>
                      <a:stCxn id="10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83" name="Straight Connector 10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4" name="Straight Connector 10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5" name="Straight Connector 10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6" name="Straight Connector 10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7" name="Straight Connector 10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8" name="Straight Connector 10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9" name="Straight Connector 10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0" name="Straight Connector 10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1" name="Straight Connector 10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2" name="Straight Arrow Connector 10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70" name="Oval 10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1" name="Oval 10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2" name="Rounded Rectangle 10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3" name="Freeform 10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4" name="Freeform 10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5" name="Freeform 10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6" name="Freeform 10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7" name="Freeform 10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8" name="Freeform 10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9" name="Oval 10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0" name="Oval 10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1" name="Freeform 10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5" name="Group 1034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36" name="Group 10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66" name="Oval 10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67" name="Arc 10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7" name="Group 10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50" name="Group 10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61" name="Oval 10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62" name="Straight Connector 1061"/>
                    <p:cNvCxnSpPr>
                      <a:stCxn id="10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3" name="Straight Connector 1062"/>
                    <p:cNvCxnSpPr>
                      <a:endCxn id="10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4" name="Straight Connector 1063"/>
                    <p:cNvCxnSpPr>
                      <a:endCxn id="10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5" name="Straight Connector 1064"/>
                    <p:cNvCxnSpPr>
                      <a:stCxn id="10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1" name="Straight Connector 10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2" name="Straight Connector 10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3" name="Straight Connector 10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4" name="Straight Connector 10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5" name="Straight Connector 10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6" name="Straight Connector 10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7" name="Straight Connector 10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8" name="Straight Connector 10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9" name="Straight Connector 10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0" name="Straight Arrow Connector 10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8" name="Oval 10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9" name="Oval 10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0" name="Rounded Rectangle 10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1" name="Freeform 10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2" name="Freeform 10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3" name="Freeform 10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4" name="Freeform 10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5" name="Freeform 10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6" name="Freeform 10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7" name="Oval 10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8" name="Oval 10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9" name="Freeform 10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197" name="TextBox 1196"/>
          <p:cNvSpPr txBox="1"/>
          <p:nvPr/>
        </p:nvSpPr>
        <p:spPr>
          <a:xfrm>
            <a:off x="1043608" y="332656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Súradnicová sústava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Skúsenosť nás učí, že náš priestor má takú vlastnosť, že 6-rukí trpaslíci sa môžu pochytať za maximálne napäté ruky,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teda priestor je trojrozmerný</a:t>
            </a:r>
          </a:p>
        </p:txBody>
      </p:sp>
      <p:sp>
        <p:nvSpPr>
          <p:cNvPr id="169" name="Slide Number Placeholder 1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35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" name="Group 1197"/>
          <p:cNvGrpSpPr>
            <a:grpSpLocks noChangeAspect="1"/>
          </p:cNvGrpSpPr>
          <p:nvPr/>
        </p:nvGrpSpPr>
        <p:grpSpPr>
          <a:xfrm>
            <a:off x="3001783" y="4251584"/>
            <a:ext cx="2983949" cy="1962550"/>
            <a:chOff x="1271813" y="1616894"/>
            <a:chExt cx="6640831" cy="4367686"/>
          </a:xfrm>
        </p:grpSpPr>
        <p:grpSp>
          <p:nvGrpSpPr>
            <p:cNvPr id="365" name="Group 364"/>
            <p:cNvGrpSpPr/>
            <p:nvPr/>
          </p:nvGrpSpPr>
          <p:grpSpPr>
            <a:xfrm>
              <a:off x="1271813" y="4676530"/>
              <a:ext cx="6030982" cy="1308050"/>
              <a:chOff x="1242313" y="3679267"/>
              <a:chExt cx="6030982" cy="1308050"/>
            </a:xfrm>
          </p:grpSpPr>
          <p:grpSp>
            <p:nvGrpSpPr>
              <p:cNvPr id="2" name="Group 1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Arc 3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" name="Group 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7" name="Group 1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8" name="Oval 2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9" name="Straight Connector 28"/>
                    <p:cNvCxnSpPr>
                      <a:stCxn id="2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>
                      <a:endCxn id="2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>
                      <a:endCxn id="2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>
                      <a:stCxn id="2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" name="Oval 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" name="Oval 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" name="Rounded Rectangle 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Freeform 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Freeform 1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5" name="Group 3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" name="Oval 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" name="Arc 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" name="Group 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0" name="Group 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1" name="Oval 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" name="Straight Connector 61"/>
                    <p:cNvCxnSpPr>
                      <a:stCxn id="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>
                      <a:endCxn id="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/>
                    <p:cNvCxnSpPr>
                      <a:endCxn id="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>
                      <a:stCxn id="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" name="Straight Connector 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Arrow Connector 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8" name="Oval 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Rounded Rectangle 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8" name="Group 67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" name="Oval 9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" name="Arc 9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" name="Group 6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3" name="Group 8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4" name="Oval 9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5" name="Straight Connector 94"/>
                    <p:cNvCxnSpPr>
                      <a:stCxn id="9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Straight Connector 95"/>
                    <p:cNvCxnSpPr>
                      <a:endCxn id="9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/>
                    <p:cNvCxnSpPr>
                      <a:endCxn id="9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Straight Connector 97"/>
                    <p:cNvCxnSpPr>
                      <a:stCxn id="9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" name="Straight Connector 8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Straight Connector 8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Straight Connector 9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Arrow Connector 9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Oval 7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 7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eeform 8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1" name="Group 100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32" name="Oval 1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" name="Arc 1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" name="Group 1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6" name="Group 1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27" name="Oval 1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28" name="Straight Connector 127"/>
                    <p:cNvCxnSpPr>
                      <a:stCxn id="1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>
                      <a:endCxn id="1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>
                      <a:endCxn id="1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Straight Connector 130"/>
                    <p:cNvCxnSpPr>
                      <a:stCxn id="1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" name="Straight Connector 1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Arrow Connector 1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4" name="Oval 1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Oval 1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4" name="Group 133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35" name="Group 13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65" name="Oval 16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6" name="Arc 16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36" name="Group 13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49" name="Group 14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60" name="Oval 15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61" name="Straight Connector 160"/>
                    <p:cNvCxnSpPr>
                      <a:stCxn id="16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>
                      <a:endCxn id="16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Straight Connector 162"/>
                    <p:cNvCxnSpPr>
                      <a:endCxn id="16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4" name="Straight Connector 163"/>
                    <p:cNvCxnSpPr>
                      <a:stCxn id="16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0" name="Straight Connector 14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Arrow Connector 15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7" name="Oval 13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Rounded Rectangle 13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Freeform 13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1" name="Freeform 14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2" name="Freeform 14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3" name="Freeform 14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4" name="Freeform 14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Freeform 14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Oval 14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7" name="Oval 14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14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66" name="Group 365"/>
            <p:cNvGrpSpPr/>
            <p:nvPr/>
          </p:nvGrpSpPr>
          <p:grpSpPr>
            <a:xfrm>
              <a:off x="1286196" y="3454440"/>
              <a:ext cx="6030982" cy="1308050"/>
              <a:chOff x="1242313" y="3679267"/>
              <a:chExt cx="6030982" cy="1308050"/>
            </a:xfrm>
          </p:grpSpPr>
          <p:grpSp>
            <p:nvGrpSpPr>
              <p:cNvPr id="367" name="Group 366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00" name="Group 4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30" name="Oval 5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1" name="Arc 5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1" name="Group 5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14" name="Group 5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25" name="Oval 5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26" name="Straight Connector 525"/>
                    <p:cNvCxnSpPr>
                      <a:stCxn id="5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7" name="Straight Connector 526"/>
                    <p:cNvCxnSpPr>
                      <a:endCxn id="5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/>
                    <p:cNvCxnSpPr>
                      <a:endCxn id="5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/>
                    <p:cNvCxnSpPr>
                      <a:stCxn id="5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5" name="Straight Connector 5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8" name="Straight Connector 5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Straight Connector 5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2" name="Straight Connector 5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3" name="Straight Connector 5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4" name="Straight Arrow Connector 5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2" name="Oval 5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3" name="Oval 5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4" name="Rounded Rectangle 5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5" name="Freeform 5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6" name="Freeform 5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7" name="Freeform 5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8" name="Freeform 5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9" name="Freeform 5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0" name="Freeform 5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1" name="Oval 5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3" name="Freeform 5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8" name="Group 367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68" name="Group 4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98" name="Oval 4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9" name="Arc 4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69" name="Group 4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82" name="Group 4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93" name="Oval 4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94" name="Straight Connector 493"/>
                    <p:cNvCxnSpPr>
                      <a:stCxn id="4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Connector 494"/>
                    <p:cNvCxnSpPr>
                      <a:endCxn id="4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Connector 495"/>
                    <p:cNvCxnSpPr>
                      <a:endCxn id="4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7" name="Straight Connector 496"/>
                    <p:cNvCxnSpPr>
                      <a:stCxn id="4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83" name="Straight Connector 4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Straight Connector 4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Straight Connector 4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Arrow Connector 4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0" name="Oval 4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1" name="Oval 4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2" name="Rounded Rectangle 4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3" name="Freeform 4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4" name="Freeform 4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5" name="Freeform 4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6" name="Freeform 4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7" name="Freeform 4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8" name="Freeform 4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9" name="Oval 4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0" name="Oval 4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1" name="Freeform 4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9" name="Group 368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36" name="Group 4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66" name="Oval 4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7" name="Arc 4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37" name="Group 4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61" name="Oval 4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2" name="Straight Connector 461"/>
                    <p:cNvCxnSpPr>
                      <a:stCxn id="4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3" name="Straight Connector 462"/>
                    <p:cNvCxnSpPr>
                      <a:endCxn id="4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4" name="Straight Connector 463"/>
                    <p:cNvCxnSpPr>
                      <a:endCxn id="4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5" name="Straight Connector 464"/>
                    <p:cNvCxnSpPr>
                      <a:stCxn id="4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1" name="Straight Connector 4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2" name="Straight Connector 4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3" name="Straight Connector 4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4" name="Straight Connector 4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5" name="Straight Connector 4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Arrow Connector 4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8" name="Oval 4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9" name="Oval 4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0" name="Rounded Rectangle 4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1" name="Freeform 4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2" name="Freeform 4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3" name="Freeform 4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4" name="Freeform 4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5" name="Freeform 4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6" name="Freeform 4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7" name="Oval 4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8" name="Oval 4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9" name="Freeform 4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0" name="Group 369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04" name="Group 4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34" name="Oval 4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35" name="Arc 4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05" name="Group 4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18" name="Group 4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29" name="Oval 4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30" name="Straight Connector 429"/>
                    <p:cNvCxnSpPr>
                      <a:stCxn id="4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1" name="Straight Connector 430"/>
                    <p:cNvCxnSpPr>
                      <a:endCxn id="4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2" name="Straight Connector 431"/>
                    <p:cNvCxnSpPr>
                      <a:endCxn id="4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3" name="Straight Connector 432"/>
                    <p:cNvCxnSpPr>
                      <a:stCxn id="4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9" name="Straight Connector 4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3" name="Straight Connector 4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7" name="Straight Connector 4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8" name="Straight Arrow Connector 4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6" name="Oval 4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7" name="Oval 4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8" name="Rounded Rectangle 4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9" name="Freeform 4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0" name="Freeform 4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1" name="Freeform 4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2" name="Freeform 4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3" name="Freeform 4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4" name="Freeform 4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5" name="Oval 4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6" name="Oval 4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7" name="Freeform 4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1" name="Group 370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72" name="Group 37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02" name="Oval 40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3" name="Arc 40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3" name="Group 37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86" name="Group 38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97" name="Oval 39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98" name="Straight Connector 397"/>
                    <p:cNvCxnSpPr>
                      <a:stCxn id="39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9" name="Straight Connector 398"/>
                    <p:cNvCxnSpPr>
                      <a:endCxn id="39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0" name="Straight Connector 399"/>
                    <p:cNvCxnSpPr>
                      <a:endCxn id="39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1" name="Straight Connector 400"/>
                    <p:cNvCxnSpPr>
                      <a:stCxn id="39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7" name="Straight Connector 38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8" name="Straight Connector 38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9" name="Straight Connector 38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Straight Connector 39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Arrow Connector 39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4" name="Oval 37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5" name="Oval 37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6" name="Rounded Rectangle 37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8" name="Freeform 37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9" name="Freeform 37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Freeform 37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1" name="Freeform 38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Oval 38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Oval 38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Freeform 38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32" name="Group 531"/>
            <p:cNvGrpSpPr/>
            <p:nvPr/>
          </p:nvGrpSpPr>
          <p:grpSpPr>
            <a:xfrm>
              <a:off x="1853415" y="4010256"/>
              <a:ext cx="6030982" cy="1308050"/>
              <a:chOff x="1242313" y="3679267"/>
              <a:chExt cx="6030982" cy="1308050"/>
            </a:xfrm>
          </p:grpSpPr>
          <p:grpSp>
            <p:nvGrpSpPr>
              <p:cNvPr id="533" name="Group 532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66" name="Group 6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96" name="Oval 6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7" name="Arc 6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7" name="Group 6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80" name="Group 6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91" name="Oval 6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92" name="Straight Connector 691"/>
                    <p:cNvCxnSpPr>
                      <a:stCxn id="6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3" name="Straight Connector 692"/>
                    <p:cNvCxnSpPr>
                      <a:endCxn id="6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4" name="Straight Connector 693"/>
                    <p:cNvCxnSpPr>
                      <a:endCxn id="6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5" name="Straight Connector 694"/>
                    <p:cNvCxnSpPr>
                      <a:stCxn id="6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81" name="Straight Connector 6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2" name="Straight Connector 6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3" name="Straight Connector 6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4" name="Straight Connector 6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5" name="Straight Connector 6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6" name="Straight Connector 6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7" name="Straight Connector 6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8" name="Straight Connector 6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9" name="Straight Connector 6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0" name="Straight Arrow Connector 6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8" name="Oval 6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9" name="Oval 6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0" name="Rounded Rectangle 6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1" name="Freeform 6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2" name="Freeform 6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3" name="Freeform 6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4" name="Freeform 6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5" name="Freeform 6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6" name="Freeform 6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7" name="Oval 6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8" name="Oval 6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4" name="Group 533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34" name="Group 6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4" name="Oval 6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5" name="Arc 6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35" name="Group 6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48" name="Group 6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59" name="Oval 6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60" name="Straight Connector 659"/>
                    <p:cNvCxnSpPr>
                      <a:stCxn id="6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1" name="Straight Connector 660"/>
                    <p:cNvCxnSpPr>
                      <a:endCxn id="6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2" name="Straight Connector 661"/>
                    <p:cNvCxnSpPr>
                      <a:endCxn id="6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3" name="Straight Connector 662"/>
                    <p:cNvCxnSpPr>
                      <a:stCxn id="6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49" name="Straight Connector 6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0" name="Straight Connector 6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1" name="Straight Connector 6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2" name="Straight Connector 6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3" name="Straight Connector 6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4" name="Straight Connector 6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5" name="Straight Connector 6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6" name="Straight Connector 6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7" name="Straight Connector 6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8" name="Straight Arrow Connector 6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36" name="Oval 6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7" name="Oval 6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8" name="Rounded Rectangle 6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9" name="Freeform 6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0" name="Freeform 6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1" name="Freeform 6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2" name="Freeform 6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3" name="Freeform 6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4" name="Freeform 6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5" name="Oval 6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6" name="Oval 6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7" name="Freeform 6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5" name="Group 534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02" name="Group 6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32" name="Oval 6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3" name="Arc 6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03" name="Group 6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16" name="Group 6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27" name="Oval 6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8" name="Straight Connector 627"/>
                    <p:cNvCxnSpPr>
                      <a:stCxn id="6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9" name="Straight Connector 628"/>
                    <p:cNvCxnSpPr>
                      <a:endCxn id="6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0" name="Straight Connector 629"/>
                    <p:cNvCxnSpPr>
                      <a:endCxn id="6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1" name="Straight Connector 630"/>
                    <p:cNvCxnSpPr>
                      <a:stCxn id="6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7" name="Straight Connector 6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8" name="Straight Connector 6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9" name="Straight Connector 6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0" name="Straight Connector 6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1" name="Straight Connector 6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2" name="Straight Connector 6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3" name="Straight Connector 6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4" name="Straight Connector 6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Straight Connector 6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Straight Arrow Connector 6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04" name="Oval 6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5" name="Oval 6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6" name="Rounded Rectangle 6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7" name="Freeform 6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8" name="Freeform 6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9" name="Freeform 6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0" name="Freeform 6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1" name="Freeform 6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2" name="Freeform 6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3" name="Oval 6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4" name="Oval 6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5" name="Freeform 6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6" name="Group 535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70" name="Group 5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00" name="Oval 5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1" name="Arc 6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71" name="Group 5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84" name="Group 5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95" name="Oval 5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96" name="Straight Connector 595"/>
                    <p:cNvCxnSpPr>
                      <a:stCxn id="5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7" name="Straight Connector 596"/>
                    <p:cNvCxnSpPr>
                      <a:endCxn id="5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8" name="Straight Connector 597"/>
                    <p:cNvCxnSpPr>
                      <a:endCxn id="5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9" name="Straight Connector 598"/>
                    <p:cNvCxnSpPr>
                      <a:stCxn id="5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5" name="Straight Connector 5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Straight Connector 5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Arrow Connector 5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2" name="Oval 5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3" name="Oval 5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4" name="Rounded Rectangle 5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5" name="Freeform 5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6" name="Freeform 5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7" name="Freeform 5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8" name="Freeform 5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9" name="Freeform 5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0" name="Freeform 5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1" name="Oval 5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2" name="Oval 5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3" name="Freeform 5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7" name="Group 536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38" name="Group 53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68" name="Oval 56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9" name="Arc 56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39" name="Group 53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52" name="Group 55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63" name="Oval 56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64" name="Straight Connector 563"/>
                    <p:cNvCxnSpPr>
                      <a:stCxn id="56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5" name="Straight Connector 564"/>
                    <p:cNvCxnSpPr>
                      <a:endCxn id="56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/>
                    <p:cNvCxnSpPr>
                      <a:endCxn id="56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7" name="Straight Connector 566"/>
                    <p:cNvCxnSpPr>
                      <a:stCxn id="56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3" name="Straight Connector 55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4" name="Straight Connector 55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5" name="Straight Connector 55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6" name="Straight Connector 55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Arrow Connector 56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40" name="Oval 53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1" name="Oval 54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2" name="Rounded Rectangle 54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3" name="Freeform 54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4" name="Freeform 54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5" name="Freeform 54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6" name="Freeform 54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7" name="Freeform 54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8" name="Freeform 54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9" name="Oval 54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0" name="Oval 54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1" name="Freeform 55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98" name="Group 697"/>
            <p:cNvGrpSpPr/>
            <p:nvPr/>
          </p:nvGrpSpPr>
          <p:grpSpPr>
            <a:xfrm>
              <a:off x="1277322" y="2276872"/>
              <a:ext cx="6030982" cy="1308050"/>
              <a:chOff x="1242313" y="3679267"/>
              <a:chExt cx="6030982" cy="1308050"/>
            </a:xfrm>
          </p:grpSpPr>
          <p:grpSp>
            <p:nvGrpSpPr>
              <p:cNvPr id="699" name="Group 69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32" name="Group 8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62" name="Oval 8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3" name="Arc 8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3" name="Group 8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46" name="Group 8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57" name="Oval 8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58" name="Straight Connector 857"/>
                    <p:cNvCxnSpPr>
                      <a:stCxn id="8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9" name="Straight Connector 858"/>
                    <p:cNvCxnSpPr>
                      <a:endCxn id="8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0" name="Straight Connector 859"/>
                    <p:cNvCxnSpPr>
                      <a:endCxn id="8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1" name="Straight Connector 860"/>
                    <p:cNvCxnSpPr>
                      <a:stCxn id="8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7" name="Straight Connector 8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8" name="Straight Connector 8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9" name="Straight Connector 8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0" name="Straight Connector 8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1" name="Straight Connector 8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2" name="Straight Connector 8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3" name="Straight Connector 8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4" name="Straight Connector 8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5" name="Straight Connector 8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6" name="Straight Arrow Connector 8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34" name="Oval 8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5" name="Oval 8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6" name="Rounded Rectangle 8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7" name="Freeform 8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8" name="Freeform 8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9" name="Freeform 8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0" name="Freeform 8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1" name="Freeform 8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2" name="Freeform 8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3" name="Oval 8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4" name="Oval 8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5" name="Freeform 8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0" name="Group 69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00" name="Group 7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30" name="Oval 8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1" name="Arc 8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1" name="Group 8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14" name="Group 8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25" name="Oval 8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26" name="Straight Connector 825"/>
                    <p:cNvCxnSpPr>
                      <a:stCxn id="8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7" name="Straight Connector 826"/>
                    <p:cNvCxnSpPr>
                      <a:endCxn id="8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8" name="Straight Connector 827"/>
                    <p:cNvCxnSpPr>
                      <a:endCxn id="8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9" name="Straight Connector 828"/>
                    <p:cNvCxnSpPr>
                      <a:stCxn id="8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5" name="Straight Connector 8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6" name="Straight Connector 8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7" name="Straight Connector 8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8" name="Straight Connector 8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9" name="Straight Connector 8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0" name="Straight Connector 8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1" name="Straight Connector 8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2" name="Straight Connector 8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3" name="Straight Connector 8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4" name="Straight Arrow Connector 8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02" name="Oval 8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3" name="Oval 8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4" name="Rounded Rectangle 8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5" name="Freeform 8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6" name="Freeform 8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7" name="Freeform 8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8" name="Freeform 8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9" name="Freeform 8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0" name="Freeform 8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1" name="Oval 8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2" name="Oval 8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3" name="Freeform 8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1" name="Group 70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68" name="Group 7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98" name="Oval 7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99" name="Arc 7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69" name="Group 7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82" name="Group 7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93" name="Oval 7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94" name="Straight Connector 793"/>
                    <p:cNvCxnSpPr>
                      <a:stCxn id="7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5" name="Straight Connector 794"/>
                    <p:cNvCxnSpPr>
                      <a:endCxn id="7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6" name="Straight Connector 795"/>
                    <p:cNvCxnSpPr>
                      <a:endCxn id="7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7" name="Straight Connector 796"/>
                    <p:cNvCxnSpPr>
                      <a:stCxn id="7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3" name="Straight Connector 7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4" name="Straight Connector 7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5" name="Straight Connector 7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6" name="Straight Connector 7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7" name="Straight Connector 7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8" name="Straight Connector 7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9" name="Straight Connector 7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0" name="Straight Connector 7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1" name="Straight Connector 7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2" name="Straight Arrow Connector 7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0" name="Oval 7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1" name="Oval 7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2" name="Rounded Rectangle 7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3" name="Freeform 7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4" name="Freeform 7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Freeform 7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Freeform 7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Freeform 7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Freeform 7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9" name="Oval 7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0" name="Oval 7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1" name="Freeform 7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2" name="Group 70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36" name="Group 7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66" name="Oval 7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7" name="Arc 7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37" name="Group 7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50" name="Group 7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61" name="Oval 7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62" name="Straight Connector 761"/>
                    <p:cNvCxnSpPr>
                      <a:stCxn id="7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3" name="Straight Connector 762"/>
                    <p:cNvCxnSpPr>
                      <a:endCxn id="7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4" name="Straight Connector 763"/>
                    <p:cNvCxnSpPr>
                      <a:endCxn id="7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5" name="Straight Connector 764"/>
                    <p:cNvCxnSpPr>
                      <a:stCxn id="7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51" name="Straight Connector 7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2" name="Straight Connector 7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3" name="Straight Connector 7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4" name="Straight Connector 7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5" name="Straight Connector 7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6" name="Straight Connector 7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7" name="Straight Connector 7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8" name="Straight Connector 7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9" name="Straight Connector 7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0" name="Straight Arrow Connector 7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38" name="Oval 7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9" name="Oval 7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0" name="Rounded Rectangle 7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1" name="Freeform 7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2" name="Freeform 7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3" name="Freeform 7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4" name="Freeform 7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Freeform 7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Freeform 7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Oval 7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Oval 7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Freeform 7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3" name="Group 70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04" name="Group 7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34" name="Oval 7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5" name="Arc 7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5" name="Group 7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18" name="Group 7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29" name="Oval 7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30" name="Straight Connector 729"/>
                    <p:cNvCxnSpPr>
                      <a:stCxn id="7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1" name="Straight Connector 730"/>
                    <p:cNvCxnSpPr>
                      <a:endCxn id="7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2" name="Straight Connector 731"/>
                    <p:cNvCxnSpPr>
                      <a:endCxn id="7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3" name="Straight Connector 732"/>
                    <p:cNvCxnSpPr>
                      <a:stCxn id="7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19" name="Straight Connector 7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0" name="Straight Connector 7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1" name="Straight Connector 7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2" name="Straight Connector 7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3" name="Straight Connector 7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Straight Connector 7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5" name="Straight Connector 7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6" name="Straight Connector 7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7" name="Straight Connector 7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Arrow Connector 7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6" name="Oval 7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7" name="Oval 7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8" name="Rounded Rectangle 7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9" name="Freeform 7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0" name="Freeform 7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1" name="Freeform 7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Freeform 7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Freeform 7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Freeform 7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Oval 7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Oval 7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Freeform 7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64" name="Group 863"/>
            <p:cNvGrpSpPr/>
            <p:nvPr/>
          </p:nvGrpSpPr>
          <p:grpSpPr>
            <a:xfrm>
              <a:off x="1835696" y="1616894"/>
              <a:ext cx="6030982" cy="1308050"/>
              <a:chOff x="1242313" y="3679267"/>
              <a:chExt cx="6030982" cy="1308050"/>
            </a:xfrm>
          </p:grpSpPr>
          <p:grpSp>
            <p:nvGrpSpPr>
              <p:cNvPr id="865" name="Group 864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98" name="Group 99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28" name="Oval 102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29" name="Arc 102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99" name="Group 99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12" name="Group 101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23" name="Oval 102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24" name="Straight Connector 1023"/>
                    <p:cNvCxnSpPr>
                      <a:stCxn id="102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5" name="Straight Connector 1024"/>
                    <p:cNvCxnSpPr>
                      <a:endCxn id="102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6" name="Straight Connector 1025"/>
                    <p:cNvCxnSpPr>
                      <a:endCxn id="102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7" name="Straight Connector 1026"/>
                    <p:cNvCxnSpPr>
                      <a:stCxn id="102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13" name="Straight Connector 101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4" name="Straight Connector 101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5" name="Straight Connector 101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6" name="Straight Connector 101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7" name="Straight Connector 101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8" name="Straight Connector 101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9" name="Straight Connector 101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0" name="Straight Connector 101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1" name="Straight Connector 102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2" name="Straight Arrow Connector 102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00" name="Oval 99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1" name="Oval 100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2" name="Rounded Rectangle 100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3" name="Freeform 100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4" name="Freeform 100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5" name="Freeform 100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6" name="Freeform 100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7" name="Freeform 100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8" name="Freeform 100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9" name="Oval 100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0" name="Oval 100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1" name="Freeform 101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6" name="Group 865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66" name="Group 9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6" name="Oval 9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97" name="Arc 9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67" name="Group 9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80" name="Group 9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91" name="Oval 9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92" name="Straight Connector 991"/>
                    <p:cNvCxnSpPr>
                      <a:stCxn id="9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3" name="Straight Connector 992"/>
                    <p:cNvCxnSpPr>
                      <a:endCxn id="9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4" name="Straight Connector 993"/>
                    <p:cNvCxnSpPr>
                      <a:endCxn id="9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5" name="Straight Connector 994"/>
                    <p:cNvCxnSpPr>
                      <a:stCxn id="9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81" name="Straight Connector 9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2" name="Straight Connector 9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3" name="Straight Connector 9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4" name="Straight Connector 9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5" name="Straight Connector 9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6" name="Straight Connector 9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7" name="Straight Connector 9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8" name="Straight Connector 9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9" name="Straight Connector 9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0" name="Straight Arrow Connector 9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68" name="Oval 9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9" name="Oval 9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0" name="Rounded Rectangle 9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1" name="Freeform 9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2" name="Freeform 9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3" name="Freeform 9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4" name="Freeform 9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5" name="Freeform 9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6" name="Freeform 9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7" name="Oval 9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8" name="Oval 9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9" name="Freeform 9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7" name="Group 866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34" name="Group 9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64" name="Oval 9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65" name="Arc 9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35" name="Group 9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48" name="Group 9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59" name="Oval 9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60" name="Straight Connector 959"/>
                    <p:cNvCxnSpPr>
                      <a:stCxn id="9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1" name="Straight Connector 960"/>
                    <p:cNvCxnSpPr>
                      <a:endCxn id="9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2" name="Straight Connector 961"/>
                    <p:cNvCxnSpPr>
                      <a:endCxn id="9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3" name="Straight Connector 962"/>
                    <p:cNvCxnSpPr>
                      <a:stCxn id="9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49" name="Straight Connector 9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0" name="Straight Connector 9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1" name="Straight Connector 9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2" name="Straight Connector 9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3" name="Straight Connector 9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4" name="Straight Connector 9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5" name="Straight Connector 9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6" name="Straight Connector 9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7" name="Straight Connector 9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8" name="Straight Arrow Connector 9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6" name="Oval 9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7" name="Oval 9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8" name="Rounded Rectangle 9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9" name="Freeform 9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0" name="Freeform 9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1" name="Freeform 9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2" name="Freeform 9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3" name="Freeform 9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4" name="Freeform 9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5" name="Oval 9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6" name="Oval 9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7" name="Freeform 9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8" name="Group 867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02" name="Group 9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32" name="Oval 9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3" name="Arc 9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03" name="Group 9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16" name="Group 9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27" name="Oval 9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28" name="Straight Connector 927"/>
                    <p:cNvCxnSpPr>
                      <a:stCxn id="9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9" name="Straight Connector 928"/>
                    <p:cNvCxnSpPr>
                      <a:endCxn id="9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0" name="Straight Connector 929"/>
                    <p:cNvCxnSpPr>
                      <a:endCxn id="9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1" name="Straight Connector 930"/>
                    <p:cNvCxnSpPr>
                      <a:stCxn id="9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17" name="Straight Connector 9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" name="Straight Connector 9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9" name="Straight Connector 9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0" name="Straight Connector 9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1" name="Straight Connector 9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2" name="Straight Connector 9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3" name="Straight Connector 9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4" name="Straight Connector 9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5" name="Straight Connector 9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6" name="Straight Arrow Connector 9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4" name="Oval 9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5" name="Oval 9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6" name="Rounded Rectangle 9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7" name="Freeform 9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8" name="Freeform 9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9" name="Freeform 9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0" name="Freeform 9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1" name="Freeform 9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2" name="Freeform 9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3" name="Oval 9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4" name="Oval 9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5" name="Freeform 9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9" name="Group 868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70" name="Group 8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00" name="Oval 8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1" name="Arc 9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71" name="Group 8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84" name="Group 8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95" name="Oval 8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96" name="Straight Connector 895"/>
                    <p:cNvCxnSpPr>
                      <a:stCxn id="8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7" name="Straight Connector 896"/>
                    <p:cNvCxnSpPr>
                      <a:endCxn id="8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8" name="Straight Connector 897"/>
                    <p:cNvCxnSpPr>
                      <a:endCxn id="8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9" name="Straight Connector 898"/>
                    <p:cNvCxnSpPr>
                      <a:stCxn id="8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5" name="Straight Connector 8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6" name="Straight Connector 8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7" name="Straight Connector 8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8" name="Straight Connector 8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9" name="Straight Connector 8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0" name="Straight Connector 8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1" name="Straight Connector 8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2" name="Straight Connector 8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3" name="Straight Connector 8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4" name="Straight Arrow Connector 8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2" name="Oval 8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3" name="Oval 8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4" name="Rounded Rectangle 8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5" name="Freeform 8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6" name="Freeform 8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7" name="Freeform 8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8" name="Freeform 8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9" name="Freeform 8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0" name="Freeform 8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1" name="Oval 8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2" name="Oval 8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3" name="Freeform 8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30" name="Group 1029"/>
            <p:cNvGrpSpPr/>
            <p:nvPr/>
          </p:nvGrpSpPr>
          <p:grpSpPr>
            <a:xfrm>
              <a:off x="1881662" y="2846351"/>
              <a:ext cx="6030982" cy="1308050"/>
              <a:chOff x="1242313" y="3679267"/>
              <a:chExt cx="6030982" cy="1308050"/>
            </a:xfrm>
          </p:grpSpPr>
          <p:grpSp>
            <p:nvGrpSpPr>
              <p:cNvPr id="1031" name="Group 1030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64" name="Group 116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94" name="Oval 119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95" name="Arc 119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65" name="Group 116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78" name="Group 117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89" name="Oval 118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90" name="Straight Connector 1189"/>
                    <p:cNvCxnSpPr>
                      <a:stCxn id="118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1" name="Straight Connector 1190"/>
                    <p:cNvCxnSpPr>
                      <a:endCxn id="118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2" name="Straight Connector 1191"/>
                    <p:cNvCxnSpPr>
                      <a:endCxn id="118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3" name="Straight Connector 1192"/>
                    <p:cNvCxnSpPr>
                      <a:stCxn id="118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9" name="Straight Connector 117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0" name="Straight Connector 117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1" name="Straight Connector 118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2" name="Straight Connector 118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3" name="Straight Connector 118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4" name="Straight Connector 118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5" name="Straight Connector 118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6" name="Straight Connector 118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7" name="Straight Connector 118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8" name="Straight Arrow Connector 118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66" name="Oval 116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7" name="Oval 116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8" name="Rounded Rectangle 116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9" name="Freeform 116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0" name="Freeform 116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1" name="Freeform 117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2" name="Freeform 117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3" name="Freeform 117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4" name="Freeform 117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5" name="Oval 117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6" name="Oval 117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7" name="Freeform 117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2" name="Group 1031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32" name="Group 11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62" name="Oval 11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63" name="Arc 11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33" name="Group 11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46" name="Group 11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57" name="Oval 11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58" name="Straight Connector 1157"/>
                    <p:cNvCxnSpPr>
                      <a:stCxn id="11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9" name="Straight Connector 1158"/>
                    <p:cNvCxnSpPr>
                      <a:endCxn id="11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0" name="Straight Connector 1159"/>
                    <p:cNvCxnSpPr>
                      <a:endCxn id="11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1" name="Straight Connector 1160"/>
                    <p:cNvCxnSpPr>
                      <a:stCxn id="11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47" name="Straight Connector 11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8" name="Straight Connector 11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9" name="Straight Connector 11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0" name="Straight Connector 11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1" name="Straight Connector 11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2" name="Straight Connector 11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3" name="Straight Connector 11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4" name="Straight Connector 11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5" name="Straight Connector 11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6" name="Straight Arrow Connector 11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34" name="Oval 11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5" name="Oval 11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6" name="Rounded Rectangle 11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7" name="Freeform 11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8" name="Freeform 11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9" name="Freeform 11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0" name="Freeform 11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1" name="Freeform 11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2" name="Freeform 11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3" name="Oval 11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4" name="Oval 11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5" name="Freeform 11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3" name="Group 1032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00" name="Group 10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30" name="Oval 11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1" name="Arc 11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01" name="Group 11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14" name="Group 11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25" name="Oval 11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26" name="Straight Connector 1125"/>
                    <p:cNvCxnSpPr>
                      <a:stCxn id="11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7" name="Straight Connector 1126"/>
                    <p:cNvCxnSpPr>
                      <a:endCxn id="11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8" name="Straight Connector 1127"/>
                    <p:cNvCxnSpPr>
                      <a:endCxn id="11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9" name="Straight Connector 1128"/>
                    <p:cNvCxnSpPr>
                      <a:stCxn id="11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15" name="Straight Connector 11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6" name="Straight Connector 11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7" name="Straight Connector 11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8" name="Straight Connector 11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9" name="Straight Connector 11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0" name="Straight Connector 11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1" name="Straight Connector 11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2" name="Straight Connector 11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3" name="Straight Connector 11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4" name="Straight Arrow Connector 11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02" name="Oval 11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3" name="Oval 11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4" name="Rounded Rectangle 11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5" name="Freeform 11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6" name="Freeform 11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7" name="Freeform 11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8" name="Freeform 11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9" name="Freeform 11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0" name="Freeform 11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1" name="Oval 11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2" name="Oval 11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3" name="Freeform 11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4" name="Group 1033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68" name="Group 10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98" name="Oval 10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99" name="Arc 10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69" name="Group 10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82" name="Group 10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93" name="Oval 10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94" name="Straight Connector 1093"/>
                    <p:cNvCxnSpPr>
                      <a:stCxn id="10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5" name="Straight Connector 1094"/>
                    <p:cNvCxnSpPr>
                      <a:endCxn id="10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6" name="Straight Connector 1095"/>
                    <p:cNvCxnSpPr>
                      <a:endCxn id="10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7" name="Straight Connector 1096"/>
                    <p:cNvCxnSpPr>
                      <a:stCxn id="10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83" name="Straight Connector 10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4" name="Straight Connector 10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5" name="Straight Connector 10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6" name="Straight Connector 10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7" name="Straight Connector 10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8" name="Straight Connector 10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9" name="Straight Connector 10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0" name="Straight Connector 10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1" name="Straight Connector 10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2" name="Straight Arrow Connector 10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70" name="Oval 10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1" name="Oval 10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2" name="Rounded Rectangle 10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3" name="Freeform 10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4" name="Freeform 10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5" name="Freeform 10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6" name="Freeform 10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7" name="Freeform 10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8" name="Freeform 10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9" name="Oval 10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0" name="Oval 10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1" name="Freeform 10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5" name="Group 1034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36" name="Group 10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66" name="Oval 10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67" name="Arc 10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7" name="Group 10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50" name="Group 10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61" name="Oval 10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62" name="Straight Connector 1061"/>
                    <p:cNvCxnSpPr>
                      <a:stCxn id="10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3" name="Straight Connector 1062"/>
                    <p:cNvCxnSpPr>
                      <a:endCxn id="10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4" name="Straight Connector 1063"/>
                    <p:cNvCxnSpPr>
                      <a:endCxn id="10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5" name="Straight Connector 1064"/>
                    <p:cNvCxnSpPr>
                      <a:stCxn id="10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1" name="Straight Connector 10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2" name="Straight Connector 10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3" name="Straight Connector 10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4" name="Straight Connector 10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5" name="Straight Connector 10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6" name="Straight Connector 10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7" name="Straight Connector 10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8" name="Straight Connector 10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9" name="Straight Connector 10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0" name="Straight Arrow Connector 10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8" name="Oval 10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9" name="Oval 10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0" name="Rounded Rectangle 10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1" name="Freeform 10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2" name="Freeform 10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3" name="Freeform 10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4" name="Freeform 10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5" name="Freeform 10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6" name="Freeform 10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7" name="Oval 10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8" name="Oval 10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9" name="Freeform 10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197" name="TextBox 1196"/>
          <p:cNvSpPr txBox="1"/>
          <p:nvPr/>
        </p:nvSpPr>
        <p:spPr>
          <a:xfrm>
            <a:off x="1043608" y="332656"/>
            <a:ext cx="71287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Súradnicová sústava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vznikne tak, že trpaslíkov pomenujeme. Každý trpaslík dostane trojslovné meno (ako Rusi: Peter </a:t>
            </a:r>
            <a:r>
              <a:rPr kumimoji="0" lang="sk-SK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Iljič</a:t>
            </a: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Čajkovský)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Najjednoduchšie mená sa trpaslíkom vytvoria pomocou trojice čísel. Jeden trpaslík (počiatok súradnicovej sústavy) dostane meno (0,0,0). Jeho pravý sused "v smere x" bude (1,0,0), ľavý (-1,0,0).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Horný sused bude (0,0,1) dolný (0,0,-1). Atď.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Mená trpaslíka udávajú súradnice "bodu v priestore"</a:t>
            </a:r>
          </a:p>
        </p:txBody>
      </p:sp>
      <p:sp>
        <p:nvSpPr>
          <p:cNvPr id="169" name="Slide Number Placeholder 1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030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" name="Group 1197"/>
          <p:cNvGrpSpPr>
            <a:grpSpLocks noChangeAspect="1"/>
          </p:cNvGrpSpPr>
          <p:nvPr/>
        </p:nvGrpSpPr>
        <p:grpSpPr>
          <a:xfrm>
            <a:off x="3001783" y="4251584"/>
            <a:ext cx="2983949" cy="1962550"/>
            <a:chOff x="1271813" y="1616894"/>
            <a:chExt cx="6640831" cy="4367686"/>
          </a:xfrm>
        </p:grpSpPr>
        <p:grpSp>
          <p:nvGrpSpPr>
            <p:cNvPr id="365" name="Group 364"/>
            <p:cNvGrpSpPr/>
            <p:nvPr/>
          </p:nvGrpSpPr>
          <p:grpSpPr>
            <a:xfrm>
              <a:off x="1271813" y="4676530"/>
              <a:ext cx="6030982" cy="1308050"/>
              <a:chOff x="1242313" y="3679267"/>
              <a:chExt cx="6030982" cy="1308050"/>
            </a:xfrm>
          </p:grpSpPr>
          <p:grpSp>
            <p:nvGrpSpPr>
              <p:cNvPr id="2" name="Group 1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Arc 3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" name="Group 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7" name="Group 1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8" name="Oval 2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9" name="Straight Connector 28"/>
                    <p:cNvCxnSpPr>
                      <a:stCxn id="2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>
                      <a:endCxn id="2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>
                      <a:endCxn id="2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>
                      <a:stCxn id="2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" name="Oval 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" name="Oval 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" name="Rounded Rectangle 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Freeform 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Freeform 1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5" name="Group 3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" name="Oval 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" name="Arc 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" name="Group 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0" name="Group 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1" name="Oval 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" name="Straight Connector 61"/>
                    <p:cNvCxnSpPr>
                      <a:stCxn id="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>
                      <a:endCxn id="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/>
                    <p:cNvCxnSpPr>
                      <a:endCxn id="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>
                      <a:stCxn id="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" name="Straight Connector 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Arrow Connector 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8" name="Oval 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Rounded Rectangle 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8" name="Group 67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" name="Oval 9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" name="Arc 9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" name="Group 6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3" name="Group 8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4" name="Oval 9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5" name="Straight Connector 94"/>
                    <p:cNvCxnSpPr>
                      <a:stCxn id="9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Straight Connector 95"/>
                    <p:cNvCxnSpPr>
                      <a:endCxn id="9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/>
                    <p:cNvCxnSpPr>
                      <a:endCxn id="9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Straight Connector 97"/>
                    <p:cNvCxnSpPr>
                      <a:stCxn id="9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" name="Straight Connector 8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Straight Connector 8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Straight Connector 9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Arrow Connector 9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Oval 7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 7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eeform 8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1" name="Group 100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32" name="Oval 1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" name="Arc 1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" name="Group 1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6" name="Group 1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27" name="Oval 1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28" name="Straight Connector 127"/>
                    <p:cNvCxnSpPr>
                      <a:stCxn id="1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>
                      <a:endCxn id="1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>
                      <a:endCxn id="1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Straight Connector 130"/>
                    <p:cNvCxnSpPr>
                      <a:stCxn id="1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" name="Straight Connector 1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Arrow Connector 1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4" name="Oval 1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Oval 1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4" name="Group 133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35" name="Group 13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65" name="Oval 16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6" name="Arc 16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36" name="Group 13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49" name="Group 14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60" name="Oval 15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61" name="Straight Connector 160"/>
                    <p:cNvCxnSpPr>
                      <a:stCxn id="16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>
                      <a:endCxn id="16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Straight Connector 162"/>
                    <p:cNvCxnSpPr>
                      <a:endCxn id="16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4" name="Straight Connector 163"/>
                    <p:cNvCxnSpPr>
                      <a:stCxn id="16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0" name="Straight Connector 14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Arrow Connector 15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7" name="Oval 13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Rounded Rectangle 13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Freeform 13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1" name="Freeform 14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2" name="Freeform 14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3" name="Freeform 14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4" name="Freeform 14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Freeform 14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Oval 14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7" name="Oval 14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14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66" name="Group 365"/>
            <p:cNvGrpSpPr/>
            <p:nvPr/>
          </p:nvGrpSpPr>
          <p:grpSpPr>
            <a:xfrm>
              <a:off x="1286196" y="3454440"/>
              <a:ext cx="6030982" cy="1308050"/>
              <a:chOff x="1242313" y="3679267"/>
              <a:chExt cx="6030982" cy="1308050"/>
            </a:xfrm>
          </p:grpSpPr>
          <p:grpSp>
            <p:nvGrpSpPr>
              <p:cNvPr id="367" name="Group 366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00" name="Group 4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30" name="Oval 5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1" name="Arc 5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1" name="Group 5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14" name="Group 5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25" name="Oval 5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26" name="Straight Connector 525"/>
                    <p:cNvCxnSpPr>
                      <a:stCxn id="5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7" name="Straight Connector 526"/>
                    <p:cNvCxnSpPr>
                      <a:endCxn id="5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/>
                    <p:cNvCxnSpPr>
                      <a:endCxn id="5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/>
                    <p:cNvCxnSpPr>
                      <a:stCxn id="5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5" name="Straight Connector 5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8" name="Straight Connector 5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Straight Connector 5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2" name="Straight Connector 5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3" name="Straight Connector 5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4" name="Straight Arrow Connector 5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2" name="Oval 5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3" name="Oval 5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4" name="Rounded Rectangle 5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5" name="Freeform 5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6" name="Freeform 5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7" name="Freeform 5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8" name="Freeform 5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9" name="Freeform 5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0" name="Freeform 5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1" name="Oval 5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3" name="Freeform 5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8" name="Group 367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68" name="Group 4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98" name="Oval 4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9" name="Arc 4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69" name="Group 4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82" name="Group 4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93" name="Oval 4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94" name="Straight Connector 493"/>
                    <p:cNvCxnSpPr>
                      <a:stCxn id="4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Connector 494"/>
                    <p:cNvCxnSpPr>
                      <a:endCxn id="4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Connector 495"/>
                    <p:cNvCxnSpPr>
                      <a:endCxn id="4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7" name="Straight Connector 496"/>
                    <p:cNvCxnSpPr>
                      <a:stCxn id="4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83" name="Straight Connector 4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Straight Connector 4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Straight Connector 4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Arrow Connector 4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0" name="Oval 4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1" name="Oval 4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2" name="Rounded Rectangle 4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3" name="Freeform 4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4" name="Freeform 4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5" name="Freeform 4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6" name="Freeform 4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7" name="Freeform 4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8" name="Freeform 4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9" name="Oval 4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0" name="Oval 4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1" name="Freeform 4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9" name="Group 368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36" name="Group 4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66" name="Oval 4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7" name="Arc 4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37" name="Group 4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61" name="Oval 4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2" name="Straight Connector 461"/>
                    <p:cNvCxnSpPr>
                      <a:stCxn id="4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3" name="Straight Connector 462"/>
                    <p:cNvCxnSpPr>
                      <a:endCxn id="4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4" name="Straight Connector 463"/>
                    <p:cNvCxnSpPr>
                      <a:endCxn id="4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5" name="Straight Connector 464"/>
                    <p:cNvCxnSpPr>
                      <a:stCxn id="4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1" name="Straight Connector 4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2" name="Straight Connector 4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3" name="Straight Connector 4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4" name="Straight Connector 4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5" name="Straight Connector 4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Arrow Connector 4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8" name="Oval 4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9" name="Oval 4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0" name="Rounded Rectangle 4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1" name="Freeform 4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2" name="Freeform 4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3" name="Freeform 4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4" name="Freeform 4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5" name="Freeform 4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6" name="Freeform 4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7" name="Oval 4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8" name="Oval 4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9" name="Freeform 4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0" name="Group 369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04" name="Group 4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34" name="Oval 4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35" name="Arc 4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05" name="Group 4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18" name="Group 4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29" name="Oval 4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30" name="Straight Connector 429"/>
                    <p:cNvCxnSpPr>
                      <a:stCxn id="4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1" name="Straight Connector 430"/>
                    <p:cNvCxnSpPr>
                      <a:endCxn id="4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2" name="Straight Connector 431"/>
                    <p:cNvCxnSpPr>
                      <a:endCxn id="4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3" name="Straight Connector 432"/>
                    <p:cNvCxnSpPr>
                      <a:stCxn id="4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9" name="Straight Connector 4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3" name="Straight Connector 4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7" name="Straight Connector 4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8" name="Straight Arrow Connector 4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6" name="Oval 4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7" name="Oval 4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8" name="Rounded Rectangle 4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9" name="Freeform 4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0" name="Freeform 4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1" name="Freeform 4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2" name="Freeform 4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3" name="Freeform 4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4" name="Freeform 4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5" name="Oval 4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6" name="Oval 4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7" name="Freeform 4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71" name="Group 370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72" name="Group 37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02" name="Oval 40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3" name="Arc 40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3" name="Group 37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86" name="Group 38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97" name="Oval 39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98" name="Straight Connector 397"/>
                    <p:cNvCxnSpPr>
                      <a:stCxn id="39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9" name="Straight Connector 398"/>
                    <p:cNvCxnSpPr>
                      <a:endCxn id="39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0" name="Straight Connector 399"/>
                    <p:cNvCxnSpPr>
                      <a:endCxn id="39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1" name="Straight Connector 400"/>
                    <p:cNvCxnSpPr>
                      <a:stCxn id="39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7" name="Straight Connector 38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8" name="Straight Connector 38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9" name="Straight Connector 38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Straight Connector 39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Arrow Connector 39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4" name="Oval 37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5" name="Oval 37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6" name="Rounded Rectangle 37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8" name="Freeform 37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9" name="Freeform 37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Freeform 37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1" name="Freeform 38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Oval 38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Oval 38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Freeform 38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32" name="Group 531"/>
            <p:cNvGrpSpPr/>
            <p:nvPr/>
          </p:nvGrpSpPr>
          <p:grpSpPr>
            <a:xfrm>
              <a:off x="1853415" y="4010256"/>
              <a:ext cx="6030982" cy="1308050"/>
              <a:chOff x="1242313" y="3679267"/>
              <a:chExt cx="6030982" cy="1308050"/>
            </a:xfrm>
          </p:grpSpPr>
          <p:grpSp>
            <p:nvGrpSpPr>
              <p:cNvPr id="533" name="Group 532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66" name="Group 6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96" name="Oval 6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7" name="Arc 6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7" name="Group 6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80" name="Group 6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91" name="Oval 6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92" name="Straight Connector 691"/>
                    <p:cNvCxnSpPr>
                      <a:stCxn id="6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3" name="Straight Connector 692"/>
                    <p:cNvCxnSpPr>
                      <a:endCxn id="6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4" name="Straight Connector 693"/>
                    <p:cNvCxnSpPr>
                      <a:endCxn id="6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5" name="Straight Connector 694"/>
                    <p:cNvCxnSpPr>
                      <a:stCxn id="6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81" name="Straight Connector 6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2" name="Straight Connector 6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3" name="Straight Connector 6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4" name="Straight Connector 6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5" name="Straight Connector 6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6" name="Straight Connector 6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7" name="Straight Connector 6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8" name="Straight Connector 6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9" name="Straight Connector 6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0" name="Straight Arrow Connector 6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8" name="Oval 6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9" name="Oval 6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0" name="Rounded Rectangle 6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1" name="Freeform 6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2" name="Freeform 6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3" name="Freeform 6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4" name="Freeform 6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5" name="Freeform 6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6" name="Freeform 6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7" name="Oval 6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8" name="Oval 6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4" name="Group 533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34" name="Group 6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4" name="Oval 6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5" name="Arc 6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35" name="Group 6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48" name="Group 6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59" name="Oval 6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60" name="Straight Connector 659"/>
                    <p:cNvCxnSpPr>
                      <a:stCxn id="6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1" name="Straight Connector 660"/>
                    <p:cNvCxnSpPr>
                      <a:endCxn id="6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2" name="Straight Connector 661"/>
                    <p:cNvCxnSpPr>
                      <a:endCxn id="6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3" name="Straight Connector 662"/>
                    <p:cNvCxnSpPr>
                      <a:stCxn id="6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49" name="Straight Connector 6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0" name="Straight Connector 6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1" name="Straight Connector 6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2" name="Straight Connector 6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3" name="Straight Connector 6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4" name="Straight Connector 6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5" name="Straight Connector 6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6" name="Straight Connector 6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7" name="Straight Connector 6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8" name="Straight Arrow Connector 6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36" name="Oval 6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7" name="Oval 6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8" name="Rounded Rectangle 6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9" name="Freeform 6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0" name="Freeform 6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1" name="Freeform 6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2" name="Freeform 6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3" name="Freeform 6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4" name="Freeform 6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5" name="Oval 6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6" name="Oval 6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7" name="Freeform 6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5" name="Group 534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02" name="Group 6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32" name="Oval 6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3" name="Arc 6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03" name="Group 6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16" name="Group 6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27" name="Oval 6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8" name="Straight Connector 627"/>
                    <p:cNvCxnSpPr>
                      <a:stCxn id="6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9" name="Straight Connector 628"/>
                    <p:cNvCxnSpPr>
                      <a:endCxn id="6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0" name="Straight Connector 629"/>
                    <p:cNvCxnSpPr>
                      <a:endCxn id="6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1" name="Straight Connector 630"/>
                    <p:cNvCxnSpPr>
                      <a:stCxn id="6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7" name="Straight Connector 6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8" name="Straight Connector 6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9" name="Straight Connector 6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0" name="Straight Connector 6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1" name="Straight Connector 6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2" name="Straight Connector 6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3" name="Straight Connector 6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4" name="Straight Connector 6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Straight Connector 6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Straight Arrow Connector 6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04" name="Oval 6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5" name="Oval 6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6" name="Rounded Rectangle 6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7" name="Freeform 6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8" name="Freeform 6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9" name="Freeform 6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0" name="Freeform 6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1" name="Freeform 6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2" name="Freeform 6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3" name="Oval 6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4" name="Oval 6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5" name="Freeform 6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6" name="Group 535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70" name="Group 5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00" name="Oval 5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1" name="Arc 6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71" name="Group 5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84" name="Group 5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95" name="Oval 5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96" name="Straight Connector 595"/>
                    <p:cNvCxnSpPr>
                      <a:stCxn id="5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7" name="Straight Connector 596"/>
                    <p:cNvCxnSpPr>
                      <a:endCxn id="5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8" name="Straight Connector 597"/>
                    <p:cNvCxnSpPr>
                      <a:endCxn id="5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9" name="Straight Connector 598"/>
                    <p:cNvCxnSpPr>
                      <a:stCxn id="5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5" name="Straight Connector 5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Straight Connector 5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Arrow Connector 5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2" name="Oval 5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3" name="Oval 5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4" name="Rounded Rectangle 5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5" name="Freeform 5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6" name="Freeform 5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7" name="Freeform 5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8" name="Freeform 5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9" name="Freeform 5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0" name="Freeform 5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1" name="Oval 5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2" name="Oval 5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3" name="Freeform 5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7" name="Group 536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38" name="Group 53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68" name="Oval 56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9" name="Arc 56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39" name="Group 53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52" name="Group 55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63" name="Oval 56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64" name="Straight Connector 563"/>
                    <p:cNvCxnSpPr>
                      <a:stCxn id="56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5" name="Straight Connector 564"/>
                    <p:cNvCxnSpPr>
                      <a:endCxn id="56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/>
                    <p:cNvCxnSpPr>
                      <a:endCxn id="56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7" name="Straight Connector 566"/>
                    <p:cNvCxnSpPr>
                      <a:stCxn id="56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3" name="Straight Connector 55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4" name="Straight Connector 55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5" name="Straight Connector 55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6" name="Straight Connector 55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Arrow Connector 56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40" name="Oval 53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1" name="Oval 54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2" name="Rounded Rectangle 54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3" name="Freeform 54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4" name="Freeform 54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5" name="Freeform 54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6" name="Freeform 54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7" name="Freeform 54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8" name="Freeform 54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9" name="Oval 54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0" name="Oval 54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1" name="Freeform 55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98" name="Group 697"/>
            <p:cNvGrpSpPr/>
            <p:nvPr/>
          </p:nvGrpSpPr>
          <p:grpSpPr>
            <a:xfrm>
              <a:off x="1277322" y="2276872"/>
              <a:ext cx="6030982" cy="1308050"/>
              <a:chOff x="1242313" y="3679267"/>
              <a:chExt cx="6030982" cy="1308050"/>
            </a:xfrm>
          </p:grpSpPr>
          <p:grpSp>
            <p:nvGrpSpPr>
              <p:cNvPr id="699" name="Group 69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32" name="Group 8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62" name="Oval 8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3" name="Arc 8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3" name="Group 8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46" name="Group 8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57" name="Oval 8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58" name="Straight Connector 857"/>
                    <p:cNvCxnSpPr>
                      <a:stCxn id="8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9" name="Straight Connector 858"/>
                    <p:cNvCxnSpPr>
                      <a:endCxn id="8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0" name="Straight Connector 859"/>
                    <p:cNvCxnSpPr>
                      <a:endCxn id="8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1" name="Straight Connector 860"/>
                    <p:cNvCxnSpPr>
                      <a:stCxn id="8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47" name="Straight Connector 8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8" name="Straight Connector 8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9" name="Straight Connector 8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0" name="Straight Connector 8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1" name="Straight Connector 8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2" name="Straight Connector 8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3" name="Straight Connector 8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4" name="Straight Connector 8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5" name="Straight Connector 8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6" name="Straight Arrow Connector 8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34" name="Oval 8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5" name="Oval 8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6" name="Rounded Rectangle 8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7" name="Freeform 8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8" name="Freeform 8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9" name="Freeform 8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0" name="Freeform 8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1" name="Freeform 8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2" name="Freeform 8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3" name="Oval 8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4" name="Oval 8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5" name="Freeform 8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0" name="Group 69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00" name="Group 7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30" name="Oval 8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1" name="Arc 8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1" name="Group 8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14" name="Group 8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25" name="Oval 8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26" name="Straight Connector 825"/>
                    <p:cNvCxnSpPr>
                      <a:stCxn id="8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7" name="Straight Connector 826"/>
                    <p:cNvCxnSpPr>
                      <a:endCxn id="8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8" name="Straight Connector 827"/>
                    <p:cNvCxnSpPr>
                      <a:endCxn id="8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9" name="Straight Connector 828"/>
                    <p:cNvCxnSpPr>
                      <a:stCxn id="8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5" name="Straight Connector 8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6" name="Straight Connector 8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7" name="Straight Connector 8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8" name="Straight Connector 8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9" name="Straight Connector 8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0" name="Straight Connector 8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1" name="Straight Connector 8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2" name="Straight Connector 8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3" name="Straight Connector 8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4" name="Straight Arrow Connector 8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02" name="Oval 8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3" name="Oval 8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4" name="Rounded Rectangle 8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5" name="Freeform 8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6" name="Freeform 8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7" name="Freeform 8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8" name="Freeform 8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9" name="Freeform 8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0" name="Freeform 8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1" name="Oval 8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2" name="Oval 8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3" name="Freeform 8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1" name="Group 70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68" name="Group 7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98" name="Oval 7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99" name="Arc 7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69" name="Group 7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82" name="Group 7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93" name="Oval 7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94" name="Straight Connector 793"/>
                    <p:cNvCxnSpPr>
                      <a:stCxn id="7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5" name="Straight Connector 794"/>
                    <p:cNvCxnSpPr>
                      <a:endCxn id="7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6" name="Straight Connector 795"/>
                    <p:cNvCxnSpPr>
                      <a:endCxn id="7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7" name="Straight Connector 796"/>
                    <p:cNvCxnSpPr>
                      <a:stCxn id="7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3" name="Straight Connector 7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4" name="Straight Connector 7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5" name="Straight Connector 7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6" name="Straight Connector 7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7" name="Straight Connector 7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8" name="Straight Connector 7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9" name="Straight Connector 7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0" name="Straight Connector 7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1" name="Straight Connector 7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2" name="Straight Arrow Connector 7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0" name="Oval 7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1" name="Oval 7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2" name="Rounded Rectangle 7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3" name="Freeform 7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4" name="Freeform 7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Freeform 7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Freeform 7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Freeform 7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Freeform 7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9" name="Oval 7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0" name="Oval 7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1" name="Freeform 7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2" name="Group 70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36" name="Group 7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66" name="Oval 7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7" name="Arc 7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37" name="Group 7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50" name="Group 7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61" name="Oval 7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62" name="Straight Connector 761"/>
                    <p:cNvCxnSpPr>
                      <a:stCxn id="7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3" name="Straight Connector 762"/>
                    <p:cNvCxnSpPr>
                      <a:endCxn id="7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4" name="Straight Connector 763"/>
                    <p:cNvCxnSpPr>
                      <a:endCxn id="7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5" name="Straight Connector 764"/>
                    <p:cNvCxnSpPr>
                      <a:stCxn id="7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51" name="Straight Connector 7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2" name="Straight Connector 7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3" name="Straight Connector 7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4" name="Straight Connector 7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5" name="Straight Connector 7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6" name="Straight Connector 7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7" name="Straight Connector 7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8" name="Straight Connector 7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9" name="Straight Connector 7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0" name="Straight Arrow Connector 7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38" name="Oval 7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9" name="Oval 7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0" name="Rounded Rectangle 7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1" name="Freeform 7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2" name="Freeform 7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3" name="Freeform 7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4" name="Freeform 7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Freeform 7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Freeform 7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Oval 7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Oval 7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Freeform 7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03" name="Group 70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04" name="Group 70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34" name="Oval 73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5" name="Arc 73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5" name="Group 70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18" name="Group 71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29" name="Oval 72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30" name="Straight Connector 729"/>
                    <p:cNvCxnSpPr>
                      <a:stCxn id="72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1" name="Straight Connector 730"/>
                    <p:cNvCxnSpPr>
                      <a:endCxn id="72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2" name="Straight Connector 731"/>
                    <p:cNvCxnSpPr>
                      <a:endCxn id="72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3" name="Straight Connector 732"/>
                    <p:cNvCxnSpPr>
                      <a:stCxn id="72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19" name="Straight Connector 71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0" name="Straight Connector 71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1" name="Straight Connector 72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2" name="Straight Connector 72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3" name="Straight Connector 72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Straight Connector 72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5" name="Straight Connector 72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6" name="Straight Connector 72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7" name="Straight Connector 72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Arrow Connector 72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6" name="Oval 70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7" name="Oval 70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8" name="Rounded Rectangle 70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9" name="Freeform 70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0" name="Freeform 70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1" name="Freeform 71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Freeform 71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Freeform 71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Freeform 71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Oval 71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Oval 71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Freeform 71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64" name="Group 863"/>
            <p:cNvGrpSpPr/>
            <p:nvPr/>
          </p:nvGrpSpPr>
          <p:grpSpPr>
            <a:xfrm>
              <a:off x="1835696" y="1616894"/>
              <a:ext cx="6030982" cy="1308050"/>
              <a:chOff x="1242313" y="3679267"/>
              <a:chExt cx="6030982" cy="1308050"/>
            </a:xfrm>
          </p:grpSpPr>
          <p:grpSp>
            <p:nvGrpSpPr>
              <p:cNvPr id="865" name="Group 864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98" name="Group 99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28" name="Oval 102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29" name="Arc 102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99" name="Group 99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12" name="Group 101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23" name="Oval 102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24" name="Straight Connector 1023"/>
                    <p:cNvCxnSpPr>
                      <a:stCxn id="102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5" name="Straight Connector 1024"/>
                    <p:cNvCxnSpPr>
                      <a:endCxn id="102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6" name="Straight Connector 1025"/>
                    <p:cNvCxnSpPr>
                      <a:endCxn id="102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7" name="Straight Connector 1026"/>
                    <p:cNvCxnSpPr>
                      <a:stCxn id="102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13" name="Straight Connector 101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4" name="Straight Connector 101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5" name="Straight Connector 101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6" name="Straight Connector 101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7" name="Straight Connector 101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8" name="Straight Connector 101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9" name="Straight Connector 101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0" name="Straight Connector 101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1" name="Straight Connector 102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2" name="Straight Arrow Connector 102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00" name="Oval 99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1" name="Oval 100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2" name="Rounded Rectangle 100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3" name="Freeform 100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4" name="Freeform 100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5" name="Freeform 100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6" name="Freeform 100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7" name="Freeform 100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8" name="Freeform 100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9" name="Oval 100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0" name="Oval 100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1" name="Freeform 101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6" name="Group 865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66" name="Group 96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6" name="Oval 99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97" name="Arc 99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67" name="Group 96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80" name="Group 97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91" name="Oval 99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92" name="Straight Connector 991"/>
                    <p:cNvCxnSpPr>
                      <a:stCxn id="99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3" name="Straight Connector 992"/>
                    <p:cNvCxnSpPr>
                      <a:endCxn id="99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4" name="Straight Connector 993"/>
                    <p:cNvCxnSpPr>
                      <a:endCxn id="99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5" name="Straight Connector 994"/>
                    <p:cNvCxnSpPr>
                      <a:stCxn id="99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81" name="Straight Connector 98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2" name="Straight Connector 98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3" name="Straight Connector 98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4" name="Straight Connector 98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5" name="Straight Connector 98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6" name="Straight Connector 98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7" name="Straight Connector 98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8" name="Straight Connector 98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9" name="Straight Connector 98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0" name="Straight Arrow Connector 98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68" name="Oval 96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9" name="Oval 96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0" name="Rounded Rectangle 96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1" name="Freeform 97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2" name="Freeform 97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3" name="Freeform 97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4" name="Freeform 97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5" name="Freeform 97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6" name="Freeform 97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7" name="Oval 97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8" name="Oval 97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9" name="Freeform 97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7" name="Group 866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34" name="Group 93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64" name="Oval 96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65" name="Arc 96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35" name="Group 93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48" name="Group 94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59" name="Oval 95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60" name="Straight Connector 959"/>
                    <p:cNvCxnSpPr>
                      <a:stCxn id="95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1" name="Straight Connector 960"/>
                    <p:cNvCxnSpPr>
                      <a:endCxn id="95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2" name="Straight Connector 961"/>
                    <p:cNvCxnSpPr>
                      <a:endCxn id="95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3" name="Straight Connector 962"/>
                    <p:cNvCxnSpPr>
                      <a:stCxn id="95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49" name="Straight Connector 94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0" name="Straight Connector 94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1" name="Straight Connector 95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2" name="Straight Connector 95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3" name="Straight Connector 95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4" name="Straight Connector 95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5" name="Straight Connector 95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6" name="Straight Connector 95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7" name="Straight Connector 95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8" name="Straight Arrow Connector 95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6" name="Oval 93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7" name="Oval 93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8" name="Rounded Rectangle 93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9" name="Freeform 93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0" name="Freeform 93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1" name="Freeform 94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2" name="Freeform 94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3" name="Freeform 94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4" name="Freeform 94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5" name="Oval 94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6" name="Oval 94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7" name="Freeform 94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8" name="Group 867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02" name="Group 9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32" name="Oval 9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3" name="Arc 9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03" name="Group 9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16" name="Group 9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27" name="Oval 9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28" name="Straight Connector 927"/>
                    <p:cNvCxnSpPr>
                      <a:stCxn id="9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9" name="Straight Connector 928"/>
                    <p:cNvCxnSpPr>
                      <a:endCxn id="9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0" name="Straight Connector 929"/>
                    <p:cNvCxnSpPr>
                      <a:endCxn id="9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1" name="Straight Connector 930"/>
                    <p:cNvCxnSpPr>
                      <a:stCxn id="9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17" name="Straight Connector 9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" name="Straight Connector 9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9" name="Straight Connector 9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0" name="Straight Connector 9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1" name="Straight Connector 9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2" name="Straight Connector 9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3" name="Straight Connector 9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4" name="Straight Connector 9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5" name="Straight Connector 9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6" name="Straight Arrow Connector 9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4" name="Oval 9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5" name="Oval 9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6" name="Rounded Rectangle 9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7" name="Freeform 9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8" name="Freeform 9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9" name="Freeform 9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0" name="Freeform 9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1" name="Freeform 9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2" name="Freeform 9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3" name="Oval 9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4" name="Oval 9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5" name="Freeform 9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69" name="Group 868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70" name="Group 8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00" name="Oval 8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1" name="Arc 9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71" name="Group 8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84" name="Group 8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95" name="Oval 8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96" name="Straight Connector 895"/>
                    <p:cNvCxnSpPr>
                      <a:stCxn id="8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7" name="Straight Connector 896"/>
                    <p:cNvCxnSpPr>
                      <a:endCxn id="8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8" name="Straight Connector 897"/>
                    <p:cNvCxnSpPr>
                      <a:endCxn id="8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9" name="Straight Connector 898"/>
                    <p:cNvCxnSpPr>
                      <a:stCxn id="8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5" name="Straight Connector 8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6" name="Straight Connector 8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7" name="Straight Connector 8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8" name="Straight Connector 8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9" name="Straight Connector 8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0" name="Straight Connector 8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1" name="Straight Connector 8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2" name="Straight Connector 8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3" name="Straight Connector 8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4" name="Straight Arrow Connector 8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2" name="Oval 8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3" name="Oval 8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4" name="Rounded Rectangle 8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5" name="Freeform 8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6" name="Freeform 8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7" name="Freeform 8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8" name="Freeform 8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9" name="Freeform 8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0" name="Freeform 8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1" name="Oval 8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2" name="Oval 8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3" name="Freeform 8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30" name="Group 1029"/>
            <p:cNvGrpSpPr/>
            <p:nvPr/>
          </p:nvGrpSpPr>
          <p:grpSpPr>
            <a:xfrm>
              <a:off x="1881662" y="2846351"/>
              <a:ext cx="6030982" cy="1308050"/>
              <a:chOff x="1242313" y="3679267"/>
              <a:chExt cx="6030982" cy="1308050"/>
            </a:xfrm>
          </p:grpSpPr>
          <p:grpSp>
            <p:nvGrpSpPr>
              <p:cNvPr id="1031" name="Group 1030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64" name="Group 116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94" name="Oval 119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95" name="Arc 119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65" name="Group 116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78" name="Group 117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89" name="Oval 118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90" name="Straight Connector 1189"/>
                    <p:cNvCxnSpPr>
                      <a:stCxn id="118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1" name="Straight Connector 1190"/>
                    <p:cNvCxnSpPr>
                      <a:endCxn id="118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2" name="Straight Connector 1191"/>
                    <p:cNvCxnSpPr>
                      <a:endCxn id="118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3" name="Straight Connector 1192"/>
                    <p:cNvCxnSpPr>
                      <a:stCxn id="118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79" name="Straight Connector 117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0" name="Straight Connector 117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1" name="Straight Connector 118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2" name="Straight Connector 118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3" name="Straight Connector 118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4" name="Straight Connector 118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5" name="Straight Connector 118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6" name="Straight Connector 118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7" name="Straight Connector 118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8" name="Straight Arrow Connector 118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66" name="Oval 116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7" name="Oval 116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8" name="Rounded Rectangle 116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9" name="Freeform 116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0" name="Freeform 116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1" name="Freeform 117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2" name="Freeform 117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3" name="Freeform 117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4" name="Freeform 117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5" name="Oval 117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6" name="Oval 117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7" name="Freeform 117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2" name="Group 1031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32" name="Group 113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62" name="Oval 116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63" name="Arc 116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33" name="Group 113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46" name="Group 114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57" name="Oval 115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58" name="Straight Connector 1157"/>
                    <p:cNvCxnSpPr>
                      <a:stCxn id="115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9" name="Straight Connector 1158"/>
                    <p:cNvCxnSpPr>
                      <a:endCxn id="115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0" name="Straight Connector 1159"/>
                    <p:cNvCxnSpPr>
                      <a:endCxn id="115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1" name="Straight Connector 1160"/>
                    <p:cNvCxnSpPr>
                      <a:stCxn id="115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47" name="Straight Connector 114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8" name="Straight Connector 114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9" name="Straight Connector 114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0" name="Straight Connector 114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1" name="Straight Connector 115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2" name="Straight Connector 115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3" name="Straight Connector 115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4" name="Straight Connector 115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5" name="Straight Connector 115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6" name="Straight Arrow Connector 115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34" name="Oval 113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5" name="Oval 113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6" name="Rounded Rectangle 113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7" name="Freeform 113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8" name="Freeform 113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9" name="Freeform 113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0" name="Freeform 113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1" name="Freeform 114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2" name="Freeform 114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3" name="Oval 114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4" name="Oval 114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5" name="Freeform 114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3" name="Group 1032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00" name="Group 109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130" name="Oval 112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1" name="Arc 113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01" name="Group 110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114" name="Group 111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125" name="Oval 112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26" name="Straight Connector 1125"/>
                    <p:cNvCxnSpPr>
                      <a:stCxn id="112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7" name="Straight Connector 1126"/>
                    <p:cNvCxnSpPr>
                      <a:endCxn id="112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8" name="Straight Connector 1127"/>
                    <p:cNvCxnSpPr>
                      <a:endCxn id="112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9" name="Straight Connector 1128"/>
                    <p:cNvCxnSpPr>
                      <a:stCxn id="112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15" name="Straight Connector 111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6" name="Straight Connector 111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7" name="Straight Connector 111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8" name="Straight Connector 111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9" name="Straight Connector 111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0" name="Straight Connector 111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1" name="Straight Connector 112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2" name="Straight Connector 112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3" name="Straight Connector 112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4" name="Straight Arrow Connector 112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02" name="Oval 110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3" name="Oval 110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4" name="Rounded Rectangle 110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5" name="Freeform 110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6" name="Freeform 110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7" name="Freeform 110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8" name="Freeform 110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9" name="Freeform 110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0" name="Freeform 110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1" name="Oval 111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2" name="Oval 111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3" name="Freeform 111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4" name="Group 1033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68" name="Group 106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98" name="Oval 109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99" name="Arc 109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69" name="Group 106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82" name="Group 108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93" name="Oval 109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94" name="Straight Connector 1093"/>
                    <p:cNvCxnSpPr>
                      <a:stCxn id="109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5" name="Straight Connector 1094"/>
                    <p:cNvCxnSpPr>
                      <a:endCxn id="109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6" name="Straight Connector 1095"/>
                    <p:cNvCxnSpPr>
                      <a:endCxn id="109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7" name="Straight Connector 1096"/>
                    <p:cNvCxnSpPr>
                      <a:stCxn id="109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83" name="Straight Connector 108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4" name="Straight Connector 108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5" name="Straight Connector 108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6" name="Straight Connector 108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7" name="Straight Connector 108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8" name="Straight Connector 108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9" name="Straight Connector 108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0" name="Straight Connector 108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1" name="Straight Connector 109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2" name="Straight Arrow Connector 109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70" name="Oval 106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1" name="Oval 107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2" name="Rounded Rectangle 107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3" name="Freeform 107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4" name="Freeform 107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5" name="Freeform 107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6" name="Freeform 107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7" name="Freeform 107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8" name="Freeform 107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79" name="Oval 107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0" name="Oval 107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81" name="Freeform 108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35" name="Group 1034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036" name="Group 103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66" name="Oval 106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67" name="Arc 106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37" name="Group 103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050" name="Group 104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61" name="Oval 106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62" name="Straight Connector 1061"/>
                    <p:cNvCxnSpPr>
                      <a:stCxn id="106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3" name="Straight Connector 1062"/>
                    <p:cNvCxnSpPr>
                      <a:endCxn id="106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4" name="Straight Connector 1063"/>
                    <p:cNvCxnSpPr>
                      <a:endCxn id="106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5" name="Straight Connector 1064"/>
                    <p:cNvCxnSpPr>
                      <a:stCxn id="106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1" name="Straight Connector 105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2" name="Straight Connector 105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3" name="Straight Connector 105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4" name="Straight Connector 105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5" name="Straight Connector 105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6" name="Straight Connector 105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7" name="Straight Connector 105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8" name="Straight Connector 105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9" name="Straight Connector 105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0" name="Straight Arrow Connector 105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8" name="Oval 103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9" name="Oval 103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0" name="Rounded Rectangle 103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1" name="Freeform 104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2" name="Freeform 104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3" name="Freeform 104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4" name="Freeform 104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5" name="Freeform 104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6" name="Freeform 104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7" name="Oval 104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8" name="Oval 104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9" name="Freeform 104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197" name="TextBox 1196"/>
          <p:cNvSpPr txBox="1"/>
          <p:nvPr/>
        </p:nvSpPr>
        <p:spPr>
          <a:xfrm>
            <a:off x="1043608" y="332656"/>
            <a:ext cx="712879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Súradnicová sústava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Mená trpaslíkov sme urobili celočíselné, ale môžeme si ich predstaviť veľmi maličkých, napríklad že vzdialenosti medzi nimi budú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-12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</a:t>
            </a: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že súradnice vyjadrené v metroch budú reálne čísla s 12 platnými desatinnými miestami, čo postačuje pre veľa fyzikálnych problémov.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Trpaslíci vzdialení od seba 10</a:t>
            </a:r>
            <a:r>
              <a: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-35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to už nie je dobrý nápad. Máme dôvody domnievať sa, že vlastnosti nášho priestoru na tak malých vzdialenostiach sú radikálne iné</a:t>
            </a:r>
          </a:p>
        </p:txBody>
      </p:sp>
      <p:sp>
        <p:nvSpPr>
          <p:cNvPr id="169" name="Slide Number Placeholder 1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33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47667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Synchronizácia hodín</a:t>
            </a:r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539552" y="1916832"/>
            <a:ext cx="2271446" cy="2272912"/>
            <a:chOff x="1187624" y="126420"/>
            <a:chExt cx="5945633" cy="5949467"/>
          </a:xfrm>
        </p:grpSpPr>
        <p:grpSp>
          <p:nvGrpSpPr>
            <p:cNvPr id="4" name="Group 3"/>
            <p:cNvGrpSpPr/>
            <p:nvPr/>
          </p:nvGrpSpPr>
          <p:grpSpPr>
            <a:xfrm>
              <a:off x="2915816" y="1844824"/>
              <a:ext cx="2457700" cy="2448272"/>
              <a:chOff x="3266428" y="2564904"/>
              <a:chExt cx="2457700" cy="2448272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3275856" y="2564904"/>
                <a:ext cx="2448272" cy="244827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5" name="Arc 34"/>
              <p:cNvSpPr/>
              <p:nvPr/>
            </p:nvSpPr>
            <p:spPr>
              <a:xfrm rot="5400000">
                <a:off x="3907216" y="2500180"/>
                <a:ext cx="1176123" cy="2457699"/>
              </a:xfrm>
              <a:prstGeom prst="arc">
                <a:avLst>
                  <a:gd name="adj1" fmla="val 16374676"/>
                  <a:gd name="adj2" fmla="val 5355023"/>
                </a:avLst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>
              <a:off x="3896632" y="3645024"/>
              <a:ext cx="505496" cy="505496"/>
              <a:chOff x="1061610" y="476672"/>
              <a:chExt cx="4680520" cy="468052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1061610" y="476672"/>
                <a:ext cx="4680520" cy="4680520"/>
                <a:chOff x="827584" y="2132856"/>
                <a:chExt cx="1440160" cy="1440160"/>
              </a:xfrm>
            </p:grpSpPr>
            <p:sp>
              <p:nvSpPr>
                <p:cNvPr id="29" name="Oval 28"/>
                <p:cNvSpPr/>
                <p:nvPr/>
              </p:nvSpPr>
              <p:spPr>
                <a:xfrm>
                  <a:off x="827584" y="2132856"/>
                  <a:ext cx="1440160" cy="144016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30" name="Straight Connector 29"/>
                <p:cNvCxnSpPr>
                  <a:stCxn id="29" idx="0"/>
                </p:cNvCxnSpPr>
                <p:nvPr/>
              </p:nvCxnSpPr>
              <p:spPr>
                <a:xfrm>
                  <a:off x="1547664" y="2132856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>
                  <a:endCxn id="29" idx="6"/>
                </p:cNvCxnSpPr>
                <p:nvPr/>
              </p:nvCxnSpPr>
              <p:spPr>
                <a:xfrm>
                  <a:off x="2123728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>
                  <a:endCxn id="29" idx="4"/>
                </p:cNvCxnSpPr>
                <p:nvPr/>
              </p:nvCxnSpPr>
              <p:spPr>
                <a:xfrm>
                  <a:off x="1547664" y="3429000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>
                  <a:stCxn id="29" idx="2"/>
                </p:cNvCxnSpPr>
                <p:nvPr/>
              </p:nvCxnSpPr>
              <p:spPr>
                <a:xfrm>
                  <a:off x="827584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>
              <a:xfrm flipH="1">
                <a:off x="4360690" y="872716"/>
                <a:ext cx="283318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5060033" y="1700808"/>
                <a:ext cx="376063" cy="2340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932040" y="3717032"/>
                <a:ext cx="504056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11960" y="4437112"/>
                <a:ext cx="290389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2339752" y="4437112"/>
                <a:ext cx="288032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1529662" y="3717032"/>
                <a:ext cx="378042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295636" y="1700808"/>
                <a:ext cx="612068" cy="36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123728" y="872716"/>
                <a:ext cx="360040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275856" y="1106742"/>
                <a:ext cx="648072" cy="189021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>
                <a:off x="3275856" y="2996952"/>
                <a:ext cx="936104" cy="4320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/>
            <p:cNvSpPr/>
            <p:nvPr/>
          </p:nvSpPr>
          <p:spPr>
            <a:xfrm>
              <a:off x="3491880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424427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067944" y="2420888"/>
              <a:ext cx="194421" cy="86409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 rot="16385183">
              <a:off x="3114024" y="862226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 rot="7635512" flipH="1">
              <a:off x="4869226" y="1686927"/>
              <a:ext cx="1008577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247307" y="265462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 rot="5609488">
              <a:off x="3243143" y="492574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 flipH="1">
              <a:off x="1187624" y="2801781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 rot="18333987" flipH="1">
              <a:off x="2502327" y="3884299"/>
              <a:ext cx="1505599" cy="425898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  <a:gd name="connsiteX0" fmla="*/ 101797 w 1987747"/>
                <a:gd name="connsiteY0" fmla="*/ 228600 h 425898"/>
                <a:gd name="connsiteX1" fmla="*/ 101797 w 1987747"/>
                <a:gd name="connsiteY1" fmla="*/ 228600 h 425898"/>
                <a:gd name="connsiteX2" fmla="*/ 444697 w 1987747"/>
                <a:gd name="connsiteY2" fmla="*/ 214312 h 425898"/>
                <a:gd name="connsiteX3" fmla="*/ 887610 w 1987747"/>
                <a:gd name="connsiteY3" fmla="*/ 242887 h 425898"/>
                <a:gd name="connsiteX4" fmla="*/ 1487685 w 1987747"/>
                <a:gd name="connsiteY4" fmla="*/ 228600 h 425898"/>
                <a:gd name="connsiteX5" fmla="*/ 1544835 w 1987747"/>
                <a:gd name="connsiteY5" fmla="*/ 214312 h 425898"/>
                <a:gd name="connsiteX6" fmla="*/ 1559122 w 1987747"/>
                <a:gd name="connsiteY6" fmla="*/ 0 h 425898"/>
                <a:gd name="connsiteX7" fmla="*/ 1616272 w 1987747"/>
                <a:gd name="connsiteY7" fmla="*/ 0 h 425898"/>
                <a:gd name="connsiteX8" fmla="*/ 1601985 w 1987747"/>
                <a:gd name="connsiteY8" fmla="*/ 114300 h 425898"/>
                <a:gd name="connsiteX9" fmla="*/ 1959172 w 1987747"/>
                <a:gd name="connsiteY9" fmla="*/ 114300 h 425898"/>
                <a:gd name="connsiteX10" fmla="*/ 1930597 w 1987747"/>
                <a:gd name="connsiteY10" fmla="*/ 157162 h 425898"/>
                <a:gd name="connsiteX11" fmla="*/ 1630560 w 1987747"/>
                <a:gd name="connsiteY11" fmla="*/ 157162 h 425898"/>
                <a:gd name="connsiteX12" fmla="*/ 1601985 w 1987747"/>
                <a:gd name="connsiteY12" fmla="*/ 185737 h 425898"/>
                <a:gd name="connsiteX13" fmla="*/ 1987747 w 1987747"/>
                <a:gd name="connsiteY13" fmla="*/ 171450 h 425898"/>
                <a:gd name="connsiteX14" fmla="*/ 1973460 w 1987747"/>
                <a:gd name="connsiteY14" fmla="*/ 214312 h 425898"/>
                <a:gd name="connsiteX15" fmla="*/ 1601985 w 1987747"/>
                <a:gd name="connsiteY15" fmla="*/ 228600 h 425898"/>
                <a:gd name="connsiteX16" fmla="*/ 1601985 w 1987747"/>
                <a:gd name="connsiteY16" fmla="*/ 228600 h 425898"/>
                <a:gd name="connsiteX17" fmla="*/ 1987747 w 1987747"/>
                <a:gd name="connsiteY17" fmla="*/ 257175 h 425898"/>
                <a:gd name="connsiteX18" fmla="*/ 1987747 w 1987747"/>
                <a:gd name="connsiteY18" fmla="*/ 328612 h 425898"/>
                <a:gd name="connsiteX19" fmla="*/ 1587697 w 1987747"/>
                <a:gd name="connsiteY19" fmla="*/ 271462 h 425898"/>
                <a:gd name="connsiteX20" fmla="*/ 1830585 w 1987747"/>
                <a:gd name="connsiteY20" fmla="*/ 342900 h 425898"/>
                <a:gd name="connsiteX21" fmla="*/ 1787722 w 1987747"/>
                <a:gd name="connsiteY21" fmla="*/ 371475 h 425898"/>
                <a:gd name="connsiteX22" fmla="*/ 1544835 w 1987747"/>
                <a:gd name="connsiteY22" fmla="*/ 300037 h 425898"/>
                <a:gd name="connsiteX23" fmla="*/ 201810 w 1987747"/>
                <a:gd name="connsiteY23" fmla="*/ 385762 h 425898"/>
                <a:gd name="connsiteX24" fmla="*/ 0 w 1987747"/>
                <a:gd name="connsiteY24" fmla="*/ 425898 h 42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7747" h="425898">
                  <a:moveTo>
                    <a:pt x="101797" y="228600"/>
                  </a:moveTo>
                  <a:lnTo>
                    <a:pt x="101797" y="228600"/>
                  </a:lnTo>
                  <a:cubicBezTo>
                    <a:pt x="216097" y="223837"/>
                    <a:pt x="330317" y="212232"/>
                    <a:pt x="444697" y="214312"/>
                  </a:cubicBezTo>
                  <a:cubicBezTo>
                    <a:pt x="592617" y="217001"/>
                    <a:pt x="887610" y="242887"/>
                    <a:pt x="887610" y="242887"/>
                  </a:cubicBezTo>
                  <a:lnTo>
                    <a:pt x="1487685" y="228600"/>
                  </a:lnTo>
                  <a:cubicBezTo>
                    <a:pt x="1507303" y="227747"/>
                    <a:pt x="1544835" y="214312"/>
                    <a:pt x="1544835" y="214312"/>
                  </a:cubicBezTo>
                  <a:lnTo>
                    <a:pt x="1559122" y="0"/>
                  </a:lnTo>
                  <a:lnTo>
                    <a:pt x="1616272" y="0"/>
                  </a:lnTo>
                  <a:lnTo>
                    <a:pt x="1601985" y="114300"/>
                  </a:lnTo>
                  <a:lnTo>
                    <a:pt x="1959172" y="114300"/>
                  </a:lnTo>
                  <a:lnTo>
                    <a:pt x="1930597" y="157162"/>
                  </a:lnTo>
                  <a:lnTo>
                    <a:pt x="1630560" y="157162"/>
                  </a:lnTo>
                  <a:lnTo>
                    <a:pt x="1601985" y="185737"/>
                  </a:lnTo>
                  <a:lnTo>
                    <a:pt x="1987747" y="171450"/>
                  </a:lnTo>
                  <a:lnTo>
                    <a:pt x="1973460" y="214312"/>
                  </a:lnTo>
                  <a:lnTo>
                    <a:pt x="1601985" y="228600"/>
                  </a:lnTo>
                  <a:lnTo>
                    <a:pt x="1601985" y="228600"/>
                  </a:lnTo>
                  <a:lnTo>
                    <a:pt x="1987747" y="257175"/>
                  </a:lnTo>
                  <a:lnTo>
                    <a:pt x="1987747" y="328612"/>
                  </a:lnTo>
                  <a:lnTo>
                    <a:pt x="1587697" y="271462"/>
                  </a:lnTo>
                  <a:lnTo>
                    <a:pt x="1830585" y="342900"/>
                  </a:lnTo>
                  <a:lnTo>
                    <a:pt x="1787722" y="371475"/>
                  </a:lnTo>
                  <a:lnTo>
                    <a:pt x="1544835" y="300037"/>
                  </a:lnTo>
                  <a:lnTo>
                    <a:pt x="201810" y="385762"/>
                  </a:lnTo>
                  <a:lnTo>
                    <a:pt x="0" y="42589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3590423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526527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3671888" y="3257550"/>
              <a:ext cx="1057275" cy="258666"/>
            </a:xfrm>
            <a:custGeom>
              <a:avLst/>
              <a:gdLst>
                <a:gd name="connsiteX0" fmla="*/ 0 w 1057275"/>
                <a:gd name="connsiteY0" fmla="*/ 0 h 258666"/>
                <a:gd name="connsiteX1" fmla="*/ 114300 w 1057275"/>
                <a:gd name="connsiteY1" fmla="*/ 128588 h 258666"/>
                <a:gd name="connsiteX2" fmla="*/ 257175 w 1057275"/>
                <a:gd name="connsiteY2" fmla="*/ 214313 h 258666"/>
                <a:gd name="connsiteX3" fmla="*/ 500062 w 1057275"/>
                <a:gd name="connsiteY3" fmla="*/ 257175 h 258666"/>
                <a:gd name="connsiteX4" fmla="*/ 714375 w 1057275"/>
                <a:gd name="connsiteY4" fmla="*/ 242888 h 258666"/>
                <a:gd name="connsiteX5" fmla="*/ 900112 w 1057275"/>
                <a:gd name="connsiteY5" fmla="*/ 185738 h 258666"/>
                <a:gd name="connsiteX6" fmla="*/ 1057275 w 1057275"/>
                <a:gd name="connsiteY6" fmla="*/ 71438 h 258666"/>
                <a:gd name="connsiteX7" fmla="*/ 1057275 w 1057275"/>
                <a:gd name="connsiteY7" fmla="*/ 71438 h 2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275" h="258666">
                  <a:moveTo>
                    <a:pt x="0" y="0"/>
                  </a:moveTo>
                  <a:cubicBezTo>
                    <a:pt x="35719" y="46434"/>
                    <a:pt x="71438" y="92869"/>
                    <a:pt x="114300" y="128588"/>
                  </a:cubicBezTo>
                  <a:cubicBezTo>
                    <a:pt x="157162" y="164307"/>
                    <a:pt x="192881" y="192882"/>
                    <a:pt x="257175" y="214313"/>
                  </a:cubicBezTo>
                  <a:cubicBezTo>
                    <a:pt x="321469" y="235744"/>
                    <a:pt x="423862" y="252413"/>
                    <a:pt x="500062" y="257175"/>
                  </a:cubicBezTo>
                  <a:cubicBezTo>
                    <a:pt x="576262" y="261937"/>
                    <a:pt x="647700" y="254794"/>
                    <a:pt x="714375" y="242888"/>
                  </a:cubicBezTo>
                  <a:cubicBezTo>
                    <a:pt x="781050" y="230982"/>
                    <a:pt x="842962" y="214313"/>
                    <a:pt x="900112" y="185738"/>
                  </a:cubicBezTo>
                  <a:cubicBezTo>
                    <a:pt x="957262" y="157163"/>
                    <a:pt x="1057275" y="71438"/>
                    <a:pt x="1057275" y="71438"/>
                  </a:cubicBezTo>
                  <a:lnTo>
                    <a:pt x="1057275" y="7143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6" name="Group 35"/>
          <p:cNvGrpSpPr>
            <a:grpSpLocks noChangeAspect="1"/>
          </p:cNvGrpSpPr>
          <p:nvPr/>
        </p:nvGrpSpPr>
        <p:grpSpPr>
          <a:xfrm>
            <a:off x="6477018" y="1916832"/>
            <a:ext cx="2271446" cy="2272912"/>
            <a:chOff x="1187624" y="126420"/>
            <a:chExt cx="5945633" cy="5949467"/>
          </a:xfrm>
        </p:grpSpPr>
        <p:grpSp>
          <p:nvGrpSpPr>
            <p:cNvPr id="37" name="Group 36"/>
            <p:cNvGrpSpPr/>
            <p:nvPr/>
          </p:nvGrpSpPr>
          <p:grpSpPr>
            <a:xfrm>
              <a:off x="2915816" y="1844824"/>
              <a:ext cx="2457700" cy="2448272"/>
              <a:chOff x="3266428" y="2564904"/>
              <a:chExt cx="2457700" cy="2448272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275856" y="2564904"/>
                <a:ext cx="2448272" cy="244827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Arc 67"/>
              <p:cNvSpPr/>
              <p:nvPr/>
            </p:nvSpPr>
            <p:spPr>
              <a:xfrm rot="5400000">
                <a:off x="3907216" y="2500180"/>
                <a:ext cx="1176123" cy="2457699"/>
              </a:xfrm>
              <a:prstGeom prst="arc">
                <a:avLst>
                  <a:gd name="adj1" fmla="val 16374676"/>
                  <a:gd name="adj2" fmla="val 5355023"/>
                </a:avLst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38" name="Group 37"/>
            <p:cNvGrpSpPr>
              <a:grpSpLocks noChangeAspect="1"/>
            </p:cNvGrpSpPr>
            <p:nvPr/>
          </p:nvGrpSpPr>
          <p:grpSpPr>
            <a:xfrm>
              <a:off x="3896632" y="3645024"/>
              <a:ext cx="505496" cy="505496"/>
              <a:chOff x="1061610" y="476672"/>
              <a:chExt cx="4680520" cy="4680520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1061610" y="476672"/>
                <a:ext cx="4680520" cy="4680520"/>
                <a:chOff x="827584" y="2132856"/>
                <a:chExt cx="1440160" cy="1440160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827584" y="2132856"/>
                  <a:ext cx="1440160" cy="144016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3" name="Straight Connector 62"/>
                <p:cNvCxnSpPr>
                  <a:stCxn id="62" idx="0"/>
                </p:cNvCxnSpPr>
                <p:nvPr/>
              </p:nvCxnSpPr>
              <p:spPr>
                <a:xfrm>
                  <a:off x="1547664" y="2132856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>
                  <a:endCxn id="62" idx="6"/>
                </p:cNvCxnSpPr>
                <p:nvPr/>
              </p:nvCxnSpPr>
              <p:spPr>
                <a:xfrm>
                  <a:off x="2123728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>
                  <a:endCxn id="62" idx="4"/>
                </p:cNvCxnSpPr>
                <p:nvPr/>
              </p:nvCxnSpPr>
              <p:spPr>
                <a:xfrm>
                  <a:off x="1547664" y="3429000"/>
                  <a:ext cx="0" cy="14401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>
                  <a:stCxn id="62" idx="2"/>
                </p:cNvCxnSpPr>
                <p:nvPr/>
              </p:nvCxnSpPr>
              <p:spPr>
                <a:xfrm>
                  <a:off x="827584" y="2852936"/>
                  <a:ext cx="1440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/>
              <p:cNvCxnSpPr/>
              <p:nvPr/>
            </p:nvCxnSpPr>
            <p:spPr>
              <a:xfrm flipH="1">
                <a:off x="4360690" y="872716"/>
                <a:ext cx="283318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H="1">
                <a:off x="5060033" y="1700808"/>
                <a:ext cx="376063" cy="2340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932040" y="3717032"/>
                <a:ext cx="504056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4211960" y="4437112"/>
                <a:ext cx="290389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2339752" y="4437112"/>
                <a:ext cx="288032" cy="4080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H="1">
                <a:off x="1529662" y="3717032"/>
                <a:ext cx="378042" cy="2880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1295636" y="1700808"/>
                <a:ext cx="612068" cy="36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2123728" y="872716"/>
                <a:ext cx="360040" cy="4680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H="1">
                <a:off x="3275856" y="1106742"/>
                <a:ext cx="648072" cy="189021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>
                <a:off x="3275856" y="2996952"/>
                <a:ext cx="936104" cy="4320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/>
            <p:cNvSpPr/>
            <p:nvPr/>
          </p:nvSpPr>
          <p:spPr>
            <a:xfrm>
              <a:off x="3491880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4424427" y="2420888"/>
              <a:ext cx="288032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067944" y="2420888"/>
              <a:ext cx="194421" cy="86409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 rot="16385183">
              <a:off x="3114024" y="862226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 rot="7635512" flipH="1">
              <a:off x="4869226" y="1686927"/>
              <a:ext cx="1008577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Freeform 43"/>
            <p:cNvSpPr/>
            <p:nvPr/>
          </p:nvSpPr>
          <p:spPr>
            <a:xfrm>
              <a:off x="5247307" y="265462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 rot="5609488">
              <a:off x="3243143" y="4925743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 flipH="1">
              <a:off x="1187624" y="2801781"/>
              <a:ext cx="1885950" cy="414337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85950" h="414337">
                  <a:moveTo>
                    <a:pt x="0" y="228600"/>
                  </a:moveTo>
                  <a:lnTo>
                    <a:pt x="0" y="228600"/>
                  </a:lnTo>
                  <a:cubicBezTo>
                    <a:pt x="114300" y="223837"/>
                    <a:pt x="228520" y="212232"/>
                    <a:pt x="342900" y="214312"/>
                  </a:cubicBezTo>
                  <a:cubicBezTo>
                    <a:pt x="490820" y="217001"/>
                    <a:pt x="785813" y="242887"/>
                    <a:pt x="785813" y="242887"/>
                  </a:cubicBezTo>
                  <a:lnTo>
                    <a:pt x="1385888" y="228600"/>
                  </a:lnTo>
                  <a:cubicBezTo>
                    <a:pt x="1405506" y="227747"/>
                    <a:pt x="1443038" y="214312"/>
                    <a:pt x="1443038" y="214312"/>
                  </a:cubicBezTo>
                  <a:lnTo>
                    <a:pt x="1457325" y="0"/>
                  </a:lnTo>
                  <a:lnTo>
                    <a:pt x="1514475" y="0"/>
                  </a:lnTo>
                  <a:lnTo>
                    <a:pt x="1500188" y="114300"/>
                  </a:lnTo>
                  <a:lnTo>
                    <a:pt x="1857375" y="114300"/>
                  </a:lnTo>
                  <a:lnTo>
                    <a:pt x="1828800" y="157162"/>
                  </a:lnTo>
                  <a:lnTo>
                    <a:pt x="1528763" y="157162"/>
                  </a:lnTo>
                  <a:lnTo>
                    <a:pt x="1500188" y="185737"/>
                  </a:lnTo>
                  <a:lnTo>
                    <a:pt x="1885950" y="171450"/>
                  </a:lnTo>
                  <a:lnTo>
                    <a:pt x="1871663" y="214312"/>
                  </a:lnTo>
                  <a:lnTo>
                    <a:pt x="1500188" y="228600"/>
                  </a:lnTo>
                  <a:lnTo>
                    <a:pt x="1500188" y="228600"/>
                  </a:lnTo>
                  <a:lnTo>
                    <a:pt x="1885950" y="257175"/>
                  </a:lnTo>
                  <a:lnTo>
                    <a:pt x="1885950" y="328612"/>
                  </a:lnTo>
                  <a:lnTo>
                    <a:pt x="1485900" y="271462"/>
                  </a:lnTo>
                  <a:lnTo>
                    <a:pt x="1728788" y="342900"/>
                  </a:lnTo>
                  <a:lnTo>
                    <a:pt x="1685925" y="371475"/>
                  </a:lnTo>
                  <a:lnTo>
                    <a:pt x="1443038" y="300037"/>
                  </a:lnTo>
                  <a:lnTo>
                    <a:pt x="100013" y="385762"/>
                  </a:lnTo>
                  <a:lnTo>
                    <a:pt x="71438" y="41433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rot="18333987" flipH="1">
              <a:off x="2502327" y="3884299"/>
              <a:ext cx="1505599" cy="425898"/>
            </a:xfrm>
            <a:custGeom>
              <a:avLst/>
              <a:gdLst>
                <a:gd name="connsiteX0" fmla="*/ 0 w 1885950"/>
                <a:gd name="connsiteY0" fmla="*/ 228600 h 414337"/>
                <a:gd name="connsiteX1" fmla="*/ 0 w 1885950"/>
                <a:gd name="connsiteY1" fmla="*/ 228600 h 414337"/>
                <a:gd name="connsiteX2" fmla="*/ 342900 w 1885950"/>
                <a:gd name="connsiteY2" fmla="*/ 214312 h 414337"/>
                <a:gd name="connsiteX3" fmla="*/ 785813 w 1885950"/>
                <a:gd name="connsiteY3" fmla="*/ 242887 h 414337"/>
                <a:gd name="connsiteX4" fmla="*/ 1385888 w 1885950"/>
                <a:gd name="connsiteY4" fmla="*/ 228600 h 414337"/>
                <a:gd name="connsiteX5" fmla="*/ 1443038 w 1885950"/>
                <a:gd name="connsiteY5" fmla="*/ 214312 h 414337"/>
                <a:gd name="connsiteX6" fmla="*/ 1457325 w 1885950"/>
                <a:gd name="connsiteY6" fmla="*/ 0 h 414337"/>
                <a:gd name="connsiteX7" fmla="*/ 1514475 w 1885950"/>
                <a:gd name="connsiteY7" fmla="*/ 0 h 414337"/>
                <a:gd name="connsiteX8" fmla="*/ 1500188 w 1885950"/>
                <a:gd name="connsiteY8" fmla="*/ 114300 h 414337"/>
                <a:gd name="connsiteX9" fmla="*/ 1857375 w 1885950"/>
                <a:gd name="connsiteY9" fmla="*/ 114300 h 414337"/>
                <a:gd name="connsiteX10" fmla="*/ 1828800 w 1885950"/>
                <a:gd name="connsiteY10" fmla="*/ 157162 h 414337"/>
                <a:gd name="connsiteX11" fmla="*/ 1528763 w 1885950"/>
                <a:gd name="connsiteY11" fmla="*/ 157162 h 414337"/>
                <a:gd name="connsiteX12" fmla="*/ 1500188 w 1885950"/>
                <a:gd name="connsiteY12" fmla="*/ 185737 h 414337"/>
                <a:gd name="connsiteX13" fmla="*/ 1885950 w 1885950"/>
                <a:gd name="connsiteY13" fmla="*/ 171450 h 414337"/>
                <a:gd name="connsiteX14" fmla="*/ 1871663 w 1885950"/>
                <a:gd name="connsiteY14" fmla="*/ 214312 h 414337"/>
                <a:gd name="connsiteX15" fmla="*/ 1500188 w 1885950"/>
                <a:gd name="connsiteY15" fmla="*/ 228600 h 414337"/>
                <a:gd name="connsiteX16" fmla="*/ 1500188 w 1885950"/>
                <a:gd name="connsiteY16" fmla="*/ 228600 h 414337"/>
                <a:gd name="connsiteX17" fmla="*/ 1885950 w 1885950"/>
                <a:gd name="connsiteY17" fmla="*/ 257175 h 414337"/>
                <a:gd name="connsiteX18" fmla="*/ 1885950 w 1885950"/>
                <a:gd name="connsiteY18" fmla="*/ 328612 h 414337"/>
                <a:gd name="connsiteX19" fmla="*/ 1485900 w 1885950"/>
                <a:gd name="connsiteY19" fmla="*/ 271462 h 414337"/>
                <a:gd name="connsiteX20" fmla="*/ 1728788 w 1885950"/>
                <a:gd name="connsiteY20" fmla="*/ 342900 h 414337"/>
                <a:gd name="connsiteX21" fmla="*/ 1685925 w 1885950"/>
                <a:gd name="connsiteY21" fmla="*/ 371475 h 414337"/>
                <a:gd name="connsiteX22" fmla="*/ 1443038 w 1885950"/>
                <a:gd name="connsiteY22" fmla="*/ 300037 h 414337"/>
                <a:gd name="connsiteX23" fmla="*/ 100013 w 1885950"/>
                <a:gd name="connsiteY23" fmla="*/ 385762 h 414337"/>
                <a:gd name="connsiteX24" fmla="*/ 71438 w 1885950"/>
                <a:gd name="connsiteY24" fmla="*/ 414337 h 414337"/>
                <a:gd name="connsiteX0" fmla="*/ 101797 w 1987747"/>
                <a:gd name="connsiteY0" fmla="*/ 228600 h 425898"/>
                <a:gd name="connsiteX1" fmla="*/ 101797 w 1987747"/>
                <a:gd name="connsiteY1" fmla="*/ 228600 h 425898"/>
                <a:gd name="connsiteX2" fmla="*/ 444697 w 1987747"/>
                <a:gd name="connsiteY2" fmla="*/ 214312 h 425898"/>
                <a:gd name="connsiteX3" fmla="*/ 887610 w 1987747"/>
                <a:gd name="connsiteY3" fmla="*/ 242887 h 425898"/>
                <a:gd name="connsiteX4" fmla="*/ 1487685 w 1987747"/>
                <a:gd name="connsiteY4" fmla="*/ 228600 h 425898"/>
                <a:gd name="connsiteX5" fmla="*/ 1544835 w 1987747"/>
                <a:gd name="connsiteY5" fmla="*/ 214312 h 425898"/>
                <a:gd name="connsiteX6" fmla="*/ 1559122 w 1987747"/>
                <a:gd name="connsiteY6" fmla="*/ 0 h 425898"/>
                <a:gd name="connsiteX7" fmla="*/ 1616272 w 1987747"/>
                <a:gd name="connsiteY7" fmla="*/ 0 h 425898"/>
                <a:gd name="connsiteX8" fmla="*/ 1601985 w 1987747"/>
                <a:gd name="connsiteY8" fmla="*/ 114300 h 425898"/>
                <a:gd name="connsiteX9" fmla="*/ 1959172 w 1987747"/>
                <a:gd name="connsiteY9" fmla="*/ 114300 h 425898"/>
                <a:gd name="connsiteX10" fmla="*/ 1930597 w 1987747"/>
                <a:gd name="connsiteY10" fmla="*/ 157162 h 425898"/>
                <a:gd name="connsiteX11" fmla="*/ 1630560 w 1987747"/>
                <a:gd name="connsiteY11" fmla="*/ 157162 h 425898"/>
                <a:gd name="connsiteX12" fmla="*/ 1601985 w 1987747"/>
                <a:gd name="connsiteY12" fmla="*/ 185737 h 425898"/>
                <a:gd name="connsiteX13" fmla="*/ 1987747 w 1987747"/>
                <a:gd name="connsiteY13" fmla="*/ 171450 h 425898"/>
                <a:gd name="connsiteX14" fmla="*/ 1973460 w 1987747"/>
                <a:gd name="connsiteY14" fmla="*/ 214312 h 425898"/>
                <a:gd name="connsiteX15" fmla="*/ 1601985 w 1987747"/>
                <a:gd name="connsiteY15" fmla="*/ 228600 h 425898"/>
                <a:gd name="connsiteX16" fmla="*/ 1601985 w 1987747"/>
                <a:gd name="connsiteY16" fmla="*/ 228600 h 425898"/>
                <a:gd name="connsiteX17" fmla="*/ 1987747 w 1987747"/>
                <a:gd name="connsiteY17" fmla="*/ 257175 h 425898"/>
                <a:gd name="connsiteX18" fmla="*/ 1987747 w 1987747"/>
                <a:gd name="connsiteY18" fmla="*/ 328612 h 425898"/>
                <a:gd name="connsiteX19" fmla="*/ 1587697 w 1987747"/>
                <a:gd name="connsiteY19" fmla="*/ 271462 h 425898"/>
                <a:gd name="connsiteX20" fmla="*/ 1830585 w 1987747"/>
                <a:gd name="connsiteY20" fmla="*/ 342900 h 425898"/>
                <a:gd name="connsiteX21" fmla="*/ 1787722 w 1987747"/>
                <a:gd name="connsiteY21" fmla="*/ 371475 h 425898"/>
                <a:gd name="connsiteX22" fmla="*/ 1544835 w 1987747"/>
                <a:gd name="connsiteY22" fmla="*/ 300037 h 425898"/>
                <a:gd name="connsiteX23" fmla="*/ 201810 w 1987747"/>
                <a:gd name="connsiteY23" fmla="*/ 385762 h 425898"/>
                <a:gd name="connsiteX24" fmla="*/ 0 w 1987747"/>
                <a:gd name="connsiteY24" fmla="*/ 425898 h 42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7747" h="425898">
                  <a:moveTo>
                    <a:pt x="101797" y="228600"/>
                  </a:moveTo>
                  <a:lnTo>
                    <a:pt x="101797" y="228600"/>
                  </a:lnTo>
                  <a:cubicBezTo>
                    <a:pt x="216097" y="223837"/>
                    <a:pt x="330317" y="212232"/>
                    <a:pt x="444697" y="214312"/>
                  </a:cubicBezTo>
                  <a:cubicBezTo>
                    <a:pt x="592617" y="217001"/>
                    <a:pt x="887610" y="242887"/>
                    <a:pt x="887610" y="242887"/>
                  </a:cubicBezTo>
                  <a:lnTo>
                    <a:pt x="1487685" y="228600"/>
                  </a:lnTo>
                  <a:cubicBezTo>
                    <a:pt x="1507303" y="227747"/>
                    <a:pt x="1544835" y="214312"/>
                    <a:pt x="1544835" y="214312"/>
                  </a:cubicBezTo>
                  <a:lnTo>
                    <a:pt x="1559122" y="0"/>
                  </a:lnTo>
                  <a:lnTo>
                    <a:pt x="1616272" y="0"/>
                  </a:lnTo>
                  <a:lnTo>
                    <a:pt x="1601985" y="114300"/>
                  </a:lnTo>
                  <a:lnTo>
                    <a:pt x="1959172" y="114300"/>
                  </a:lnTo>
                  <a:lnTo>
                    <a:pt x="1930597" y="157162"/>
                  </a:lnTo>
                  <a:lnTo>
                    <a:pt x="1630560" y="157162"/>
                  </a:lnTo>
                  <a:lnTo>
                    <a:pt x="1601985" y="185737"/>
                  </a:lnTo>
                  <a:lnTo>
                    <a:pt x="1987747" y="171450"/>
                  </a:lnTo>
                  <a:lnTo>
                    <a:pt x="1973460" y="214312"/>
                  </a:lnTo>
                  <a:lnTo>
                    <a:pt x="1601985" y="228600"/>
                  </a:lnTo>
                  <a:lnTo>
                    <a:pt x="1601985" y="228600"/>
                  </a:lnTo>
                  <a:lnTo>
                    <a:pt x="1987747" y="257175"/>
                  </a:lnTo>
                  <a:lnTo>
                    <a:pt x="1987747" y="328612"/>
                  </a:lnTo>
                  <a:lnTo>
                    <a:pt x="1587697" y="271462"/>
                  </a:lnTo>
                  <a:lnTo>
                    <a:pt x="1830585" y="342900"/>
                  </a:lnTo>
                  <a:lnTo>
                    <a:pt x="1787722" y="371475"/>
                  </a:lnTo>
                  <a:lnTo>
                    <a:pt x="1544835" y="300037"/>
                  </a:lnTo>
                  <a:lnTo>
                    <a:pt x="201810" y="385762"/>
                  </a:lnTo>
                  <a:lnTo>
                    <a:pt x="0" y="42589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3590423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4526527" y="2447423"/>
              <a:ext cx="117481" cy="1174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3671888" y="3257550"/>
              <a:ext cx="1057275" cy="258666"/>
            </a:xfrm>
            <a:custGeom>
              <a:avLst/>
              <a:gdLst>
                <a:gd name="connsiteX0" fmla="*/ 0 w 1057275"/>
                <a:gd name="connsiteY0" fmla="*/ 0 h 258666"/>
                <a:gd name="connsiteX1" fmla="*/ 114300 w 1057275"/>
                <a:gd name="connsiteY1" fmla="*/ 128588 h 258666"/>
                <a:gd name="connsiteX2" fmla="*/ 257175 w 1057275"/>
                <a:gd name="connsiteY2" fmla="*/ 214313 h 258666"/>
                <a:gd name="connsiteX3" fmla="*/ 500062 w 1057275"/>
                <a:gd name="connsiteY3" fmla="*/ 257175 h 258666"/>
                <a:gd name="connsiteX4" fmla="*/ 714375 w 1057275"/>
                <a:gd name="connsiteY4" fmla="*/ 242888 h 258666"/>
                <a:gd name="connsiteX5" fmla="*/ 900112 w 1057275"/>
                <a:gd name="connsiteY5" fmla="*/ 185738 h 258666"/>
                <a:gd name="connsiteX6" fmla="*/ 1057275 w 1057275"/>
                <a:gd name="connsiteY6" fmla="*/ 71438 h 258666"/>
                <a:gd name="connsiteX7" fmla="*/ 1057275 w 1057275"/>
                <a:gd name="connsiteY7" fmla="*/ 71438 h 2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275" h="258666">
                  <a:moveTo>
                    <a:pt x="0" y="0"/>
                  </a:moveTo>
                  <a:cubicBezTo>
                    <a:pt x="35719" y="46434"/>
                    <a:pt x="71438" y="92869"/>
                    <a:pt x="114300" y="128588"/>
                  </a:cubicBezTo>
                  <a:cubicBezTo>
                    <a:pt x="157162" y="164307"/>
                    <a:pt x="192881" y="192882"/>
                    <a:pt x="257175" y="214313"/>
                  </a:cubicBezTo>
                  <a:cubicBezTo>
                    <a:pt x="321469" y="235744"/>
                    <a:pt x="423862" y="252413"/>
                    <a:pt x="500062" y="257175"/>
                  </a:cubicBezTo>
                  <a:cubicBezTo>
                    <a:pt x="576262" y="261937"/>
                    <a:pt x="647700" y="254794"/>
                    <a:pt x="714375" y="242888"/>
                  </a:cubicBezTo>
                  <a:cubicBezTo>
                    <a:pt x="781050" y="230982"/>
                    <a:pt x="842962" y="214313"/>
                    <a:pt x="900112" y="185738"/>
                  </a:cubicBezTo>
                  <a:cubicBezTo>
                    <a:pt x="957262" y="157163"/>
                    <a:pt x="1057275" y="71438"/>
                    <a:pt x="1057275" y="71438"/>
                  </a:cubicBezTo>
                  <a:lnTo>
                    <a:pt x="1057275" y="7143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70" name="Straight Connector 69"/>
          <p:cNvCxnSpPr/>
          <p:nvPr/>
        </p:nvCxnSpPr>
        <p:spPr>
          <a:xfrm>
            <a:off x="3851920" y="2882697"/>
            <a:ext cx="720080" cy="832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4572000" y="2882697"/>
            <a:ext cx="720080" cy="8343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995936" y="2875931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067944" y="2975910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300736" y="3212976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427984" y="3356992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572000" y="3509392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724400" y="3356992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876800" y="3212976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029200" y="3068960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181600" y="2852936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139952" y="3068960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4211960" y="3140968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499992" y="3479966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652392" y="3429000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804792" y="3284984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957192" y="3140968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109592" y="2975910"/>
            <a:ext cx="0" cy="1650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29" idx="6"/>
          </p:cNvCxnSpPr>
          <p:nvPr/>
        </p:nvCxnSpPr>
        <p:spPr>
          <a:xfrm>
            <a:off x="1767609" y="3357625"/>
            <a:ext cx="2533127" cy="490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4300736" y="3465091"/>
            <a:ext cx="271264" cy="198013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62" idx="2"/>
          </p:cNvCxnSpPr>
          <p:nvPr/>
        </p:nvCxnSpPr>
        <p:spPr>
          <a:xfrm flipH="1">
            <a:off x="4804792" y="3357625"/>
            <a:ext cx="2707165" cy="6684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4572000" y="3424474"/>
            <a:ext cx="232792" cy="202075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4369737" y="5419689"/>
            <a:ext cx="404525" cy="504056"/>
            <a:chOff x="6158374" y="5013176"/>
            <a:chExt cx="678894" cy="936104"/>
          </a:xfrm>
        </p:grpSpPr>
        <p:cxnSp>
          <p:nvCxnSpPr>
            <p:cNvPr id="112" name="Straight Connector 111"/>
            <p:cNvCxnSpPr/>
            <p:nvPr/>
          </p:nvCxnSpPr>
          <p:spPr>
            <a:xfrm>
              <a:off x="6158374" y="5301208"/>
              <a:ext cx="318644" cy="648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6477018" y="5013176"/>
              <a:ext cx="360250" cy="9361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Freeform 115"/>
            <p:cNvSpPr/>
            <p:nvPr/>
          </p:nvSpPr>
          <p:spPr>
            <a:xfrm>
              <a:off x="6212114" y="5326743"/>
              <a:ext cx="493486" cy="72571"/>
            </a:xfrm>
            <a:custGeom>
              <a:avLst/>
              <a:gdLst>
                <a:gd name="connsiteX0" fmla="*/ 0 w 493486"/>
                <a:gd name="connsiteY0" fmla="*/ 72571 h 72571"/>
                <a:gd name="connsiteX1" fmla="*/ 130629 w 493486"/>
                <a:gd name="connsiteY1" fmla="*/ 14514 h 72571"/>
                <a:gd name="connsiteX2" fmla="*/ 261257 w 493486"/>
                <a:gd name="connsiteY2" fmla="*/ 0 h 72571"/>
                <a:gd name="connsiteX3" fmla="*/ 406400 w 493486"/>
                <a:gd name="connsiteY3" fmla="*/ 29028 h 72571"/>
                <a:gd name="connsiteX4" fmla="*/ 493486 w 493486"/>
                <a:gd name="connsiteY4" fmla="*/ 72571 h 72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3486" h="72571">
                  <a:moveTo>
                    <a:pt x="0" y="72571"/>
                  </a:moveTo>
                  <a:cubicBezTo>
                    <a:pt x="43543" y="49590"/>
                    <a:pt x="87086" y="26609"/>
                    <a:pt x="130629" y="14514"/>
                  </a:cubicBezTo>
                  <a:cubicBezTo>
                    <a:pt x="174172" y="2419"/>
                    <a:pt x="215295" y="-2419"/>
                    <a:pt x="261257" y="0"/>
                  </a:cubicBezTo>
                  <a:cubicBezTo>
                    <a:pt x="307219" y="2419"/>
                    <a:pt x="367695" y="16933"/>
                    <a:pt x="406400" y="29028"/>
                  </a:cubicBezTo>
                  <a:cubicBezTo>
                    <a:pt x="445105" y="41123"/>
                    <a:pt x="469295" y="56847"/>
                    <a:pt x="493486" y="72571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Oval 116"/>
            <p:cNvSpPr/>
            <p:nvPr/>
          </p:nvSpPr>
          <p:spPr>
            <a:xfrm>
              <a:off x="6300192" y="5373216"/>
              <a:ext cx="339447" cy="22593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9" name="Freeform 118"/>
          <p:cNvSpPr/>
          <p:nvPr/>
        </p:nvSpPr>
        <p:spPr>
          <a:xfrm>
            <a:off x="7963134" y="3431595"/>
            <a:ext cx="425079" cy="764317"/>
          </a:xfrm>
          <a:custGeom>
            <a:avLst/>
            <a:gdLst>
              <a:gd name="connsiteX0" fmla="*/ 268804 w 574361"/>
              <a:gd name="connsiteY0" fmla="*/ 362878 h 1218447"/>
              <a:gd name="connsiteX1" fmla="*/ 109147 w 574361"/>
              <a:gd name="connsiteY1" fmla="*/ 319335 h 1218447"/>
              <a:gd name="connsiteX2" fmla="*/ 65604 w 574361"/>
              <a:gd name="connsiteY2" fmla="*/ 217735 h 1218447"/>
              <a:gd name="connsiteX3" fmla="*/ 123661 w 574361"/>
              <a:gd name="connsiteY3" fmla="*/ 43564 h 1218447"/>
              <a:gd name="connsiteX4" fmla="*/ 283318 w 574361"/>
              <a:gd name="connsiteY4" fmla="*/ 21 h 1218447"/>
              <a:gd name="connsiteX5" fmla="*/ 515547 w 574361"/>
              <a:gd name="connsiteY5" fmla="*/ 43564 h 1218447"/>
              <a:gd name="connsiteX6" fmla="*/ 573604 w 574361"/>
              <a:gd name="connsiteY6" fmla="*/ 275793 h 1218447"/>
              <a:gd name="connsiteX7" fmla="*/ 544575 w 574361"/>
              <a:gd name="connsiteY7" fmla="*/ 537050 h 1218447"/>
              <a:gd name="connsiteX8" fmla="*/ 486518 w 574361"/>
              <a:gd name="connsiteY8" fmla="*/ 827335 h 1218447"/>
              <a:gd name="connsiteX9" fmla="*/ 413947 w 574361"/>
              <a:gd name="connsiteY9" fmla="*/ 1117621 h 1218447"/>
              <a:gd name="connsiteX10" fmla="*/ 297832 w 574361"/>
              <a:gd name="connsiteY10" fmla="*/ 1204707 h 1218447"/>
              <a:gd name="connsiteX11" fmla="*/ 123661 w 574361"/>
              <a:gd name="connsiteY11" fmla="*/ 1204707 h 1218447"/>
              <a:gd name="connsiteX12" fmla="*/ 7547 w 574361"/>
              <a:gd name="connsiteY12" fmla="*/ 1074078 h 1218447"/>
              <a:gd name="connsiteX13" fmla="*/ 22061 w 574361"/>
              <a:gd name="connsiteY13" fmla="*/ 957964 h 1218447"/>
              <a:gd name="connsiteX14" fmla="*/ 109147 w 574361"/>
              <a:gd name="connsiteY14" fmla="*/ 914421 h 1218447"/>
              <a:gd name="connsiteX15" fmla="*/ 239775 w 574361"/>
              <a:gd name="connsiteY15" fmla="*/ 899907 h 1218447"/>
              <a:gd name="connsiteX16" fmla="*/ 355890 w 574361"/>
              <a:gd name="connsiteY16" fmla="*/ 885393 h 1218447"/>
              <a:gd name="connsiteX17" fmla="*/ 399432 w 574361"/>
              <a:gd name="connsiteY17" fmla="*/ 551564 h 1218447"/>
              <a:gd name="connsiteX18" fmla="*/ 413947 w 574361"/>
              <a:gd name="connsiteY18" fmla="*/ 391907 h 1218447"/>
              <a:gd name="connsiteX19" fmla="*/ 268804 w 574361"/>
              <a:gd name="connsiteY19" fmla="*/ 362878 h 12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74361" h="1218447">
                <a:moveTo>
                  <a:pt x="268804" y="362878"/>
                </a:moveTo>
                <a:cubicBezTo>
                  <a:pt x="218004" y="350783"/>
                  <a:pt x="143014" y="343525"/>
                  <a:pt x="109147" y="319335"/>
                </a:cubicBezTo>
                <a:cubicBezTo>
                  <a:pt x="75280" y="295145"/>
                  <a:pt x="63185" y="263697"/>
                  <a:pt x="65604" y="217735"/>
                </a:cubicBezTo>
                <a:cubicBezTo>
                  <a:pt x="68023" y="171773"/>
                  <a:pt x="87375" y="79850"/>
                  <a:pt x="123661" y="43564"/>
                </a:cubicBezTo>
                <a:cubicBezTo>
                  <a:pt x="159947" y="7278"/>
                  <a:pt x="218004" y="21"/>
                  <a:pt x="283318" y="21"/>
                </a:cubicBezTo>
                <a:cubicBezTo>
                  <a:pt x="348632" y="21"/>
                  <a:pt x="467166" y="-2398"/>
                  <a:pt x="515547" y="43564"/>
                </a:cubicBezTo>
                <a:cubicBezTo>
                  <a:pt x="563928" y="89526"/>
                  <a:pt x="568766" y="193545"/>
                  <a:pt x="573604" y="275793"/>
                </a:cubicBezTo>
                <a:cubicBezTo>
                  <a:pt x="578442" y="358041"/>
                  <a:pt x="559089" y="445126"/>
                  <a:pt x="544575" y="537050"/>
                </a:cubicBezTo>
                <a:cubicBezTo>
                  <a:pt x="530061" y="628974"/>
                  <a:pt x="508289" y="730573"/>
                  <a:pt x="486518" y="827335"/>
                </a:cubicBezTo>
                <a:cubicBezTo>
                  <a:pt x="464747" y="924097"/>
                  <a:pt x="445395" y="1054726"/>
                  <a:pt x="413947" y="1117621"/>
                </a:cubicBezTo>
                <a:cubicBezTo>
                  <a:pt x="382499" y="1180516"/>
                  <a:pt x="346213" y="1190193"/>
                  <a:pt x="297832" y="1204707"/>
                </a:cubicBezTo>
                <a:cubicBezTo>
                  <a:pt x="249451" y="1219221"/>
                  <a:pt x="172042" y="1226478"/>
                  <a:pt x="123661" y="1204707"/>
                </a:cubicBezTo>
                <a:cubicBezTo>
                  <a:pt x="75280" y="1182936"/>
                  <a:pt x="24480" y="1115202"/>
                  <a:pt x="7547" y="1074078"/>
                </a:cubicBezTo>
                <a:cubicBezTo>
                  <a:pt x="-9386" y="1032954"/>
                  <a:pt x="5128" y="984573"/>
                  <a:pt x="22061" y="957964"/>
                </a:cubicBezTo>
                <a:cubicBezTo>
                  <a:pt x="38994" y="931355"/>
                  <a:pt x="72861" y="924097"/>
                  <a:pt x="109147" y="914421"/>
                </a:cubicBezTo>
                <a:cubicBezTo>
                  <a:pt x="145433" y="904745"/>
                  <a:pt x="239775" y="899907"/>
                  <a:pt x="239775" y="899907"/>
                </a:cubicBezTo>
                <a:cubicBezTo>
                  <a:pt x="280899" y="895069"/>
                  <a:pt x="329280" y="943450"/>
                  <a:pt x="355890" y="885393"/>
                </a:cubicBezTo>
                <a:cubicBezTo>
                  <a:pt x="382500" y="827336"/>
                  <a:pt x="389756" y="633812"/>
                  <a:pt x="399432" y="551564"/>
                </a:cubicBezTo>
                <a:cubicBezTo>
                  <a:pt x="409108" y="469316"/>
                  <a:pt x="438137" y="420935"/>
                  <a:pt x="413947" y="391907"/>
                </a:cubicBezTo>
                <a:cubicBezTo>
                  <a:pt x="389757" y="362879"/>
                  <a:pt x="319604" y="374973"/>
                  <a:pt x="268804" y="36287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Freeform 119"/>
          <p:cNvSpPr/>
          <p:nvPr/>
        </p:nvSpPr>
        <p:spPr>
          <a:xfrm>
            <a:off x="4851443" y="5541586"/>
            <a:ext cx="425079" cy="764317"/>
          </a:xfrm>
          <a:custGeom>
            <a:avLst/>
            <a:gdLst>
              <a:gd name="connsiteX0" fmla="*/ 268804 w 574361"/>
              <a:gd name="connsiteY0" fmla="*/ 362878 h 1218447"/>
              <a:gd name="connsiteX1" fmla="*/ 109147 w 574361"/>
              <a:gd name="connsiteY1" fmla="*/ 319335 h 1218447"/>
              <a:gd name="connsiteX2" fmla="*/ 65604 w 574361"/>
              <a:gd name="connsiteY2" fmla="*/ 217735 h 1218447"/>
              <a:gd name="connsiteX3" fmla="*/ 123661 w 574361"/>
              <a:gd name="connsiteY3" fmla="*/ 43564 h 1218447"/>
              <a:gd name="connsiteX4" fmla="*/ 283318 w 574361"/>
              <a:gd name="connsiteY4" fmla="*/ 21 h 1218447"/>
              <a:gd name="connsiteX5" fmla="*/ 515547 w 574361"/>
              <a:gd name="connsiteY5" fmla="*/ 43564 h 1218447"/>
              <a:gd name="connsiteX6" fmla="*/ 573604 w 574361"/>
              <a:gd name="connsiteY6" fmla="*/ 275793 h 1218447"/>
              <a:gd name="connsiteX7" fmla="*/ 544575 w 574361"/>
              <a:gd name="connsiteY7" fmla="*/ 537050 h 1218447"/>
              <a:gd name="connsiteX8" fmla="*/ 486518 w 574361"/>
              <a:gd name="connsiteY8" fmla="*/ 827335 h 1218447"/>
              <a:gd name="connsiteX9" fmla="*/ 413947 w 574361"/>
              <a:gd name="connsiteY9" fmla="*/ 1117621 h 1218447"/>
              <a:gd name="connsiteX10" fmla="*/ 297832 w 574361"/>
              <a:gd name="connsiteY10" fmla="*/ 1204707 h 1218447"/>
              <a:gd name="connsiteX11" fmla="*/ 123661 w 574361"/>
              <a:gd name="connsiteY11" fmla="*/ 1204707 h 1218447"/>
              <a:gd name="connsiteX12" fmla="*/ 7547 w 574361"/>
              <a:gd name="connsiteY12" fmla="*/ 1074078 h 1218447"/>
              <a:gd name="connsiteX13" fmla="*/ 22061 w 574361"/>
              <a:gd name="connsiteY13" fmla="*/ 957964 h 1218447"/>
              <a:gd name="connsiteX14" fmla="*/ 109147 w 574361"/>
              <a:gd name="connsiteY14" fmla="*/ 914421 h 1218447"/>
              <a:gd name="connsiteX15" fmla="*/ 239775 w 574361"/>
              <a:gd name="connsiteY15" fmla="*/ 899907 h 1218447"/>
              <a:gd name="connsiteX16" fmla="*/ 355890 w 574361"/>
              <a:gd name="connsiteY16" fmla="*/ 885393 h 1218447"/>
              <a:gd name="connsiteX17" fmla="*/ 399432 w 574361"/>
              <a:gd name="connsiteY17" fmla="*/ 551564 h 1218447"/>
              <a:gd name="connsiteX18" fmla="*/ 413947 w 574361"/>
              <a:gd name="connsiteY18" fmla="*/ 391907 h 1218447"/>
              <a:gd name="connsiteX19" fmla="*/ 268804 w 574361"/>
              <a:gd name="connsiteY19" fmla="*/ 362878 h 12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74361" h="1218447">
                <a:moveTo>
                  <a:pt x="268804" y="362878"/>
                </a:moveTo>
                <a:cubicBezTo>
                  <a:pt x="218004" y="350783"/>
                  <a:pt x="143014" y="343525"/>
                  <a:pt x="109147" y="319335"/>
                </a:cubicBezTo>
                <a:cubicBezTo>
                  <a:pt x="75280" y="295145"/>
                  <a:pt x="63185" y="263697"/>
                  <a:pt x="65604" y="217735"/>
                </a:cubicBezTo>
                <a:cubicBezTo>
                  <a:pt x="68023" y="171773"/>
                  <a:pt x="87375" y="79850"/>
                  <a:pt x="123661" y="43564"/>
                </a:cubicBezTo>
                <a:cubicBezTo>
                  <a:pt x="159947" y="7278"/>
                  <a:pt x="218004" y="21"/>
                  <a:pt x="283318" y="21"/>
                </a:cubicBezTo>
                <a:cubicBezTo>
                  <a:pt x="348632" y="21"/>
                  <a:pt x="467166" y="-2398"/>
                  <a:pt x="515547" y="43564"/>
                </a:cubicBezTo>
                <a:cubicBezTo>
                  <a:pt x="563928" y="89526"/>
                  <a:pt x="568766" y="193545"/>
                  <a:pt x="573604" y="275793"/>
                </a:cubicBezTo>
                <a:cubicBezTo>
                  <a:pt x="578442" y="358041"/>
                  <a:pt x="559089" y="445126"/>
                  <a:pt x="544575" y="537050"/>
                </a:cubicBezTo>
                <a:cubicBezTo>
                  <a:pt x="530061" y="628974"/>
                  <a:pt x="508289" y="730573"/>
                  <a:pt x="486518" y="827335"/>
                </a:cubicBezTo>
                <a:cubicBezTo>
                  <a:pt x="464747" y="924097"/>
                  <a:pt x="445395" y="1054726"/>
                  <a:pt x="413947" y="1117621"/>
                </a:cubicBezTo>
                <a:cubicBezTo>
                  <a:pt x="382499" y="1180516"/>
                  <a:pt x="346213" y="1190193"/>
                  <a:pt x="297832" y="1204707"/>
                </a:cubicBezTo>
                <a:cubicBezTo>
                  <a:pt x="249451" y="1219221"/>
                  <a:pt x="172042" y="1226478"/>
                  <a:pt x="123661" y="1204707"/>
                </a:cubicBezTo>
                <a:cubicBezTo>
                  <a:pt x="75280" y="1182936"/>
                  <a:pt x="24480" y="1115202"/>
                  <a:pt x="7547" y="1074078"/>
                </a:cubicBezTo>
                <a:cubicBezTo>
                  <a:pt x="-9386" y="1032954"/>
                  <a:pt x="5128" y="984573"/>
                  <a:pt x="22061" y="957964"/>
                </a:cubicBezTo>
                <a:cubicBezTo>
                  <a:pt x="38994" y="931355"/>
                  <a:pt x="72861" y="924097"/>
                  <a:pt x="109147" y="914421"/>
                </a:cubicBezTo>
                <a:cubicBezTo>
                  <a:pt x="145433" y="904745"/>
                  <a:pt x="239775" y="899907"/>
                  <a:pt x="239775" y="899907"/>
                </a:cubicBezTo>
                <a:cubicBezTo>
                  <a:pt x="280899" y="895069"/>
                  <a:pt x="329280" y="943450"/>
                  <a:pt x="355890" y="885393"/>
                </a:cubicBezTo>
                <a:cubicBezTo>
                  <a:pt x="382500" y="827336"/>
                  <a:pt x="389756" y="633812"/>
                  <a:pt x="399432" y="551564"/>
                </a:cubicBezTo>
                <a:cubicBezTo>
                  <a:pt x="409108" y="469316"/>
                  <a:pt x="438137" y="420935"/>
                  <a:pt x="413947" y="391907"/>
                </a:cubicBezTo>
                <a:cubicBezTo>
                  <a:pt x="389757" y="362879"/>
                  <a:pt x="319604" y="374973"/>
                  <a:pt x="268804" y="36287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Freeform 125"/>
          <p:cNvSpPr/>
          <p:nvPr/>
        </p:nvSpPr>
        <p:spPr>
          <a:xfrm>
            <a:off x="5021943" y="4188195"/>
            <a:ext cx="3079406" cy="2285176"/>
          </a:xfrm>
          <a:custGeom>
            <a:avLst/>
            <a:gdLst>
              <a:gd name="connsiteX0" fmla="*/ 0 w 3079406"/>
              <a:gd name="connsiteY0" fmla="*/ 2096491 h 2285176"/>
              <a:gd name="connsiteX1" fmla="*/ 14514 w 3079406"/>
              <a:gd name="connsiteY1" fmla="*/ 2212605 h 2285176"/>
              <a:gd name="connsiteX2" fmla="*/ 29028 w 3079406"/>
              <a:gd name="connsiteY2" fmla="*/ 2256148 h 2285176"/>
              <a:gd name="connsiteX3" fmla="*/ 130628 w 3079406"/>
              <a:gd name="connsiteY3" fmla="*/ 2285176 h 2285176"/>
              <a:gd name="connsiteX4" fmla="*/ 261257 w 3079406"/>
              <a:gd name="connsiteY4" fmla="*/ 2227119 h 2285176"/>
              <a:gd name="connsiteX5" fmla="*/ 290286 w 3079406"/>
              <a:gd name="connsiteY5" fmla="*/ 2183576 h 2285176"/>
              <a:gd name="connsiteX6" fmla="*/ 304800 w 3079406"/>
              <a:gd name="connsiteY6" fmla="*/ 2140034 h 2285176"/>
              <a:gd name="connsiteX7" fmla="*/ 333828 w 3079406"/>
              <a:gd name="connsiteY7" fmla="*/ 2096491 h 2285176"/>
              <a:gd name="connsiteX8" fmla="*/ 319314 w 3079406"/>
              <a:gd name="connsiteY8" fmla="*/ 2038434 h 2285176"/>
              <a:gd name="connsiteX9" fmla="*/ 232228 w 3079406"/>
              <a:gd name="connsiteY9" fmla="*/ 2067462 h 2285176"/>
              <a:gd name="connsiteX10" fmla="*/ 232228 w 3079406"/>
              <a:gd name="connsiteY10" fmla="*/ 2183576 h 2285176"/>
              <a:gd name="connsiteX11" fmla="*/ 290286 w 3079406"/>
              <a:gd name="connsiteY11" fmla="*/ 2198091 h 2285176"/>
              <a:gd name="connsiteX12" fmla="*/ 391886 w 3079406"/>
              <a:gd name="connsiteY12" fmla="*/ 2183576 h 2285176"/>
              <a:gd name="connsiteX13" fmla="*/ 435428 w 3079406"/>
              <a:gd name="connsiteY13" fmla="*/ 2154548 h 2285176"/>
              <a:gd name="connsiteX14" fmla="*/ 478971 w 3079406"/>
              <a:gd name="connsiteY14" fmla="*/ 2140034 h 2285176"/>
              <a:gd name="connsiteX15" fmla="*/ 508000 w 3079406"/>
              <a:gd name="connsiteY15" fmla="*/ 2081976 h 2285176"/>
              <a:gd name="connsiteX16" fmla="*/ 537028 w 3079406"/>
              <a:gd name="connsiteY16" fmla="*/ 2038434 h 2285176"/>
              <a:gd name="connsiteX17" fmla="*/ 566057 w 3079406"/>
              <a:gd name="connsiteY17" fmla="*/ 1936834 h 2285176"/>
              <a:gd name="connsiteX18" fmla="*/ 508000 w 3079406"/>
              <a:gd name="connsiteY18" fmla="*/ 1922319 h 2285176"/>
              <a:gd name="connsiteX19" fmla="*/ 493486 w 3079406"/>
              <a:gd name="connsiteY19" fmla="*/ 2081976 h 2285176"/>
              <a:gd name="connsiteX20" fmla="*/ 551543 w 3079406"/>
              <a:gd name="connsiteY20" fmla="*/ 2096491 h 2285176"/>
              <a:gd name="connsiteX21" fmla="*/ 609600 w 3079406"/>
              <a:gd name="connsiteY21" fmla="*/ 2067462 h 2285176"/>
              <a:gd name="connsiteX22" fmla="*/ 653143 w 3079406"/>
              <a:gd name="connsiteY22" fmla="*/ 2052948 h 2285176"/>
              <a:gd name="connsiteX23" fmla="*/ 696686 w 3079406"/>
              <a:gd name="connsiteY23" fmla="*/ 2009405 h 2285176"/>
              <a:gd name="connsiteX24" fmla="*/ 682171 w 3079406"/>
              <a:gd name="connsiteY24" fmla="*/ 1878776 h 2285176"/>
              <a:gd name="connsiteX25" fmla="*/ 638628 w 3079406"/>
              <a:gd name="connsiteY25" fmla="*/ 1864262 h 2285176"/>
              <a:gd name="connsiteX26" fmla="*/ 609600 w 3079406"/>
              <a:gd name="connsiteY26" fmla="*/ 1907805 h 2285176"/>
              <a:gd name="connsiteX27" fmla="*/ 624114 w 3079406"/>
              <a:gd name="connsiteY27" fmla="*/ 1951348 h 2285176"/>
              <a:gd name="connsiteX28" fmla="*/ 725714 w 3079406"/>
              <a:gd name="connsiteY28" fmla="*/ 2009405 h 2285176"/>
              <a:gd name="connsiteX29" fmla="*/ 827314 w 3079406"/>
              <a:gd name="connsiteY29" fmla="*/ 1951348 h 2285176"/>
              <a:gd name="connsiteX30" fmla="*/ 885371 w 3079406"/>
              <a:gd name="connsiteY30" fmla="*/ 1835234 h 2285176"/>
              <a:gd name="connsiteX31" fmla="*/ 899886 w 3079406"/>
              <a:gd name="connsiteY31" fmla="*/ 1791691 h 2285176"/>
              <a:gd name="connsiteX32" fmla="*/ 827314 w 3079406"/>
              <a:gd name="connsiteY32" fmla="*/ 1806205 h 2285176"/>
              <a:gd name="connsiteX33" fmla="*/ 841828 w 3079406"/>
              <a:gd name="connsiteY33" fmla="*/ 1878776 h 2285176"/>
              <a:gd name="connsiteX34" fmla="*/ 885371 w 3079406"/>
              <a:gd name="connsiteY34" fmla="*/ 1893291 h 2285176"/>
              <a:gd name="connsiteX35" fmla="*/ 943428 w 3079406"/>
              <a:gd name="connsiteY35" fmla="*/ 1907805 h 2285176"/>
              <a:gd name="connsiteX36" fmla="*/ 1001486 w 3079406"/>
              <a:gd name="connsiteY36" fmla="*/ 1893291 h 2285176"/>
              <a:gd name="connsiteX37" fmla="*/ 1030514 w 3079406"/>
              <a:gd name="connsiteY37" fmla="*/ 1849748 h 2285176"/>
              <a:gd name="connsiteX38" fmla="*/ 1103086 w 3079406"/>
              <a:gd name="connsiteY38" fmla="*/ 1748148 h 2285176"/>
              <a:gd name="connsiteX39" fmla="*/ 1088571 w 3079406"/>
              <a:gd name="connsiteY39" fmla="*/ 1661062 h 2285176"/>
              <a:gd name="connsiteX40" fmla="*/ 986971 w 3079406"/>
              <a:gd name="connsiteY40" fmla="*/ 1719119 h 2285176"/>
              <a:gd name="connsiteX41" fmla="*/ 1016000 w 3079406"/>
              <a:gd name="connsiteY41" fmla="*/ 1777176 h 2285176"/>
              <a:gd name="connsiteX42" fmla="*/ 1190171 w 3079406"/>
              <a:gd name="connsiteY42" fmla="*/ 1777176 h 2285176"/>
              <a:gd name="connsiteX43" fmla="*/ 1233714 w 3079406"/>
              <a:gd name="connsiteY43" fmla="*/ 1719119 h 2285176"/>
              <a:gd name="connsiteX44" fmla="*/ 1306286 w 3079406"/>
              <a:gd name="connsiteY44" fmla="*/ 1646548 h 2285176"/>
              <a:gd name="connsiteX45" fmla="*/ 1291771 w 3079406"/>
              <a:gd name="connsiteY45" fmla="*/ 1588491 h 2285176"/>
              <a:gd name="connsiteX46" fmla="*/ 1190171 w 3079406"/>
              <a:gd name="connsiteY46" fmla="*/ 1603005 h 2285176"/>
              <a:gd name="connsiteX47" fmla="*/ 1204686 w 3079406"/>
              <a:gd name="connsiteY47" fmla="*/ 1661062 h 2285176"/>
              <a:gd name="connsiteX48" fmla="*/ 1364343 w 3079406"/>
              <a:gd name="connsiteY48" fmla="*/ 1646548 h 2285176"/>
              <a:gd name="connsiteX49" fmla="*/ 1407886 w 3079406"/>
              <a:gd name="connsiteY49" fmla="*/ 1588491 h 2285176"/>
              <a:gd name="connsiteX50" fmla="*/ 1465943 w 3079406"/>
              <a:gd name="connsiteY50" fmla="*/ 1501405 h 2285176"/>
              <a:gd name="connsiteX51" fmla="*/ 1436914 w 3079406"/>
              <a:gd name="connsiteY51" fmla="*/ 1457862 h 2285176"/>
              <a:gd name="connsiteX52" fmla="*/ 1378857 w 3079406"/>
              <a:gd name="connsiteY52" fmla="*/ 1486891 h 2285176"/>
              <a:gd name="connsiteX53" fmla="*/ 1349828 w 3079406"/>
              <a:gd name="connsiteY53" fmla="*/ 1588491 h 2285176"/>
              <a:gd name="connsiteX54" fmla="*/ 1407886 w 3079406"/>
              <a:gd name="connsiteY54" fmla="*/ 1603005 h 2285176"/>
              <a:gd name="connsiteX55" fmla="*/ 1465943 w 3079406"/>
              <a:gd name="connsiteY55" fmla="*/ 1573976 h 2285176"/>
              <a:gd name="connsiteX56" fmla="*/ 1553028 w 3079406"/>
              <a:gd name="connsiteY56" fmla="*/ 1472376 h 2285176"/>
              <a:gd name="connsiteX57" fmla="*/ 1567543 w 3079406"/>
              <a:gd name="connsiteY57" fmla="*/ 1428834 h 2285176"/>
              <a:gd name="connsiteX58" fmla="*/ 1596571 w 3079406"/>
              <a:gd name="connsiteY58" fmla="*/ 1370776 h 2285176"/>
              <a:gd name="connsiteX59" fmla="*/ 1582057 w 3079406"/>
              <a:gd name="connsiteY59" fmla="*/ 1327234 h 2285176"/>
              <a:gd name="connsiteX60" fmla="*/ 1538514 w 3079406"/>
              <a:gd name="connsiteY60" fmla="*/ 1370776 h 2285176"/>
              <a:gd name="connsiteX61" fmla="*/ 1611086 w 3079406"/>
              <a:gd name="connsiteY61" fmla="*/ 1457862 h 2285176"/>
              <a:gd name="connsiteX62" fmla="*/ 1654628 w 3079406"/>
              <a:gd name="connsiteY62" fmla="*/ 1443348 h 2285176"/>
              <a:gd name="connsiteX63" fmla="*/ 1741714 w 3079406"/>
              <a:gd name="connsiteY63" fmla="*/ 1356262 h 2285176"/>
              <a:gd name="connsiteX64" fmla="*/ 1727200 w 3079406"/>
              <a:gd name="connsiteY64" fmla="*/ 1254662 h 2285176"/>
              <a:gd name="connsiteX65" fmla="*/ 1683657 w 3079406"/>
              <a:gd name="connsiteY65" fmla="*/ 1298205 h 2285176"/>
              <a:gd name="connsiteX66" fmla="*/ 1741714 w 3079406"/>
              <a:gd name="connsiteY66" fmla="*/ 1385291 h 2285176"/>
              <a:gd name="connsiteX67" fmla="*/ 1799771 w 3079406"/>
              <a:gd name="connsiteY67" fmla="*/ 1370776 h 2285176"/>
              <a:gd name="connsiteX68" fmla="*/ 1843314 w 3079406"/>
              <a:gd name="connsiteY68" fmla="*/ 1327234 h 2285176"/>
              <a:gd name="connsiteX69" fmla="*/ 1886857 w 3079406"/>
              <a:gd name="connsiteY69" fmla="*/ 1298205 h 2285176"/>
              <a:gd name="connsiteX70" fmla="*/ 1915886 w 3079406"/>
              <a:gd name="connsiteY70" fmla="*/ 1211119 h 2285176"/>
              <a:gd name="connsiteX71" fmla="*/ 1901371 w 3079406"/>
              <a:gd name="connsiteY71" fmla="*/ 1167576 h 2285176"/>
              <a:gd name="connsiteX72" fmla="*/ 1843314 w 3079406"/>
              <a:gd name="connsiteY72" fmla="*/ 1240148 h 2285176"/>
              <a:gd name="connsiteX73" fmla="*/ 1857828 w 3079406"/>
              <a:gd name="connsiteY73" fmla="*/ 1298205 h 2285176"/>
              <a:gd name="connsiteX74" fmla="*/ 1973943 w 3079406"/>
              <a:gd name="connsiteY74" fmla="*/ 1312719 h 2285176"/>
              <a:gd name="connsiteX75" fmla="*/ 2061028 w 3079406"/>
              <a:gd name="connsiteY75" fmla="*/ 1240148 h 2285176"/>
              <a:gd name="connsiteX76" fmla="*/ 2090057 w 3079406"/>
              <a:gd name="connsiteY76" fmla="*/ 1182091 h 2285176"/>
              <a:gd name="connsiteX77" fmla="*/ 2075543 w 3079406"/>
              <a:gd name="connsiteY77" fmla="*/ 1051462 h 2285176"/>
              <a:gd name="connsiteX78" fmla="*/ 2032000 w 3079406"/>
              <a:gd name="connsiteY78" fmla="*/ 1065976 h 2285176"/>
              <a:gd name="connsiteX79" fmla="*/ 2017486 w 3079406"/>
              <a:gd name="connsiteY79" fmla="*/ 1109519 h 2285176"/>
              <a:gd name="connsiteX80" fmla="*/ 2061028 w 3079406"/>
              <a:gd name="connsiteY80" fmla="*/ 1211119 h 2285176"/>
              <a:gd name="connsiteX81" fmla="*/ 2133600 w 3079406"/>
              <a:gd name="connsiteY81" fmla="*/ 1196605 h 2285176"/>
              <a:gd name="connsiteX82" fmla="*/ 2177143 w 3079406"/>
              <a:gd name="connsiteY82" fmla="*/ 1153062 h 2285176"/>
              <a:gd name="connsiteX83" fmla="*/ 2220686 w 3079406"/>
              <a:gd name="connsiteY83" fmla="*/ 1124034 h 2285176"/>
              <a:gd name="connsiteX84" fmla="*/ 2264228 w 3079406"/>
              <a:gd name="connsiteY84" fmla="*/ 1065976 h 2285176"/>
              <a:gd name="connsiteX85" fmla="*/ 2278743 w 3079406"/>
              <a:gd name="connsiteY85" fmla="*/ 1007919 h 2285176"/>
              <a:gd name="connsiteX86" fmla="*/ 2162628 w 3079406"/>
              <a:gd name="connsiteY86" fmla="*/ 1007919 h 2285176"/>
              <a:gd name="connsiteX87" fmla="*/ 2177143 w 3079406"/>
              <a:gd name="connsiteY87" fmla="*/ 1080491 h 2285176"/>
              <a:gd name="connsiteX88" fmla="*/ 2307771 w 3079406"/>
              <a:gd name="connsiteY88" fmla="*/ 1080491 h 2285176"/>
              <a:gd name="connsiteX89" fmla="*/ 2365828 w 3079406"/>
              <a:gd name="connsiteY89" fmla="*/ 993405 h 2285176"/>
              <a:gd name="connsiteX90" fmla="*/ 2409371 w 3079406"/>
              <a:gd name="connsiteY90" fmla="*/ 906319 h 2285176"/>
              <a:gd name="connsiteX91" fmla="*/ 2394857 w 3079406"/>
              <a:gd name="connsiteY91" fmla="*/ 848262 h 2285176"/>
              <a:gd name="connsiteX92" fmla="*/ 2351314 w 3079406"/>
              <a:gd name="connsiteY92" fmla="*/ 833748 h 2285176"/>
              <a:gd name="connsiteX93" fmla="*/ 2307771 w 3079406"/>
              <a:gd name="connsiteY93" fmla="*/ 920834 h 2285176"/>
              <a:gd name="connsiteX94" fmla="*/ 2336800 w 3079406"/>
              <a:gd name="connsiteY94" fmla="*/ 978891 h 2285176"/>
              <a:gd name="connsiteX95" fmla="*/ 2467428 w 3079406"/>
              <a:gd name="connsiteY95" fmla="*/ 920834 h 2285176"/>
              <a:gd name="connsiteX96" fmla="*/ 2481943 w 3079406"/>
              <a:gd name="connsiteY96" fmla="*/ 877291 h 2285176"/>
              <a:gd name="connsiteX97" fmla="*/ 2525486 w 3079406"/>
              <a:gd name="connsiteY97" fmla="*/ 790205 h 2285176"/>
              <a:gd name="connsiteX98" fmla="*/ 2510971 w 3079406"/>
              <a:gd name="connsiteY98" fmla="*/ 674091 h 2285176"/>
              <a:gd name="connsiteX99" fmla="*/ 2452914 w 3079406"/>
              <a:gd name="connsiteY99" fmla="*/ 688605 h 2285176"/>
              <a:gd name="connsiteX100" fmla="*/ 2438400 w 3079406"/>
              <a:gd name="connsiteY100" fmla="*/ 746662 h 2285176"/>
              <a:gd name="connsiteX101" fmla="*/ 2452914 w 3079406"/>
              <a:gd name="connsiteY101" fmla="*/ 790205 h 2285176"/>
              <a:gd name="connsiteX102" fmla="*/ 2569028 w 3079406"/>
              <a:gd name="connsiteY102" fmla="*/ 790205 h 2285176"/>
              <a:gd name="connsiteX103" fmla="*/ 2583543 w 3079406"/>
              <a:gd name="connsiteY103" fmla="*/ 746662 h 2285176"/>
              <a:gd name="connsiteX104" fmla="*/ 2641600 w 3079406"/>
              <a:gd name="connsiteY104" fmla="*/ 659576 h 2285176"/>
              <a:gd name="connsiteX105" fmla="*/ 2627086 w 3079406"/>
              <a:gd name="connsiteY105" fmla="*/ 557976 h 2285176"/>
              <a:gd name="connsiteX106" fmla="*/ 2583543 w 3079406"/>
              <a:gd name="connsiteY106" fmla="*/ 572491 h 2285176"/>
              <a:gd name="connsiteX107" fmla="*/ 2612571 w 3079406"/>
              <a:gd name="connsiteY107" fmla="*/ 645062 h 2285176"/>
              <a:gd name="connsiteX108" fmla="*/ 2670628 w 3079406"/>
              <a:gd name="connsiteY108" fmla="*/ 674091 h 2285176"/>
              <a:gd name="connsiteX109" fmla="*/ 2757714 w 3079406"/>
              <a:gd name="connsiteY109" fmla="*/ 587005 h 2285176"/>
              <a:gd name="connsiteX110" fmla="*/ 2757714 w 3079406"/>
              <a:gd name="connsiteY110" fmla="*/ 470891 h 2285176"/>
              <a:gd name="connsiteX111" fmla="*/ 2714171 w 3079406"/>
              <a:gd name="connsiteY111" fmla="*/ 441862 h 2285176"/>
              <a:gd name="connsiteX112" fmla="*/ 2728686 w 3079406"/>
              <a:gd name="connsiteY112" fmla="*/ 557976 h 2285176"/>
              <a:gd name="connsiteX113" fmla="*/ 2859314 w 3079406"/>
              <a:gd name="connsiteY113" fmla="*/ 499919 h 2285176"/>
              <a:gd name="connsiteX114" fmla="*/ 2873828 w 3079406"/>
              <a:gd name="connsiteY114" fmla="*/ 456376 h 2285176"/>
              <a:gd name="connsiteX115" fmla="*/ 2859314 w 3079406"/>
              <a:gd name="connsiteY115" fmla="*/ 354776 h 2285176"/>
              <a:gd name="connsiteX116" fmla="*/ 2801257 w 3079406"/>
              <a:gd name="connsiteY116" fmla="*/ 369291 h 2285176"/>
              <a:gd name="connsiteX117" fmla="*/ 2815771 w 3079406"/>
              <a:gd name="connsiteY117" fmla="*/ 456376 h 2285176"/>
              <a:gd name="connsiteX118" fmla="*/ 2917371 w 3079406"/>
              <a:gd name="connsiteY118" fmla="*/ 441862 h 2285176"/>
              <a:gd name="connsiteX119" fmla="*/ 2931886 w 3079406"/>
              <a:gd name="connsiteY119" fmla="*/ 398319 h 2285176"/>
              <a:gd name="connsiteX120" fmla="*/ 2946400 w 3079406"/>
              <a:gd name="connsiteY120" fmla="*/ 340262 h 2285176"/>
              <a:gd name="connsiteX121" fmla="*/ 2888343 w 3079406"/>
              <a:gd name="connsiteY121" fmla="*/ 253176 h 2285176"/>
              <a:gd name="connsiteX122" fmla="*/ 2859314 w 3079406"/>
              <a:gd name="connsiteY122" fmla="*/ 296719 h 2285176"/>
              <a:gd name="connsiteX123" fmla="*/ 2873828 w 3079406"/>
              <a:gd name="connsiteY123" fmla="*/ 340262 h 2285176"/>
              <a:gd name="connsiteX124" fmla="*/ 3004457 w 3079406"/>
              <a:gd name="connsiteY124" fmla="*/ 282205 h 2285176"/>
              <a:gd name="connsiteX125" fmla="*/ 3048000 w 3079406"/>
              <a:gd name="connsiteY125" fmla="*/ 238662 h 2285176"/>
              <a:gd name="connsiteX126" fmla="*/ 3077028 w 3079406"/>
              <a:gd name="connsiteY126" fmla="*/ 6434 h 2285176"/>
              <a:gd name="connsiteX127" fmla="*/ 3018971 w 3079406"/>
              <a:gd name="connsiteY127" fmla="*/ 35462 h 2285176"/>
              <a:gd name="connsiteX128" fmla="*/ 2975428 w 3079406"/>
              <a:gd name="connsiteY128" fmla="*/ 79005 h 228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</a:cxnLst>
            <a:rect l="l" t="t" r="r" b="b"/>
            <a:pathLst>
              <a:path w="3079406" h="2285176">
                <a:moveTo>
                  <a:pt x="0" y="2096491"/>
                </a:moveTo>
                <a:cubicBezTo>
                  <a:pt x="4838" y="2135196"/>
                  <a:pt x="7537" y="2174228"/>
                  <a:pt x="14514" y="2212605"/>
                </a:cubicBezTo>
                <a:cubicBezTo>
                  <a:pt x="17251" y="2227658"/>
                  <a:pt x="18210" y="2245330"/>
                  <a:pt x="29028" y="2256148"/>
                </a:cubicBezTo>
                <a:cubicBezTo>
                  <a:pt x="35968" y="2263088"/>
                  <a:pt x="130126" y="2285051"/>
                  <a:pt x="130628" y="2285176"/>
                </a:cubicBezTo>
                <a:cubicBezTo>
                  <a:pt x="147930" y="2278255"/>
                  <a:pt x="242478" y="2242768"/>
                  <a:pt x="261257" y="2227119"/>
                </a:cubicBezTo>
                <a:cubicBezTo>
                  <a:pt x="274658" y="2215952"/>
                  <a:pt x="280610" y="2198090"/>
                  <a:pt x="290286" y="2183576"/>
                </a:cubicBezTo>
                <a:cubicBezTo>
                  <a:pt x="295124" y="2169062"/>
                  <a:pt x="297958" y="2153718"/>
                  <a:pt x="304800" y="2140034"/>
                </a:cubicBezTo>
                <a:cubicBezTo>
                  <a:pt x="312601" y="2124432"/>
                  <a:pt x="331361" y="2113760"/>
                  <a:pt x="333828" y="2096491"/>
                </a:cubicBezTo>
                <a:cubicBezTo>
                  <a:pt x="336649" y="2076744"/>
                  <a:pt x="324152" y="2057786"/>
                  <a:pt x="319314" y="2038434"/>
                </a:cubicBezTo>
                <a:cubicBezTo>
                  <a:pt x="290285" y="2048110"/>
                  <a:pt x="257127" y="2049677"/>
                  <a:pt x="232228" y="2067462"/>
                </a:cubicBezTo>
                <a:cubicBezTo>
                  <a:pt x="204830" y="2087032"/>
                  <a:pt x="222910" y="2172394"/>
                  <a:pt x="232228" y="2183576"/>
                </a:cubicBezTo>
                <a:cubicBezTo>
                  <a:pt x="244999" y="2198901"/>
                  <a:pt x="270933" y="2193253"/>
                  <a:pt x="290286" y="2198091"/>
                </a:cubicBezTo>
                <a:cubicBezTo>
                  <a:pt x="324153" y="2193253"/>
                  <a:pt x="359118" y="2193406"/>
                  <a:pt x="391886" y="2183576"/>
                </a:cubicBezTo>
                <a:cubicBezTo>
                  <a:pt x="408594" y="2178564"/>
                  <a:pt x="419826" y="2162349"/>
                  <a:pt x="435428" y="2154548"/>
                </a:cubicBezTo>
                <a:cubicBezTo>
                  <a:pt x="449112" y="2147706"/>
                  <a:pt x="464457" y="2144872"/>
                  <a:pt x="478971" y="2140034"/>
                </a:cubicBezTo>
                <a:cubicBezTo>
                  <a:pt x="488647" y="2120681"/>
                  <a:pt x="497265" y="2100762"/>
                  <a:pt x="508000" y="2081976"/>
                </a:cubicBezTo>
                <a:cubicBezTo>
                  <a:pt x="516654" y="2066831"/>
                  <a:pt x="529227" y="2054036"/>
                  <a:pt x="537028" y="2038434"/>
                </a:cubicBezTo>
                <a:cubicBezTo>
                  <a:pt x="547441" y="2017608"/>
                  <a:pt x="561405" y="1955442"/>
                  <a:pt x="566057" y="1936834"/>
                </a:cubicBezTo>
                <a:cubicBezTo>
                  <a:pt x="546705" y="1931996"/>
                  <a:pt x="526335" y="1914461"/>
                  <a:pt x="508000" y="1922319"/>
                </a:cubicBezTo>
                <a:cubicBezTo>
                  <a:pt x="440241" y="1951358"/>
                  <a:pt x="462300" y="2040394"/>
                  <a:pt x="493486" y="2081976"/>
                </a:cubicBezTo>
                <a:cubicBezTo>
                  <a:pt x="505455" y="2097934"/>
                  <a:pt x="532191" y="2091653"/>
                  <a:pt x="551543" y="2096491"/>
                </a:cubicBezTo>
                <a:cubicBezTo>
                  <a:pt x="570895" y="2086815"/>
                  <a:pt x="589713" y="2075985"/>
                  <a:pt x="609600" y="2067462"/>
                </a:cubicBezTo>
                <a:cubicBezTo>
                  <a:pt x="623662" y="2061435"/>
                  <a:pt x="640413" y="2061435"/>
                  <a:pt x="653143" y="2052948"/>
                </a:cubicBezTo>
                <a:cubicBezTo>
                  <a:pt x="670222" y="2041562"/>
                  <a:pt x="682172" y="2023919"/>
                  <a:pt x="696686" y="2009405"/>
                </a:cubicBezTo>
                <a:cubicBezTo>
                  <a:pt x="707330" y="1977473"/>
                  <a:pt x="743131" y="1899096"/>
                  <a:pt x="682171" y="1878776"/>
                </a:cubicBezTo>
                <a:lnTo>
                  <a:pt x="638628" y="1864262"/>
                </a:lnTo>
                <a:cubicBezTo>
                  <a:pt x="628952" y="1878776"/>
                  <a:pt x="612468" y="1890598"/>
                  <a:pt x="609600" y="1907805"/>
                </a:cubicBezTo>
                <a:cubicBezTo>
                  <a:pt x="607085" y="1922896"/>
                  <a:pt x="614320" y="1939595"/>
                  <a:pt x="624114" y="1951348"/>
                </a:cubicBezTo>
                <a:cubicBezTo>
                  <a:pt x="657911" y="1991904"/>
                  <a:pt x="682306" y="1994936"/>
                  <a:pt x="725714" y="2009405"/>
                </a:cubicBezTo>
                <a:cubicBezTo>
                  <a:pt x="736735" y="2003895"/>
                  <a:pt x="816269" y="1967127"/>
                  <a:pt x="827314" y="1951348"/>
                </a:cubicBezTo>
                <a:cubicBezTo>
                  <a:pt x="852130" y="1915897"/>
                  <a:pt x="871686" y="1876286"/>
                  <a:pt x="885371" y="1835234"/>
                </a:cubicBezTo>
                <a:cubicBezTo>
                  <a:pt x="890209" y="1820720"/>
                  <a:pt x="913570" y="1798533"/>
                  <a:pt x="899886" y="1791691"/>
                </a:cubicBezTo>
                <a:cubicBezTo>
                  <a:pt x="877821" y="1780658"/>
                  <a:pt x="851505" y="1801367"/>
                  <a:pt x="827314" y="1806205"/>
                </a:cubicBezTo>
                <a:cubicBezTo>
                  <a:pt x="832152" y="1830395"/>
                  <a:pt x="828144" y="1858250"/>
                  <a:pt x="841828" y="1878776"/>
                </a:cubicBezTo>
                <a:cubicBezTo>
                  <a:pt x="850315" y="1891506"/>
                  <a:pt x="870660" y="1889088"/>
                  <a:pt x="885371" y="1893291"/>
                </a:cubicBezTo>
                <a:cubicBezTo>
                  <a:pt x="904551" y="1898771"/>
                  <a:pt x="924076" y="1902967"/>
                  <a:pt x="943428" y="1907805"/>
                </a:cubicBezTo>
                <a:cubicBezTo>
                  <a:pt x="962781" y="1902967"/>
                  <a:pt x="984888" y="1904356"/>
                  <a:pt x="1001486" y="1893291"/>
                </a:cubicBezTo>
                <a:cubicBezTo>
                  <a:pt x="1016000" y="1883615"/>
                  <a:pt x="1019347" y="1863149"/>
                  <a:pt x="1030514" y="1849748"/>
                </a:cubicBezTo>
                <a:cubicBezTo>
                  <a:pt x="1104069" y="1761482"/>
                  <a:pt x="1049369" y="1855580"/>
                  <a:pt x="1103086" y="1748148"/>
                </a:cubicBezTo>
                <a:cubicBezTo>
                  <a:pt x="1098248" y="1719119"/>
                  <a:pt x="1111179" y="1679902"/>
                  <a:pt x="1088571" y="1661062"/>
                </a:cubicBezTo>
                <a:cubicBezTo>
                  <a:pt x="1038609" y="1619427"/>
                  <a:pt x="1001602" y="1697173"/>
                  <a:pt x="986971" y="1719119"/>
                </a:cubicBezTo>
                <a:cubicBezTo>
                  <a:pt x="996647" y="1738471"/>
                  <a:pt x="997652" y="1765709"/>
                  <a:pt x="1016000" y="1777176"/>
                </a:cubicBezTo>
                <a:cubicBezTo>
                  <a:pt x="1064892" y="1807734"/>
                  <a:pt x="1141279" y="1785325"/>
                  <a:pt x="1190171" y="1777176"/>
                </a:cubicBezTo>
                <a:cubicBezTo>
                  <a:pt x="1204685" y="1757824"/>
                  <a:pt x="1216609" y="1736224"/>
                  <a:pt x="1233714" y="1719119"/>
                </a:cubicBezTo>
                <a:cubicBezTo>
                  <a:pt x="1330477" y="1622357"/>
                  <a:pt x="1228874" y="1762664"/>
                  <a:pt x="1306286" y="1646548"/>
                </a:cubicBezTo>
                <a:cubicBezTo>
                  <a:pt x="1301448" y="1627196"/>
                  <a:pt x="1304232" y="1604068"/>
                  <a:pt x="1291771" y="1588491"/>
                </a:cubicBezTo>
                <a:cubicBezTo>
                  <a:pt x="1261261" y="1550354"/>
                  <a:pt x="1214453" y="1590864"/>
                  <a:pt x="1190171" y="1603005"/>
                </a:cubicBezTo>
                <a:cubicBezTo>
                  <a:pt x="1195009" y="1622357"/>
                  <a:pt x="1192225" y="1645485"/>
                  <a:pt x="1204686" y="1661062"/>
                </a:cubicBezTo>
                <a:cubicBezTo>
                  <a:pt x="1236338" y="1700627"/>
                  <a:pt x="1363092" y="1646861"/>
                  <a:pt x="1364343" y="1646548"/>
                </a:cubicBezTo>
                <a:cubicBezTo>
                  <a:pt x="1378857" y="1627196"/>
                  <a:pt x="1394014" y="1608309"/>
                  <a:pt x="1407886" y="1588491"/>
                </a:cubicBezTo>
                <a:cubicBezTo>
                  <a:pt x="1427893" y="1559910"/>
                  <a:pt x="1465943" y="1501405"/>
                  <a:pt x="1465943" y="1501405"/>
                </a:cubicBezTo>
                <a:cubicBezTo>
                  <a:pt x="1456267" y="1486891"/>
                  <a:pt x="1454121" y="1460730"/>
                  <a:pt x="1436914" y="1457862"/>
                </a:cubicBezTo>
                <a:cubicBezTo>
                  <a:pt x="1415572" y="1454305"/>
                  <a:pt x="1394156" y="1471591"/>
                  <a:pt x="1378857" y="1486891"/>
                </a:cubicBezTo>
                <a:cubicBezTo>
                  <a:pt x="1371918" y="1493830"/>
                  <a:pt x="1349953" y="1587991"/>
                  <a:pt x="1349828" y="1588491"/>
                </a:cubicBezTo>
                <a:cubicBezTo>
                  <a:pt x="1369181" y="1593329"/>
                  <a:pt x="1388092" y="1605479"/>
                  <a:pt x="1407886" y="1603005"/>
                </a:cubicBezTo>
                <a:cubicBezTo>
                  <a:pt x="1429356" y="1600321"/>
                  <a:pt x="1448337" y="1586552"/>
                  <a:pt x="1465943" y="1573976"/>
                </a:cubicBezTo>
                <a:cubicBezTo>
                  <a:pt x="1498604" y="1550647"/>
                  <a:pt x="1530155" y="1502875"/>
                  <a:pt x="1553028" y="1472376"/>
                </a:cubicBezTo>
                <a:cubicBezTo>
                  <a:pt x="1557866" y="1457862"/>
                  <a:pt x="1561516" y="1442896"/>
                  <a:pt x="1567543" y="1428834"/>
                </a:cubicBezTo>
                <a:cubicBezTo>
                  <a:pt x="1576066" y="1408947"/>
                  <a:pt x="1593511" y="1392195"/>
                  <a:pt x="1596571" y="1370776"/>
                </a:cubicBezTo>
                <a:cubicBezTo>
                  <a:pt x="1598735" y="1355631"/>
                  <a:pt x="1586895" y="1341748"/>
                  <a:pt x="1582057" y="1327234"/>
                </a:cubicBezTo>
                <a:cubicBezTo>
                  <a:pt x="1567543" y="1341748"/>
                  <a:pt x="1541060" y="1350408"/>
                  <a:pt x="1538514" y="1370776"/>
                </a:cubicBezTo>
                <a:cubicBezTo>
                  <a:pt x="1529489" y="1442975"/>
                  <a:pt x="1568508" y="1443670"/>
                  <a:pt x="1611086" y="1457862"/>
                </a:cubicBezTo>
                <a:cubicBezTo>
                  <a:pt x="1625600" y="1453024"/>
                  <a:pt x="1642552" y="1452741"/>
                  <a:pt x="1654628" y="1443348"/>
                </a:cubicBezTo>
                <a:cubicBezTo>
                  <a:pt x="1687033" y="1418144"/>
                  <a:pt x="1741714" y="1356262"/>
                  <a:pt x="1741714" y="1356262"/>
                </a:cubicBezTo>
                <a:cubicBezTo>
                  <a:pt x="1743266" y="1350056"/>
                  <a:pt x="1782328" y="1254662"/>
                  <a:pt x="1727200" y="1254662"/>
                </a:cubicBezTo>
                <a:cubicBezTo>
                  <a:pt x="1706674" y="1254662"/>
                  <a:pt x="1698171" y="1283691"/>
                  <a:pt x="1683657" y="1298205"/>
                </a:cubicBezTo>
                <a:cubicBezTo>
                  <a:pt x="1693062" y="1335827"/>
                  <a:pt x="1689741" y="1377866"/>
                  <a:pt x="1741714" y="1385291"/>
                </a:cubicBezTo>
                <a:cubicBezTo>
                  <a:pt x="1761462" y="1388112"/>
                  <a:pt x="1780419" y="1375614"/>
                  <a:pt x="1799771" y="1370776"/>
                </a:cubicBezTo>
                <a:cubicBezTo>
                  <a:pt x="1814285" y="1356262"/>
                  <a:pt x="1827545" y="1340374"/>
                  <a:pt x="1843314" y="1327234"/>
                </a:cubicBezTo>
                <a:cubicBezTo>
                  <a:pt x="1856715" y="1316067"/>
                  <a:pt x="1877612" y="1312998"/>
                  <a:pt x="1886857" y="1298205"/>
                </a:cubicBezTo>
                <a:cubicBezTo>
                  <a:pt x="1903074" y="1272257"/>
                  <a:pt x="1915886" y="1211119"/>
                  <a:pt x="1915886" y="1211119"/>
                </a:cubicBezTo>
                <a:cubicBezTo>
                  <a:pt x="1911048" y="1196605"/>
                  <a:pt x="1915055" y="1174418"/>
                  <a:pt x="1901371" y="1167576"/>
                </a:cubicBezTo>
                <a:cubicBezTo>
                  <a:pt x="1850472" y="1142127"/>
                  <a:pt x="1846456" y="1227579"/>
                  <a:pt x="1843314" y="1240148"/>
                </a:cubicBezTo>
                <a:cubicBezTo>
                  <a:pt x="1848152" y="1259500"/>
                  <a:pt x="1845058" y="1282881"/>
                  <a:pt x="1857828" y="1298205"/>
                </a:cubicBezTo>
                <a:cubicBezTo>
                  <a:pt x="1897087" y="1345316"/>
                  <a:pt x="1928676" y="1324036"/>
                  <a:pt x="1973943" y="1312719"/>
                </a:cubicBezTo>
                <a:cubicBezTo>
                  <a:pt x="2008665" y="1289571"/>
                  <a:pt x="2035627" y="1275709"/>
                  <a:pt x="2061028" y="1240148"/>
                </a:cubicBezTo>
                <a:cubicBezTo>
                  <a:pt x="2073604" y="1222542"/>
                  <a:pt x="2080381" y="1201443"/>
                  <a:pt x="2090057" y="1182091"/>
                </a:cubicBezTo>
                <a:cubicBezTo>
                  <a:pt x="2085219" y="1138548"/>
                  <a:pt x="2095136" y="1090648"/>
                  <a:pt x="2075543" y="1051462"/>
                </a:cubicBezTo>
                <a:cubicBezTo>
                  <a:pt x="2068701" y="1037778"/>
                  <a:pt x="2042818" y="1055158"/>
                  <a:pt x="2032000" y="1065976"/>
                </a:cubicBezTo>
                <a:cubicBezTo>
                  <a:pt x="2021182" y="1076794"/>
                  <a:pt x="2022324" y="1095005"/>
                  <a:pt x="2017486" y="1109519"/>
                </a:cubicBezTo>
                <a:cubicBezTo>
                  <a:pt x="2021242" y="1124543"/>
                  <a:pt x="2034042" y="1203409"/>
                  <a:pt x="2061028" y="1211119"/>
                </a:cubicBezTo>
                <a:cubicBezTo>
                  <a:pt x="2084748" y="1217896"/>
                  <a:pt x="2109409" y="1201443"/>
                  <a:pt x="2133600" y="1196605"/>
                </a:cubicBezTo>
                <a:cubicBezTo>
                  <a:pt x="2148114" y="1182091"/>
                  <a:pt x="2161374" y="1166203"/>
                  <a:pt x="2177143" y="1153062"/>
                </a:cubicBezTo>
                <a:cubicBezTo>
                  <a:pt x="2190544" y="1141895"/>
                  <a:pt x="2208351" y="1136369"/>
                  <a:pt x="2220686" y="1124034"/>
                </a:cubicBezTo>
                <a:cubicBezTo>
                  <a:pt x="2237791" y="1106929"/>
                  <a:pt x="2249714" y="1085329"/>
                  <a:pt x="2264228" y="1065976"/>
                </a:cubicBezTo>
                <a:cubicBezTo>
                  <a:pt x="2269066" y="1046624"/>
                  <a:pt x="2285051" y="1026843"/>
                  <a:pt x="2278743" y="1007919"/>
                </a:cubicBezTo>
                <a:cubicBezTo>
                  <a:pt x="2258282" y="946535"/>
                  <a:pt x="2184543" y="999153"/>
                  <a:pt x="2162628" y="1007919"/>
                </a:cubicBezTo>
                <a:cubicBezTo>
                  <a:pt x="2167466" y="1032110"/>
                  <a:pt x="2163459" y="1059965"/>
                  <a:pt x="2177143" y="1080491"/>
                </a:cubicBezTo>
                <a:cubicBezTo>
                  <a:pt x="2198581" y="1112648"/>
                  <a:pt x="2301816" y="1081484"/>
                  <a:pt x="2307771" y="1080491"/>
                </a:cubicBezTo>
                <a:cubicBezTo>
                  <a:pt x="2327123" y="1051462"/>
                  <a:pt x="2354795" y="1026503"/>
                  <a:pt x="2365828" y="993405"/>
                </a:cubicBezTo>
                <a:cubicBezTo>
                  <a:pt x="2385859" y="933313"/>
                  <a:pt x="2371856" y="962592"/>
                  <a:pt x="2409371" y="906319"/>
                </a:cubicBezTo>
                <a:cubicBezTo>
                  <a:pt x="2404533" y="886967"/>
                  <a:pt x="2407318" y="863839"/>
                  <a:pt x="2394857" y="848262"/>
                </a:cubicBezTo>
                <a:cubicBezTo>
                  <a:pt x="2385300" y="836315"/>
                  <a:pt x="2365519" y="828066"/>
                  <a:pt x="2351314" y="833748"/>
                </a:cubicBezTo>
                <a:cubicBezTo>
                  <a:pt x="2329672" y="842405"/>
                  <a:pt x="2313881" y="902505"/>
                  <a:pt x="2307771" y="920834"/>
                </a:cubicBezTo>
                <a:cubicBezTo>
                  <a:pt x="2317447" y="940186"/>
                  <a:pt x="2316913" y="970368"/>
                  <a:pt x="2336800" y="978891"/>
                </a:cubicBezTo>
                <a:cubicBezTo>
                  <a:pt x="2381735" y="998148"/>
                  <a:pt x="2439994" y="941409"/>
                  <a:pt x="2467428" y="920834"/>
                </a:cubicBezTo>
                <a:cubicBezTo>
                  <a:pt x="2472266" y="906320"/>
                  <a:pt x="2475101" y="890975"/>
                  <a:pt x="2481943" y="877291"/>
                </a:cubicBezTo>
                <a:cubicBezTo>
                  <a:pt x="2538216" y="764745"/>
                  <a:pt x="2489002" y="899652"/>
                  <a:pt x="2525486" y="790205"/>
                </a:cubicBezTo>
                <a:cubicBezTo>
                  <a:pt x="2520648" y="751500"/>
                  <a:pt x="2533643" y="705831"/>
                  <a:pt x="2510971" y="674091"/>
                </a:cubicBezTo>
                <a:cubicBezTo>
                  <a:pt x="2499376" y="657859"/>
                  <a:pt x="2467019" y="674500"/>
                  <a:pt x="2452914" y="688605"/>
                </a:cubicBezTo>
                <a:cubicBezTo>
                  <a:pt x="2438809" y="702710"/>
                  <a:pt x="2443238" y="727310"/>
                  <a:pt x="2438400" y="746662"/>
                </a:cubicBezTo>
                <a:cubicBezTo>
                  <a:pt x="2443238" y="761176"/>
                  <a:pt x="2442096" y="779387"/>
                  <a:pt x="2452914" y="790205"/>
                </a:cubicBezTo>
                <a:cubicBezTo>
                  <a:pt x="2482667" y="819958"/>
                  <a:pt x="2541426" y="795725"/>
                  <a:pt x="2569028" y="790205"/>
                </a:cubicBezTo>
                <a:cubicBezTo>
                  <a:pt x="2573866" y="775691"/>
                  <a:pt x="2576113" y="760036"/>
                  <a:pt x="2583543" y="746662"/>
                </a:cubicBezTo>
                <a:cubicBezTo>
                  <a:pt x="2600486" y="716164"/>
                  <a:pt x="2641600" y="659576"/>
                  <a:pt x="2641600" y="659576"/>
                </a:cubicBezTo>
                <a:cubicBezTo>
                  <a:pt x="2648882" y="630446"/>
                  <a:pt x="2677202" y="578022"/>
                  <a:pt x="2627086" y="557976"/>
                </a:cubicBezTo>
                <a:cubicBezTo>
                  <a:pt x="2612881" y="552294"/>
                  <a:pt x="2598057" y="567653"/>
                  <a:pt x="2583543" y="572491"/>
                </a:cubicBezTo>
                <a:cubicBezTo>
                  <a:pt x="2593219" y="596681"/>
                  <a:pt x="2595616" y="625280"/>
                  <a:pt x="2612571" y="645062"/>
                </a:cubicBezTo>
                <a:cubicBezTo>
                  <a:pt x="2626652" y="661490"/>
                  <a:pt x="2648991" y="674091"/>
                  <a:pt x="2670628" y="674091"/>
                </a:cubicBezTo>
                <a:cubicBezTo>
                  <a:pt x="2702463" y="674091"/>
                  <a:pt x="2747853" y="600154"/>
                  <a:pt x="2757714" y="587005"/>
                </a:cubicBezTo>
                <a:cubicBezTo>
                  <a:pt x="2772597" y="542355"/>
                  <a:pt x="2787212" y="522513"/>
                  <a:pt x="2757714" y="470891"/>
                </a:cubicBezTo>
                <a:cubicBezTo>
                  <a:pt x="2749059" y="455745"/>
                  <a:pt x="2728685" y="451538"/>
                  <a:pt x="2714171" y="441862"/>
                </a:cubicBezTo>
                <a:cubicBezTo>
                  <a:pt x="2719009" y="480567"/>
                  <a:pt x="2699331" y="532291"/>
                  <a:pt x="2728686" y="557976"/>
                </a:cubicBezTo>
                <a:cubicBezTo>
                  <a:pt x="2789099" y="610837"/>
                  <a:pt x="2841117" y="536315"/>
                  <a:pt x="2859314" y="499919"/>
                </a:cubicBezTo>
                <a:cubicBezTo>
                  <a:pt x="2866156" y="486235"/>
                  <a:pt x="2868990" y="470890"/>
                  <a:pt x="2873828" y="456376"/>
                </a:cubicBezTo>
                <a:cubicBezTo>
                  <a:pt x="2868990" y="422509"/>
                  <a:pt x="2881215" y="381057"/>
                  <a:pt x="2859314" y="354776"/>
                </a:cubicBezTo>
                <a:cubicBezTo>
                  <a:pt x="2846544" y="339452"/>
                  <a:pt x="2809115" y="350956"/>
                  <a:pt x="2801257" y="369291"/>
                </a:cubicBezTo>
                <a:cubicBezTo>
                  <a:pt x="2789664" y="396340"/>
                  <a:pt x="2810933" y="427348"/>
                  <a:pt x="2815771" y="456376"/>
                </a:cubicBezTo>
                <a:cubicBezTo>
                  <a:pt x="2849638" y="451538"/>
                  <a:pt x="2886772" y="457161"/>
                  <a:pt x="2917371" y="441862"/>
                </a:cubicBezTo>
                <a:cubicBezTo>
                  <a:pt x="2931055" y="435020"/>
                  <a:pt x="2927683" y="413030"/>
                  <a:pt x="2931886" y="398319"/>
                </a:cubicBezTo>
                <a:cubicBezTo>
                  <a:pt x="2937366" y="379139"/>
                  <a:pt x="2941562" y="359614"/>
                  <a:pt x="2946400" y="340262"/>
                </a:cubicBezTo>
                <a:cubicBezTo>
                  <a:pt x="2941846" y="322047"/>
                  <a:pt x="2936074" y="243630"/>
                  <a:pt x="2888343" y="253176"/>
                </a:cubicBezTo>
                <a:cubicBezTo>
                  <a:pt x="2871238" y="256597"/>
                  <a:pt x="2868990" y="282205"/>
                  <a:pt x="2859314" y="296719"/>
                </a:cubicBezTo>
                <a:cubicBezTo>
                  <a:pt x="2864152" y="311233"/>
                  <a:pt x="2858985" y="336551"/>
                  <a:pt x="2873828" y="340262"/>
                </a:cubicBezTo>
                <a:cubicBezTo>
                  <a:pt x="2979969" y="366798"/>
                  <a:pt x="2962941" y="332023"/>
                  <a:pt x="3004457" y="282205"/>
                </a:cubicBezTo>
                <a:cubicBezTo>
                  <a:pt x="3017598" y="266436"/>
                  <a:pt x="3033486" y="253176"/>
                  <a:pt x="3048000" y="238662"/>
                </a:cubicBezTo>
                <a:cubicBezTo>
                  <a:pt x="3057676" y="161253"/>
                  <a:pt x="3088061" y="83662"/>
                  <a:pt x="3077028" y="6434"/>
                </a:cubicBezTo>
                <a:cubicBezTo>
                  <a:pt x="3073968" y="-14985"/>
                  <a:pt x="3036577" y="22886"/>
                  <a:pt x="3018971" y="35462"/>
                </a:cubicBezTo>
                <a:cubicBezTo>
                  <a:pt x="3002268" y="47393"/>
                  <a:pt x="2975428" y="79005"/>
                  <a:pt x="2975428" y="790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TextBox 126"/>
          <p:cNvSpPr txBox="1"/>
          <p:nvPr/>
        </p:nvSpPr>
        <p:spPr>
          <a:xfrm rot="19280647">
            <a:off x="6361082" y="5100239"/>
            <a:ext cx="2668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„Ešte trošku dopredu, ešte trošku, stačí, už ste synchronizovaní...“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Slide Number Placeholder 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369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360962" y="716745"/>
            <a:ext cx="5364725" cy="3528392"/>
            <a:chOff x="1271813" y="1616894"/>
            <a:chExt cx="6640831" cy="4367686"/>
          </a:xfrm>
        </p:grpSpPr>
        <p:grpSp>
          <p:nvGrpSpPr>
            <p:cNvPr id="3" name="Group 2"/>
            <p:cNvGrpSpPr/>
            <p:nvPr/>
          </p:nvGrpSpPr>
          <p:grpSpPr>
            <a:xfrm>
              <a:off x="1271813" y="4676530"/>
              <a:ext cx="6030982" cy="1308050"/>
              <a:chOff x="1242313" y="3679267"/>
              <a:chExt cx="6030982" cy="1308050"/>
            </a:xfrm>
          </p:grpSpPr>
          <p:grpSp>
            <p:nvGrpSpPr>
              <p:cNvPr id="834" name="Group 833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67" name="Group 966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97" name="Oval 996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98" name="Arc 997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68" name="Group 967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81" name="Group 980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92" name="Oval 991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93" name="Straight Connector 992"/>
                    <p:cNvCxnSpPr>
                      <a:stCxn id="992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4" name="Straight Connector 993"/>
                    <p:cNvCxnSpPr>
                      <a:endCxn id="992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5" name="Straight Connector 994"/>
                    <p:cNvCxnSpPr>
                      <a:endCxn id="992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6" name="Straight Connector 995"/>
                    <p:cNvCxnSpPr>
                      <a:stCxn id="992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82" name="Straight Connector 981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3" name="Straight Connector 982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4" name="Straight Connector 983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5" name="Straight Connector 984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6" name="Straight Connector 985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7" name="Straight Connector 986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8" name="Straight Connector 987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9" name="Straight Connector 988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0" name="Straight Connector 989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1" name="Straight Arrow Connector 990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69" name="Oval 968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0" name="Oval 969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1" name="Rounded Rectangle 970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2" name="Freeform 971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3" name="Freeform 972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4" name="Freeform 973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5" name="Freeform 974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6" name="Freeform 975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7" name="Freeform 976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8" name="Oval 977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9" name="Oval 978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80" name="Freeform 979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35" name="Group 83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35" name="Group 93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65" name="Oval 96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66" name="Arc 96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36" name="Group 93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49" name="Group 94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60" name="Oval 95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61" name="Straight Connector 960"/>
                    <p:cNvCxnSpPr>
                      <a:stCxn id="96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2" name="Straight Connector 961"/>
                    <p:cNvCxnSpPr>
                      <a:endCxn id="96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3" name="Straight Connector 962"/>
                    <p:cNvCxnSpPr>
                      <a:endCxn id="96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4" name="Straight Connector 963"/>
                    <p:cNvCxnSpPr>
                      <a:stCxn id="96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0" name="Straight Connector 94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1" name="Straight Connector 95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2" name="Straight Connector 95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3" name="Straight Connector 95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4" name="Straight Connector 95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5" name="Straight Connector 95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6" name="Straight Connector 95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7" name="Straight Connector 95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8" name="Straight Connector 95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9" name="Straight Arrow Connector 95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7" name="Oval 93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8" name="Oval 93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9" name="Rounded Rectangle 93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0" name="Freeform 93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1" name="Freeform 94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2" name="Freeform 94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3" name="Freeform 94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4" name="Freeform 94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5" name="Freeform 94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6" name="Oval 94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7" name="Oval 94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8" name="Freeform 94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36" name="Group 835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903" name="Group 90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33" name="Oval 93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4" name="Arc 93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904" name="Group 90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17" name="Group 91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928" name="Oval 92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29" name="Straight Connector 928"/>
                    <p:cNvCxnSpPr>
                      <a:stCxn id="92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0" name="Straight Connector 929"/>
                    <p:cNvCxnSpPr>
                      <a:endCxn id="92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1" name="Straight Connector 930"/>
                    <p:cNvCxnSpPr>
                      <a:endCxn id="92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2" name="Straight Connector 931"/>
                    <p:cNvCxnSpPr>
                      <a:stCxn id="92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18" name="Straight Connector 91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9" name="Straight Connector 91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0" name="Straight Connector 91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1" name="Straight Connector 92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2" name="Straight Connector 92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3" name="Straight Connector 92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4" name="Straight Connector 92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5" name="Straight Connector 92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6" name="Straight Connector 92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7" name="Straight Arrow Connector 92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5" name="Oval 90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6" name="Oval 90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7" name="Rounded Rectangle 90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8" name="Freeform 90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9" name="Freeform 90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0" name="Freeform 90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1" name="Freeform 91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2" name="Freeform 91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3" name="Freeform 91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4" name="Oval 91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5" name="Oval 91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6" name="Freeform 91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37" name="Group 836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71" name="Group 870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901" name="Oval 900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2" name="Arc 901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72" name="Group 871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85" name="Group 884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96" name="Oval 895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97" name="Straight Connector 896"/>
                    <p:cNvCxnSpPr>
                      <a:stCxn id="896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8" name="Straight Connector 897"/>
                    <p:cNvCxnSpPr>
                      <a:endCxn id="896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9" name="Straight Connector 898"/>
                    <p:cNvCxnSpPr>
                      <a:endCxn id="896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0" name="Straight Connector 899"/>
                    <p:cNvCxnSpPr>
                      <a:stCxn id="896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6" name="Straight Connector 885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7" name="Straight Connector 886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8" name="Straight Connector 887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9" name="Straight Connector 888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0" name="Straight Connector 889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1" name="Straight Connector 890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2" name="Straight Connector 891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3" name="Straight Connector 892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4" name="Straight Connector 893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5" name="Straight Arrow Connector 894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3" name="Oval 872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4" name="Oval 873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5" name="Rounded Rectangle 874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6" name="Freeform 875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7" name="Freeform 876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8" name="Freeform 877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9" name="Freeform 878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0" name="Freeform 879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1" name="Freeform 880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2" name="Oval 881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3" name="Oval 882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4" name="Freeform 883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38" name="Group 837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39" name="Group 83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69" name="Oval 86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0" name="Arc 86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40" name="Group 83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53" name="Group 85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64" name="Oval 86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65" name="Straight Connector 864"/>
                    <p:cNvCxnSpPr>
                      <a:stCxn id="86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6" name="Straight Connector 865"/>
                    <p:cNvCxnSpPr>
                      <a:endCxn id="86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7" name="Straight Connector 866"/>
                    <p:cNvCxnSpPr>
                      <a:endCxn id="86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8" name="Straight Connector 867"/>
                    <p:cNvCxnSpPr>
                      <a:stCxn id="86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4" name="Straight Connector 85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5" name="Straight Connector 85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6" name="Straight Connector 85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7" name="Straight Connector 85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8" name="Straight Connector 85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9" name="Straight Connector 85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0" name="Straight Connector 85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1" name="Straight Connector 86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2" name="Straight Connector 86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3" name="Straight Arrow Connector 86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1" name="Oval 84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2" name="Oval 84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3" name="Rounded Rectangle 84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4" name="Freeform 84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5" name="Freeform 84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6" name="Freeform 84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7" name="Freeform 84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8" name="Freeform 84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9" name="Freeform 84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0" name="Oval 84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1" name="Oval 85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2" name="Freeform 85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" name="Group 3"/>
            <p:cNvGrpSpPr/>
            <p:nvPr/>
          </p:nvGrpSpPr>
          <p:grpSpPr>
            <a:xfrm>
              <a:off x="1286196" y="3454440"/>
              <a:ext cx="6030982" cy="1308050"/>
              <a:chOff x="1242313" y="3679267"/>
              <a:chExt cx="6030982" cy="1308050"/>
            </a:xfrm>
          </p:grpSpPr>
          <p:grpSp>
            <p:nvGrpSpPr>
              <p:cNvPr id="669" name="Group 66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802" name="Group 80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32" name="Oval 83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3" name="Arc 83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3" name="Group 80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816" name="Group 81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827" name="Oval 82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28" name="Straight Connector 827"/>
                    <p:cNvCxnSpPr>
                      <a:stCxn id="82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9" name="Straight Connector 828"/>
                    <p:cNvCxnSpPr>
                      <a:endCxn id="82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0" name="Straight Connector 829"/>
                    <p:cNvCxnSpPr>
                      <a:endCxn id="82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1" name="Straight Connector 830"/>
                    <p:cNvCxnSpPr>
                      <a:stCxn id="82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7" name="Straight Connector 81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8" name="Straight Connector 81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9" name="Straight Connector 81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0" name="Straight Connector 81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1" name="Straight Connector 82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2" name="Straight Connector 82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3" name="Straight Connector 82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4" name="Straight Connector 82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5" name="Straight Connector 82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6" name="Straight Arrow Connector 82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04" name="Oval 80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5" name="Oval 80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6" name="Rounded Rectangle 80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7" name="Freeform 80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8" name="Freeform 80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9" name="Freeform 80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0" name="Freeform 80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1" name="Freeform 81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2" name="Freeform 81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3" name="Oval 81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4" name="Oval 81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5" name="Freeform 81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0" name="Group 66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70" name="Group 76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800" name="Oval 79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1" name="Arc 80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71" name="Group 77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84" name="Group 78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95" name="Oval 79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96" name="Straight Connector 795"/>
                    <p:cNvCxnSpPr>
                      <a:stCxn id="79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7" name="Straight Connector 796"/>
                    <p:cNvCxnSpPr>
                      <a:endCxn id="79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8" name="Straight Connector 797"/>
                    <p:cNvCxnSpPr>
                      <a:endCxn id="79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9" name="Straight Connector 798"/>
                    <p:cNvCxnSpPr>
                      <a:stCxn id="79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5" name="Straight Connector 78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6" name="Straight Connector 78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7" name="Straight Connector 78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8" name="Straight Connector 78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9" name="Straight Connector 78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0" name="Straight Connector 78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1" name="Straight Connector 79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2" name="Straight Connector 79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3" name="Straight Connector 79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4" name="Straight Arrow Connector 79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2" name="Oval 77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3" name="Oval 77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4" name="Rounded Rectangle 77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Freeform 77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Freeform 77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Freeform 77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Freeform 77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9" name="Freeform 77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0" name="Freeform 77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1" name="Oval 78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2" name="Oval 78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3" name="Freeform 78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1" name="Group 67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38" name="Group 73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68" name="Oval 76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9" name="Arc 76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39" name="Group 73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52" name="Group 75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63" name="Oval 76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64" name="Straight Connector 763"/>
                    <p:cNvCxnSpPr>
                      <a:stCxn id="76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5" name="Straight Connector 764"/>
                    <p:cNvCxnSpPr>
                      <a:endCxn id="76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6" name="Straight Connector 765"/>
                    <p:cNvCxnSpPr>
                      <a:endCxn id="76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7" name="Straight Connector 766"/>
                    <p:cNvCxnSpPr>
                      <a:stCxn id="76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53" name="Straight Connector 75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4" name="Straight Connector 75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5" name="Straight Connector 75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6" name="Straight Connector 75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7" name="Straight Connector 75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8" name="Straight Connector 75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9" name="Straight Connector 75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0" name="Straight Connector 75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1" name="Straight Connector 76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2" name="Straight Arrow Connector 76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40" name="Oval 73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1" name="Oval 74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2" name="Rounded Rectangle 74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3" name="Freeform 74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4" name="Freeform 74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Freeform 74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Freeform 74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Freeform 74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Freeform 74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Oval 74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0" name="Oval 74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1" name="Freeform 75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2" name="Group 67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06" name="Group 70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36" name="Oval 73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7" name="Arc 73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07" name="Group 70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720" name="Group 71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31" name="Oval 73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32" name="Straight Connector 731"/>
                    <p:cNvCxnSpPr>
                      <a:stCxn id="73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3" name="Straight Connector 732"/>
                    <p:cNvCxnSpPr>
                      <a:endCxn id="73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4" name="Straight Connector 733"/>
                    <p:cNvCxnSpPr>
                      <a:endCxn id="73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5" name="Straight Connector 734"/>
                    <p:cNvCxnSpPr>
                      <a:stCxn id="73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21" name="Straight Connector 72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2" name="Straight Connector 72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3" name="Straight Connector 72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Straight Connector 72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5" name="Straight Connector 72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6" name="Straight Connector 72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7" name="Straight Connector 72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Connector 72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9" name="Straight Connector 72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0" name="Straight Arrow Connector 72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8" name="Oval 70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9" name="Oval 70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0" name="Rounded Rectangle 70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1" name="Freeform 71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Freeform 71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Freeform 71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Freeform 71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Freeform 71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Freeform 71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Oval 71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8" name="Oval 71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9" name="Freeform 71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3" name="Group 67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74" name="Group 67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04" name="Oval 70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5" name="Arc 70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5" name="Group 67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88" name="Group 68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99" name="Oval 69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00" name="Straight Connector 699"/>
                    <p:cNvCxnSpPr>
                      <a:stCxn id="69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1" name="Straight Connector 700"/>
                    <p:cNvCxnSpPr>
                      <a:endCxn id="69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2" name="Straight Connector 701"/>
                    <p:cNvCxnSpPr>
                      <a:endCxn id="69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3" name="Straight Connector 702"/>
                    <p:cNvCxnSpPr>
                      <a:stCxn id="69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89" name="Straight Connector 68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0" name="Straight Connector 68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1" name="Straight Connector 69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2" name="Straight Connector 69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3" name="Straight Connector 69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4" name="Straight Connector 69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5" name="Straight Connector 69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6" name="Straight Connector 69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7" name="Straight Connector 69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8" name="Straight Arrow Connector 69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76" name="Oval 67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7" name="Oval 67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8" name="Rounded Rectangle 67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0" name="Freeform 67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1" name="Freeform 68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2" name="Freeform 68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3" name="Freeform 68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4" name="Freeform 68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5" name="Oval 68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6" name="Oval 68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7" name="Freeform 68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" name="Group 4"/>
            <p:cNvGrpSpPr/>
            <p:nvPr/>
          </p:nvGrpSpPr>
          <p:grpSpPr>
            <a:xfrm>
              <a:off x="1853415" y="4010256"/>
              <a:ext cx="6030982" cy="1308050"/>
              <a:chOff x="1242313" y="3679267"/>
              <a:chExt cx="6030982" cy="1308050"/>
            </a:xfrm>
          </p:grpSpPr>
          <p:grpSp>
            <p:nvGrpSpPr>
              <p:cNvPr id="504" name="Group 503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37" name="Group 636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67" name="Oval 666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8" name="Arc 667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38" name="Group 637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51" name="Group 650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62" name="Oval 661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63" name="Straight Connector 662"/>
                    <p:cNvCxnSpPr>
                      <a:stCxn id="662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4" name="Straight Connector 663"/>
                    <p:cNvCxnSpPr>
                      <a:endCxn id="662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5" name="Straight Connector 664"/>
                    <p:cNvCxnSpPr>
                      <a:endCxn id="662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6" name="Straight Connector 665"/>
                    <p:cNvCxnSpPr>
                      <a:stCxn id="662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52" name="Straight Connector 651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3" name="Straight Connector 652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4" name="Straight Connector 653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5" name="Straight Connector 654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6" name="Straight Connector 655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7" name="Straight Connector 656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8" name="Straight Connector 657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9" name="Straight Connector 658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0" name="Straight Connector 659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1" name="Straight Arrow Connector 660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39" name="Oval 638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0" name="Oval 639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1" name="Rounded Rectangle 640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2" name="Freeform 641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3" name="Freeform 642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4" name="Freeform 643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5" name="Freeform 644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6" name="Freeform 645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7" name="Freeform 646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8" name="Oval 647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9" name="Oval 648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0" name="Freeform 649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05" name="Group 50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605" name="Group 60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35" name="Oval 63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6" name="Arc 63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06" name="Group 60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19" name="Group 61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630" name="Oval 62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31" name="Straight Connector 630"/>
                    <p:cNvCxnSpPr>
                      <a:stCxn id="63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2" name="Straight Connector 631"/>
                    <p:cNvCxnSpPr>
                      <a:endCxn id="63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3" name="Straight Connector 632"/>
                    <p:cNvCxnSpPr>
                      <a:endCxn id="63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4" name="Straight Connector 633"/>
                    <p:cNvCxnSpPr>
                      <a:stCxn id="63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20" name="Straight Connector 61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1" name="Straight Connector 62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2" name="Straight Connector 62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3" name="Straight Connector 62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4" name="Straight Connector 62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Straight Connector 62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Straight Connector 62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7" name="Straight Connector 62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8" name="Straight Connector 62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9" name="Straight Arrow Connector 62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07" name="Oval 60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8" name="Oval 60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9" name="Rounded Rectangle 60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0" name="Freeform 60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1" name="Freeform 61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2" name="Freeform 61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3" name="Freeform 61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4" name="Freeform 61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5" name="Freeform 61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6" name="Oval 61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7" name="Oval 61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8" name="Freeform 61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06" name="Group 505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73" name="Group 57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603" name="Oval 60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4" name="Arc 60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74" name="Group 57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87" name="Group 58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98" name="Oval 59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99" name="Straight Connector 598"/>
                    <p:cNvCxnSpPr>
                      <a:stCxn id="59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0" name="Straight Connector 599"/>
                    <p:cNvCxnSpPr>
                      <a:endCxn id="59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1" name="Straight Connector 600"/>
                    <p:cNvCxnSpPr>
                      <a:endCxn id="59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2" name="Straight Connector 601"/>
                    <p:cNvCxnSpPr>
                      <a:stCxn id="59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8" name="Straight Connector 58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Connector 59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5" name="Straight Connector 59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6" name="Straight Connector 59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7" name="Straight Arrow Connector 59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5" name="Oval 57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6" name="Oval 57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7" name="Rounded Rectangle 57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8" name="Freeform 57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9" name="Freeform 57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0" name="Freeform 57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1" name="Freeform 58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2" name="Freeform 58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3" name="Freeform 58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4" name="Oval 58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5" name="Oval 58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6" name="Freeform 58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07" name="Group 506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41" name="Group 540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71" name="Oval 570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2" name="Arc 571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42" name="Group 541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55" name="Group 554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66" name="Oval 565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67" name="Straight Connector 566"/>
                    <p:cNvCxnSpPr>
                      <a:stCxn id="566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8" name="Straight Connector 567"/>
                    <p:cNvCxnSpPr>
                      <a:endCxn id="566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9" name="Straight Connector 568"/>
                    <p:cNvCxnSpPr>
                      <a:endCxn id="566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0" name="Straight Connector 569"/>
                    <p:cNvCxnSpPr>
                      <a:stCxn id="566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6" name="Straight Connector 555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Connector 561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3" name="Straight Connector 562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4" name="Straight Connector 563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Straight Arrow Connector 564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43" name="Oval 542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4" name="Oval 543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5" name="Rounded Rectangle 544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6" name="Freeform 545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7" name="Freeform 546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8" name="Freeform 547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9" name="Freeform 548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0" name="Freeform 549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1" name="Freeform 550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2" name="Oval 551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3" name="Oval 552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4" name="Freeform 553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08" name="Group 507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509" name="Group 50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39" name="Oval 53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0" name="Arc 53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10" name="Group 50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523" name="Group 52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534" name="Oval 53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35" name="Straight Connector 534"/>
                    <p:cNvCxnSpPr>
                      <a:stCxn id="53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6" name="Straight Connector 535"/>
                    <p:cNvCxnSpPr>
                      <a:endCxn id="53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7" name="Straight Connector 536"/>
                    <p:cNvCxnSpPr>
                      <a:endCxn id="53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8" name="Straight Connector 537"/>
                    <p:cNvCxnSpPr>
                      <a:stCxn id="53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24" name="Straight Connector 52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Straight Connector 52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Straight Connector 52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Straight Connector 52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8" name="Straight Connector 52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9" name="Straight Connector 52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0" name="Straight Connector 52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1" name="Straight Connector 53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2" name="Straight Connector 53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3" name="Straight Arrow Connector 53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11" name="Oval 51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3" name="Rounded Rectangle 51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4" name="Freeform 51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5" name="Freeform 51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6" name="Freeform 51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7" name="Freeform 51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8" name="Freeform 51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9" name="Freeform 51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0" name="Oval 51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1" name="Oval 52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2" name="Freeform 52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>
              <a:off x="1277322" y="2276872"/>
              <a:ext cx="6030982" cy="1308050"/>
              <a:chOff x="1242313" y="3679267"/>
              <a:chExt cx="6030982" cy="1308050"/>
            </a:xfrm>
          </p:grpSpPr>
          <p:grpSp>
            <p:nvGrpSpPr>
              <p:cNvPr id="339" name="Group 33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72" name="Group 47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502" name="Oval 50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3" name="Arc 50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73" name="Group 47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86" name="Group 48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97" name="Oval 49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98" name="Straight Connector 497"/>
                    <p:cNvCxnSpPr>
                      <a:stCxn id="49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9" name="Straight Connector 498"/>
                    <p:cNvCxnSpPr>
                      <a:endCxn id="49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0" name="Straight Connector 499"/>
                    <p:cNvCxnSpPr>
                      <a:endCxn id="49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1" name="Straight Connector 500"/>
                    <p:cNvCxnSpPr>
                      <a:stCxn id="49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87" name="Straight Connector 48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4" name="Straight Connector 49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5" name="Straight Connector 49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6" name="Straight Arrow Connector 49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4" name="Oval 47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5" name="Oval 47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6" name="Rounded Rectangle 47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7" name="Freeform 47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8" name="Freeform 47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9" name="Freeform 47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0" name="Freeform 47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1" name="Freeform 48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2" name="Freeform 48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3" name="Oval 48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4" name="Oval 48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5" name="Freeform 48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0" name="Group 33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40" name="Group 43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70" name="Oval 46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1" name="Arc 47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41" name="Group 44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54" name="Group 45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65" name="Oval 46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6" name="Straight Connector 465"/>
                    <p:cNvCxnSpPr>
                      <a:stCxn id="46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7" name="Straight Connector 466"/>
                    <p:cNvCxnSpPr>
                      <a:endCxn id="46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8" name="Straight Connector 467"/>
                    <p:cNvCxnSpPr>
                      <a:endCxn id="46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9" name="Straight Connector 468"/>
                    <p:cNvCxnSpPr>
                      <a:stCxn id="46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5" name="Straight Connector 45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Connector 45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1" name="Straight Connector 46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2" name="Straight Connector 46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3" name="Straight Connector 46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4" name="Straight Arrow Connector 46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42" name="Oval 44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3" name="Oval 44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4" name="Rounded Rectangle 44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5" name="Freeform 44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6" name="Freeform 44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7" name="Freeform 44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8" name="Freeform 44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9" name="Freeform 44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0" name="Freeform 44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1" name="Oval 45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2" name="Oval 45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3" name="Freeform 45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1" name="Group 34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08" name="Group 40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38" name="Oval 43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39" name="Arc 43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09" name="Group 40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422" name="Group 42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33" name="Oval 43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34" name="Straight Connector 433"/>
                    <p:cNvCxnSpPr>
                      <a:stCxn id="43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5" name="Straight Connector 434"/>
                    <p:cNvCxnSpPr>
                      <a:endCxn id="43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6" name="Straight Connector 435"/>
                    <p:cNvCxnSpPr>
                      <a:endCxn id="43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7" name="Straight Connector 436"/>
                    <p:cNvCxnSpPr>
                      <a:stCxn id="43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23" name="Straight Connector 42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7" name="Straight Connector 42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8" name="Straight Connector 42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9" name="Straight Connector 42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0" name="Straight Connector 42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1" name="Straight Connector 43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2" name="Straight Arrow Connector 43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10" name="Oval 40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1" name="Oval 41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2" name="Rounded Rectangle 41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3" name="Freeform 41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4" name="Freeform 41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5" name="Freeform 41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6" name="Freeform 41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7" name="Freeform 41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8" name="Freeform 41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9" name="Oval 41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0" name="Oval 41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1" name="Freeform 42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2" name="Group 34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76" name="Group 37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06" name="Oval 40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7" name="Arc 40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77" name="Group 37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90" name="Group 38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401" name="Oval 40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02" name="Straight Connector 401"/>
                    <p:cNvCxnSpPr>
                      <a:stCxn id="40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3" name="Straight Connector 402"/>
                    <p:cNvCxnSpPr>
                      <a:endCxn id="40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4" name="Straight Connector 403"/>
                    <p:cNvCxnSpPr>
                      <a:endCxn id="40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5" name="Straight Connector 404"/>
                    <p:cNvCxnSpPr>
                      <a:stCxn id="40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1" name="Straight Connector 39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Straight Connector 39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" name="Straight Connector 39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" name="Straight Connector 39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9" name="Straight Connector 39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Arrow Connector 39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8" name="Oval 37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9" name="Oval 37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Rounded Rectangle 37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1" name="Freeform 38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Freeform 38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Freeform 38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Freeform 38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6" name="Freeform 38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7" name="Oval 38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8" name="Oval 38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9" name="Freeform 38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3" name="Group 34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44" name="Group 34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74" name="Oval 37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5" name="Arc 37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5" name="Group 34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58" name="Group 35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69" name="Oval 36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70" name="Straight Connector 369"/>
                    <p:cNvCxnSpPr>
                      <a:stCxn id="36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1" name="Straight Connector 370"/>
                    <p:cNvCxnSpPr>
                      <a:endCxn id="36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2" name="Straight Connector 371"/>
                    <p:cNvCxnSpPr>
                      <a:endCxn id="36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3" name="Straight Connector 372"/>
                    <p:cNvCxnSpPr>
                      <a:stCxn id="36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59" name="Straight Connector 35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0" name="Straight Connector 35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1" name="Straight Connector 36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2" name="Straight Connector 36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3" name="Straight Connector 36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4" name="Straight Connector 36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5" name="Straight Connector 36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6" name="Straight Connector 36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7" name="Straight Connector 36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8" name="Straight Arrow Connector 36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46" name="Oval 34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7" name="Oval 34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8" name="Rounded Rectangle 34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9" name="Freeform 34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0" name="Freeform 34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1" name="Freeform 35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2" name="Freeform 35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3" name="Freeform 35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4" name="Freeform 35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5" name="Oval 35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6" name="Oval 35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7" name="Freeform 35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835696" y="1616894"/>
              <a:ext cx="6030982" cy="1308050"/>
              <a:chOff x="1242313" y="3679267"/>
              <a:chExt cx="6030982" cy="1308050"/>
            </a:xfrm>
          </p:grpSpPr>
          <p:grpSp>
            <p:nvGrpSpPr>
              <p:cNvPr id="174" name="Group 173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307" name="Group 306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37" name="Oval 336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8" name="Arc 337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08" name="Group 307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321" name="Group 320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32" name="Oval 331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33" name="Straight Connector 332"/>
                    <p:cNvCxnSpPr>
                      <a:stCxn id="332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4" name="Straight Connector 333"/>
                    <p:cNvCxnSpPr>
                      <a:endCxn id="332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5" name="Straight Connector 334"/>
                    <p:cNvCxnSpPr>
                      <a:endCxn id="332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6" name="Straight Connector 335"/>
                    <p:cNvCxnSpPr>
                      <a:stCxn id="332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Straight Connector 322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" name="Straight Connector 324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" name="Straight Connector 325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" name="Straight Connector 326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8" name="Straight Connector 327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9" name="Straight Connector 328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0" name="Straight Connector 329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1" name="Straight Arrow Connector 330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09" name="Oval 308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0" name="Oval 309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1" name="Rounded Rectangle 310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2" name="Freeform 311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3" name="Freeform 312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4" name="Freeform 313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5" name="Freeform 314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6" name="Freeform 315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7" name="Freeform 316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8" name="Oval 317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9" name="Oval 318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0" name="Freeform 319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5" name="Group 174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275" name="Group 274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305" name="Oval 304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6" name="Arc 305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76" name="Group 275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289" name="Group 288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00" name="Oval 299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01" name="Straight Connector 300"/>
                    <p:cNvCxnSpPr>
                      <a:stCxn id="300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2" name="Straight Connector 301"/>
                    <p:cNvCxnSpPr>
                      <a:endCxn id="300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3" name="Straight Connector 302"/>
                    <p:cNvCxnSpPr>
                      <a:endCxn id="300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/>
                    <p:cNvCxnSpPr>
                      <a:stCxn id="300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0" name="Straight Connector 289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Straight Connector 290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" name="Straight Connector 291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3" name="Straight Connector 292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6" name="Straight Connector 295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Straight Connector 296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9" name="Straight Arrow Connector 298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7" name="Oval 276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Oval 277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Rounded Rectangle 278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Freeform 279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Freeform 280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Freeform 281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Freeform 282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Freeform 283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5" name="Freeform 284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6" name="Oval 285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7" name="Oval 286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8" name="Freeform 287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6" name="Group 175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243" name="Group 242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273" name="Oval 272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4" name="Arc 273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44" name="Group 243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257" name="Group 256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68" name="Oval 267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69" name="Straight Connector 268"/>
                    <p:cNvCxnSpPr>
                      <a:stCxn id="268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/>
                    <p:cNvCxnSpPr>
                      <a:endCxn id="268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1" name="Straight Connector 270"/>
                    <p:cNvCxnSpPr>
                      <a:endCxn id="268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/>
                    <p:cNvCxnSpPr>
                      <a:stCxn id="268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58" name="Straight Connector 257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Straight Connector 258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" name="Straight Connector 260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" name="Straight Connector 261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Straight Connector 262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" name="Straight Connector 263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Straight Connector 264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Straight Connector 265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7" name="Straight Arrow Connector 266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5" name="Oval 244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6" name="Oval 245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7" name="Rounded Rectangle 246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8" name="Freeform 247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9" name="Freeform 248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0" name="Freeform 249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1" name="Freeform 250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2" name="Freeform 251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3" name="Freeform 252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4" name="Oval 253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5" name="Oval 254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6" name="Freeform 255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7" name="Group 176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211" name="Group 210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241" name="Oval 240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2" name="Arc 241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12" name="Group 211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225" name="Group 224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36" name="Oval 235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37" name="Straight Connector 236"/>
                    <p:cNvCxnSpPr>
                      <a:stCxn id="236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Straight Connector 237"/>
                    <p:cNvCxnSpPr>
                      <a:endCxn id="236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9" name="Straight Connector 238"/>
                    <p:cNvCxnSpPr>
                      <a:endCxn id="236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Straight Connector 239"/>
                    <p:cNvCxnSpPr>
                      <a:stCxn id="236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6" name="Straight Connector 225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Connector 227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Straight Connector 230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Arrow Connector 234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3" name="Oval 212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4" name="Oval 213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5" name="Rounded Rectangle 214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7" name="Freeform 216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8" name="Freeform 217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9" name="Freeform 218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0" name="Freeform 219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1" name="Freeform 220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2" name="Oval 221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3" name="Oval 222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4" name="Freeform 223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8" name="Group 177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79" name="Group 178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209" name="Oval 208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0" name="Arc 209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80" name="Group 179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93" name="Group 192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204" name="Oval 203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05" name="Straight Connector 204"/>
                    <p:cNvCxnSpPr>
                      <a:stCxn id="204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Straight Connector 205"/>
                    <p:cNvCxnSpPr>
                      <a:endCxn id="204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Straight Connector 206"/>
                    <p:cNvCxnSpPr>
                      <a:endCxn id="204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8" name="Straight Connector 207"/>
                    <p:cNvCxnSpPr>
                      <a:stCxn id="204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4" name="Straight Connector 193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Straight Arrow Connector 202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1" name="Oval 180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2" name="Oval 181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3" name="Rounded Rectangle 182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4" name="Freeform 183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5" name="Freeform 184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6" name="Freeform 185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7" name="Freeform 186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8" name="Freeform 187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9" name="Freeform 188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0" name="Oval 189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1" name="Oval 190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2" name="Freeform 191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881662" y="2846351"/>
              <a:ext cx="6030982" cy="1308050"/>
              <a:chOff x="1242313" y="3679267"/>
              <a:chExt cx="6030982" cy="1308050"/>
            </a:xfrm>
          </p:grpSpPr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>
                <a:off x="2446769" y="3789040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42" name="Group 141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72" name="Oval 171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3" name="Arc 172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43" name="Group 142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56" name="Group 155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67" name="Oval 166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68" name="Straight Connector 167"/>
                    <p:cNvCxnSpPr>
                      <a:stCxn id="167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/>
                    <p:cNvCxnSpPr>
                      <a:endCxn id="167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" name="Straight Connector 169"/>
                    <p:cNvCxnSpPr>
                      <a:endCxn id="167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Straight Connector 170"/>
                    <p:cNvCxnSpPr>
                      <a:stCxn id="167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7" name="Straight Connector 156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Connector 164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Arrow Connector 165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4" name="Oval 143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Oval 144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Rounded Rectangle 145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7" name="Freeform 146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147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9" name="Freeform 148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0" name="Freeform 149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Freeform 150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Oval 152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Oval 153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" name="Group 9"/>
              <p:cNvGrpSpPr>
                <a:grpSpLocks noChangeAspect="1"/>
              </p:cNvGrpSpPr>
              <p:nvPr/>
            </p:nvGrpSpPr>
            <p:grpSpPr>
              <a:xfrm>
                <a:off x="1242313" y="3797424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10" name="Group 109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40" name="Oval 139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" name="Arc 140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1" name="Group 110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124" name="Group 123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35" name="Oval 134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36" name="Straight Connector 135"/>
                    <p:cNvCxnSpPr>
                      <a:stCxn id="135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/>
                    <p:cNvCxnSpPr>
                      <a:endCxn id="135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Straight Connector 137"/>
                    <p:cNvCxnSpPr>
                      <a:endCxn id="135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Straight Connector 138"/>
                    <p:cNvCxnSpPr>
                      <a:stCxn id="135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5" name="Straight Connector 124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Straight Connector 131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Arrow Connector 133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2" name="Oval 111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Rounded Rectangle 113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Freeform 115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Freeform 116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122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1" name="Group 10"/>
              <p:cNvGrpSpPr>
                <a:grpSpLocks noChangeAspect="1"/>
              </p:cNvGrpSpPr>
              <p:nvPr/>
            </p:nvGrpSpPr>
            <p:grpSpPr>
              <a:xfrm>
                <a:off x="3635896" y="3751275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78" name="Group 77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108" name="Oval 107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9" name="Arc 108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9" name="Group 78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92" name="Group 91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103" name="Oval 102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4" name="Straight Connector 103"/>
                    <p:cNvCxnSpPr>
                      <a:stCxn id="103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/>
                    <p:cNvCxnSpPr>
                      <a:endCxn id="103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Straight Connector 105"/>
                    <p:cNvCxnSpPr>
                      <a:endCxn id="103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Straight Connector 106"/>
                    <p:cNvCxnSpPr>
                      <a:stCxn id="103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Straight Connector 99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Arrow Connector 101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0" name="Oval 79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Rounded Rectangle 81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Freeform 82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Freeform 83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Freeform 84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Freeform 85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Freeform 86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Freeform 87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Oval 88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Oval 89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Freeform 90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2" name="Group 11"/>
              <p:cNvGrpSpPr>
                <a:grpSpLocks noChangeAspect="1"/>
              </p:cNvGrpSpPr>
              <p:nvPr/>
            </p:nvGrpSpPr>
            <p:grpSpPr>
              <a:xfrm>
                <a:off x="4860032" y="3717032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76" name="Oval 75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" name="Arc 76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7" name="Group 46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60" name="Group 59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71" name="Oval 70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2" name="Straight Connector 71"/>
                    <p:cNvCxnSpPr>
                      <a:stCxn id="71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Straight Connector 72"/>
                    <p:cNvCxnSpPr>
                      <a:endCxn id="71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/>
                    <p:cNvCxnSpPr>
                      <a:endCxn id="71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/>
                    <p:cNvCxnSpPr>
                      <a:stCxn id="71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Arrow Connector 69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8" name="Oval 47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 50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 51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 52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 53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 54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6" name="Freeform 55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 58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" name="Group 12"/>
              <p:cNvGrpSpPr>
                <a:grpSpLocks noChangeAspect="1"/>
              </p:cNvGrpSpPr>
              <p:nvPr/>
            </p:nvGrpSpPr>
            <p:grpSpPr>
              <a:xfrm>
                <a:off x="6084168" y="3679267"/>
                <a:ext cx="1189127" cy="1189893"/>
                <a:chOff x="1187624" y="126420"/>
                <a:chExt cx="5945633" cy="5949467"/>
              </a:xfrm>
            </p:grpSpPr>
            <p:grpSp>
              <p:nvGrpSpPr>
                <p:cNvPr id="14" name="Group 13"/>
                <p:cNvGrpSpPr/>
                <p:nvPr/>
              </p:nvGrpSpPr>
              <p:grpSpPr>
                <a:xfrm>
                  <a:off x="2915816" y="1844824"/>
                  <a:ext cx="2457700" cy="2448272"/>
                  <a:chOff x="3266428" y="2564904"/>
                  <a:chExt cx="2457700" cy="2448272"/>
                </a:xfrm>
              </p:grpSpPr>
              <p:sp>
                <p:nvSpPr>
                  <p:cNvPr id="44" name="Oval 43"/>
                  <p:cNvSpPr/>
                  <p:nvPr/>
                </p:nvSpPr>
                <p:spPr>
                  <a:xfrm>
                    <a:off x="3275856" y="2564904"/>
                    <a:ext cx="2448272" cy="2448272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" name="Arc 44"/>
                  <p:cNvSpPr/>
                  <p:nvPr/>
                </p:nvSpPr>
                <p:spPr>
                  <a:xfrm rot="5400000">
                    <a:off x="3907216" y="2500180"/>
                    <a:ext cx="1176123" cy="2457699"/>
                  </a:xfrm>
                  <a:prstGeom prst="arc">
                    <a:avLst>
                      <a:gd name="adj1" fmla="val 16374676"/>
                      <a:gd name="adj2" fmla="val 5355023"/>
                    </a:avLst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5" name="Group 14"/>
                <p:cNvGrpSpPr>
                  <a:grpSpLocks noChangeAspect="1"/>
                </p:cNvGrpSpPr>
                <p:nvPr/>
              </p:nvGrpSpPr>
              <p:grpSpPr>
                <a:xfrm>
                  <a:off x="3896632" y="3645024"/>
                  <a:ext cx="505496" cy="505496"/>
                  <a:chOff x="1061610" y="476672"/>
                  <a:chExt cx="4680520" cy="4680520"/>
                </a:xfrm>
              </p:grpSpPr>
              <p:grpSp>
                <p:nvGrpSpPr>
                  <p:cNvPr id="28" name="Group 27"/>
                  <p:cNvGrpSpPr/>
                  <p:nvPr/>
                </p:nvGrpSpPr>
                <p:grpSpPr>
                  <a:xfrm>
                    <a:off x="1061610" y="476672"/>
                    <a:ext cx="4680520" cy="4680520"/>
                    <a:chOff x="827584" y="2132856"/>
                    <a:chExt cx="1440160" cy="1440160"/>
                  </a:xfrm>
                </p:grpSpPr>
                <p:sp>
                  <p:nvSpPr>
                    <p:cNvPr id="39" name="Oval 38"/>
                    <p:cNvSpPr/>
                    <p:nvPr/>
                  </p:nvSpPr>
                  <p:spPr>
                    <a:xfrm>
                      <a:off x="827584" y="2132856"/>
                      <a:ext cx="1440160" cy="144016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0" name="Straight Connector 39"/>
                    <p:cNvCxnSpPr>
                      <a:stCxn id="39" idx="0"/>
                    </p:cNvCxnSpPr>
                    <p:nvPr/>
                  </p:nvCxnSpPr>
                  <p:spPr>
                    <a:xfrm>
                      <a:off x="1547664" y="2132856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/>
                    <p:cNvCxnSpPr>
                      <a:endCxn id="39" idx="6"/>
                    </p:cNvCxnSpPr>
                    <p:nvPr/>
                  </p:nvCxnSpPr>
                  <p:spPr>
                    <a:xfrm>
                      <a:off x="2123728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/>
                    <p:cNvCxnSpPr>
                      <a:endCxn id="39" idx="4"/>
                    </p:cNvCxnSpPr>
                    <p:nvPr/>
                  </p:nvCxnSpPr>
                  <p:spPr>
                    <a:xfrm>
                      <a:off x="1547664" y="3429000"/>
                      <a:ext cx="0" cy="14401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/>
                    <p:cNvCxnSpPr>
                      <a:stCxn id="39" idx="2"/>
                    </p:cNvCxnSpPr>
                    <p:nvPr/>
                  </p:nvCxnSpPr>
                  <p:spPr>
                    <a:xfrm>
                      <a:off x="827584" y="2852936"/>
                      <a:ext cx="144016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" name="Straight Connector 28"/>
                  <p:cNvCxnSpPr/>
                  <p:nvPr/>
                </p:nvCxnSpPr>
                <p:spPr>
                  <a:xfrm flipH="1">
                    <a:off x="4360690" y="872716"/>
                    <a:ext cx="283318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 flipH="1">
                    <a:off x="5060033" y="1700808"/>
                    <a:ext cx="376063" cy="23402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4932040" y="3717032"/>
                    <a:ext cx="504056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4211960" y="4437112"/>
                    <a:ext cx="290389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 flipH="1">
                    <a:off x="2339752" y="4437112"/>
                    <a:ext cx="288032" cy="40805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 flipH="1">
                    <a:off x="1529662" y="3717032"/>
                    <a:ext cx="378042" cy="28803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1295636" y="1700808"/>
                    <a:ext cx="612068" cy="360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2123728" y="872716"/>
                    <a:ext cx="360040" cy="46805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flipH="1">
                    <a:off x="3275856" y="1106742"/>
                    <a:ext cx="648072" cy="189021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Arrow Connector 37"/>
                  <p:cNvCxnSpPr/>
                  <p:nvPr/>
                </p:nvCxnSpPr>
                <p:spPr>
                  <a:xfrm>
                    <a:off x="3275856" y="2996952"/>
                    <a:ext cx="936104" cy="432048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" name="Oval 15"/>
                <p:cNvSpPr/>
                <p:nvPr/>
              </p:nvSpPr>
              <p:spPr>
                <a:xfrm>
                  <a:off x="3491880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4424427" y="2420888"/>
                  <a:ext cx="288032" cy="21602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Rounded Rectangle 17"/>
                <p:cNvSpPr/>
                <p:nvPr/>
              </p:nvSpPr>
              <p:spPr>
                <a:xfrm>
                  <a:off x="4067944" y="2420888"/>
                  <a:ext cx="194421" cy="864096"/>
                </a:xfrm>
                <a:prstGeom prst="roundRect">
                  <a:avLst/>
                </a:pr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 rot="16385183">
                  <a:off x="3114024" y="862226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reeform 19"/>
                <p:cNvSpPr/>
                <p:nvPr/>
              </p:nvSpPr>
              <p:spPr>
                <a:xfrm rot="7635512" flipH="1">
                  <a:off x="4869226" y="1686927"/>
                  <a:ext cx="1008577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 20"/>
                <p:cNvSpPr/>
                <p:nvPr/>
              </p:nvSpPr>
              <p:spPr>
                <a:xfrm>
                  <a:off x="5247307" y="265462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 21"/>
                <p:cNvSpPr/>
                <p:nvPr/>
              </p:nvSpPr>
              <p:spPr>
                <a:xfrm rot="5609488">
                  <a:off x="3243143" y="4925743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 flipH="1">
                  <a:off x="1187624" y="2801781"/>
                  <a:ext cx="1885950" cy="414337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885950" h="414337">
                      <a:moveTo>
                        <a:pt x="0" y="228600"/>
                      </a:moveTo>
                      <a:lnTo>
                        <a:pt x="0" y="228600"/>
                      </a:lnTo>
                      <a:cubicBezTo>
                        <a:pt x="114300" y="223837"/>
                        <a:pt x="228520" y="212232"/>
                        <a:pt x="342900" y="214312"/>
                      </a:cubicBezTo>
                      <a:cubicBezTo>
                        <a:pt x="490820" y="217001"/>
                        <a:pt x="785813" y="242887"/>
                        <a:pt x="785813" y="242887"/>
                      </a:cubicBezTo>
                      <a:lnTo>
                        <a:pt x="1385888" y="228600"/>
                      </a:lnTo>
                      <a:cubicBezTo>
                        <a:pt x="1405506" y="227747"/>
                        <a:pt x="1443038" y="214312"/>
                        <a:pt x="1443038" y="214312"/>
                      </a:cubicBezTo>
                      <a:lnTo>
                        <a:pt x="1457325" y="0"/>
                      </a:lnTo>
                      <a:lnTo>
                        <a:pt x="1514475" y="0"/>
                      </a:lnTo>
                      <a:lnTo>
                        <a:pt x="1500188" y="114300"/>
                      </a:lnTo>
                      <a:lnTo>
                        <a:pt x="1857375" y="114300"/>
                      </a:lnTo>
                      <a:lnTo>
                        <a:pt x="1828800" y="157162"/>
                      </a:lnTo>
                      <a:lnTo>
                        <a:pt x="1528763" y="157162"/>
                      </a:lnTo>
                      <a:lnTo>
                        <a:pt x="1500188" y="185737"/>
                      </a:lnTo>
                      <a:lnTo>
                        <a:pt x="1885950" y="171450"/>
                      </a:lnTo>
                      <a:lnTo>
                        <a:pt x="1871663" y="214312"/>
                      </a:lnTo>
                      <a:lnTo>
                        <a:pt x="1500188" y="228600"/>
                      </a:lnTo>
                      <a:lnTo>
                        <a:pt x="1500188" y="228600"/>
                      </a:lnTo>
                      <a:lnTo>
                        <a:pt x="1885950" y="257175"/>
                      </a:lnTo>
                      <a:lnTo>
                        <a:pt x="1885950" y="328612"/>
                      </a:lnTo>
                      <a:lnTo>
                        <a:pt x="1485900" y="271462"/>
                      </a:lnTo>
                      <a:lnTo>
                        <a:pt x="1728788" y="342900"/>
                      </a:lnTo>
                      <a:lnTo>
                        <a:pt x="1685925" y="371475"/>
                      </a:lnTo>
                      <a:lnTo>
                        <a:pt x="1443038" y="300037"/>
                      </a:lnTo>
                      <a:lnTo>
                        <a:pt x="100013" y="385762"/>
                      </a:lnTo>
                      <a:lnTo>
                        <a:pt x="71438" y="414337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Freeform 23"/>
                <p:cNvSpPr/>
                <p:nvPr/>
              </p:nvSpPr>
              <p:spPr>
                <a:xfrm rot="18333987" flipH="1">
                  <a:off x="2502327" y="3884299"/>
                  <a:ext cx="1505599" cy="425898"/>
                </a:xfrm>
                <a:custGeom>
                  <a:avLst/>
                  <a:gdLst>
                    <a:gd name="connsiteX0" fmla="*/ 0 w 1885950"/>
                    <a:gd name="connsiteY0" fmla="*/ 228600 h 414337"/>
                    <a:gd name="connsiteX1" fmla="*/ 0 w 1885950"/>
                    <a:gd name="connsiteY1" fmla="*/ 228600 h 414337"/>
                    <a:gd name="connsiteX2" fmla="*/ 342900 w 1885950"/>
                    <a:gd name="connsiteY2" fmla="*/ 214312 h 414337"/>
                    <a:gd name="connsiteX3" fmla="*/ 785813 w 1885950"/>
                    <a:gd name="connsiteY3" fmla="*/ 242887 h 414337"/>
                    <a:gd name="connsiteX4" fmla="*/ 1385888 w 1885950"/>
                    <a:gd name="connsiteY4" fmla="*/ 228600 h 414337"/>
                    <a:gd name="connsiteX5" fmla="*/ 1443038 w 1885950"/>
                    <a:gd name="connsiteY5" fmla="*/ 214312 h 414337"/>
                    <a:gd name="connsiteX6" fmla="*/ 1457325 w 1885950"/>
                    <a:gd name="connsiteY6" fmla="*/ 0 h 414337"/>
                    <a:gd name="connsiteX7" fmla="*/ 1514475 w 1885950"/>
                    <a:gd name="connsiteY7" fmla="*/ 0 h 414337"/>
                    <a:gd name="connsiteX8" fmla="*/ 1500188 w 1885950"/>
                    <a:gd name="connsiteY8" fmla="*/ 114300 h 414337"/>
                    <a:gd name="connsiteX9" fmla="*/ 1857375 w 1885950"/>
                    <a:gd name="connsiteY9" fmla="*/ 114300 h 414337"/>
                    <a:gd name="connsiteX10" fmla="*/ 1828800 w 1885950"/>
                    <a:gd name="connsiteY10" fmla="*/ 157162 h 414337"/>
                    <a:gd name="connsiteX11" fmla="*/ 1528763 w 1885950"/>
                    <a:gd name="connsiteY11" fmla="*/ 157162 h 414337"/>
                    <a:gd name="connsiteX12" fmla="*/ 1500188 w 1885950"/>
                    <a:gd name="connsiteY12" fmla="*/ 185737 h 414337"/>
                    <a:gd name="connsiteX13" fmla="*/ 1885950 w 1885950"/>
                    <a:gd name="connsiteY13" fmla="*/ 171450 h 414337"/>
                    <a:gd name="connsiteX14" fmla="*/ 1871663 w 1885950"/>
                    <a:gd name="connsiteY14" fmla="*/ 214312 h 414337"/>
                    <a:gd name="connsiteX15" fmla="*/ 1500188 w 1885950"/>
                    <a:gd name="connsiteY15" fmla="*/ 228600 h 414337"/>
                    <a:gd name="connsiteX16" fmla="*/ 1500188 w 1885950"/>
                    <a:gd name="connsiteY16" fmla="*/ 228600 h 414337"/>
                    <a:gd name="connsiteX17" fmla="*/ 1885950 w 1885950"/>
                    <a:gd name="connsiteY17" fmla="*/ 257175 h 414337"/>
                    <a:gd name="connsiteX18" fmla="*/ 1885950 w 1885950"/>
                    <a:gd name="connsiteY18" fmla="*/ 328612 h 414337"/>
                    <a:gd name="connsiteX19" fmla="*/ 1485900 w 1885950"/>
                    <a:gd name="connsiteY19" fmla="*/ 271462 h 414337"/>
                    <a:gd name="connsiteX20" fmla="*/ 1728788 w 1885950"/>
                    <a:gd name="connsiteY20" fmla="*/ 342900 h 414337"/>
                    <a:gd name="connsiteX21" fmla="*/ 1685925 w 1885950"/>
                    <a:gd name="connsiteY21" fmla="*/ 371475 h 414337"/>
                    <a:gd name="connsiteX22" fmla="*/ 1443038 w 1885950"/>
                    <a:gd name="connsiteY22" fmla="*/ 300037 h 414337"/>
                    <a:gd name="connsiteX23" fmla="*/ 100013 w 1885950"/>
                    <a:gd name="connsiteY23" fmla="*/ 385762 h 414337"/>
                    <a:gd name="connsiteX24" fmla="*/ 71438 w 1885950"/>
                    <a:gd name="connsiteY24" fmla="*/ 414337 h 414337"/>
                    <a:gd name="connsiteX0" fmla="*/ 101797 w 1987747"/>
                    <a:gd name="connsiteY0" fmla="*/ 228600 h 425898"/>
                    <a:gd name="connsiteX1" fmla="*/ 101797 w 1987747"/>
                    <a:gd name="connsiteY1" fmla="*/ 228600 h 425898"/>
                    <a:gd name="connsiteX2" fmla="*/ 444697 w 1987747"/>
                    <a:gd name="connsiteY2" fmla="*/ 214312 h 425898"/>
                    <a:gd name="connsiteX3" fmla="*/ 887610 w 1987747"/>
                    <a:gd name="connsiteY3" fmla="*/ 242887 h 425898"/>
                    <a:gd name="connsiteX4" fmla="*/ 1487685 w 1987747"/>
                    <a:gd name="connsiteY4" fmla="*/ 228600 h 425898"/>
                    <a:gd name="connsiteX5" fmla="*/ 1544835 w 1987747"/>
                    <a:gd name="connsiteY5" fmla="*/ 214312 h 425898"/>
                    <a:gd name="connsiteX6" fmla="*/ 1559122 w 1987747"/>
                    <a:gd name="connsiteY6" fmla="*/ 0 h 425898"/>
                    <a:gd name="connsiteX7" fmla="*/ 1616272 w 1987747"/>
                    <a:gd name="connsiteY7" fmla="*/ 0 h 425898"/>
                    <a:gd name="connsiteX8" fmla="*/ 1601985 w 1987747"/>
                    <a:gd name="connsiteY8" fmla="*/ 114300 h 425898"/>
                    <a:gd name="connsiteX9" fmla="*/ 1959172 w 1987747"/>
                    <a:gd name="connsiteY9" fmla="*/ 114300 h 425898"/>
                    <a:gd name="connsiteX10" fmla="*/ 1930597 w 1987747"/>
                    <a:gd name="connsiteY10" fmla="*/ 157162 h 425898"/>
                    <a:gd name="connsiteX11" fmla="*/ 1630560 w 1987747"/>
                    <a:gd name="connsiteY11" fmla="*/ 157162 h 425898"/>
                    <a:gd name="connsiteX12" fmla="*/ 1601985 w 1987747"/>
                    <a:gd name="connsiteY12" fmla="*/ 185737 h 425898"/>
                    <a:gd name="connsiteX13" fmla="*/ 1987747 w 1987747"/>
                    <a:gd name="connsiteY13" fmla="*/ 171450 h 425898"/>
                    <a:gd name="connsiteX14" fmla="*/ 1973460 w 1987747"/>
                    <a:gd name="connsiteY14" fmla="*/ 214312 h 425898"/>
                    <a:gd name="connsiteX15" fmla="*/ 1601985 w 1987747"/>
                    <a:gd name="connsiteY15" fmla="*/ 228600 h 425898"/>
                    <a:gd name="connsiteX16" fmla="*/ 1601985 w 1987747"/>
                    <a:gd name="connsiteY16" fmla="*/ 228600 h 425898"/>
                    <a:gd name="connsiteX17" fmla="*/ 1987747 w 1987747"/>
                    <a:gd name="connsiteY17" fmla="*/ 257175 h 425898"/>
                    <a:gd name="connsiteX18" fmla="*/ 1987747 w 1987747"/>
                    <a:gd name="connsiteY18" fmla="*/ 328612 h 425898"/>
                    <a:gd name="connsiteX19" fmla="*/ 1587697 w 1987747"/>
                    <a:gd name="connsiteY19" fmla="*/ 271462 h 425898"/>
                    <a:gd name="connsiteX20" fmla="*/ 1830585 w 1987747"/>
                    <a:gd name="connsiteY20" fmla="*/ 342900 h 425898"/>
                    <a:gd name="connsiteX21" fmla="*/ 1787722 w 1987747"/>
                    <a:gd name="connsiteY21" fmla="*/ 371475 h 425898"/>
                    <a:gd name="connsiteX22" fmla="*/ 1544835 w 1987747"/>
                    <a:gd name="connsiteY22" fmla="*/ 300037 h 425898"/>
                    <a:gd name="connsiteX23" fmla="*/ 201810 w 1987747"/>
                    <a:gd name="connsiteY23" fmla="*/ 385762 h 425898"/>
                    <a:gd name="connsiteX24" fmla="*/ 0 w 1987747"/>
                    <a:gd name="connsiteY24" fmla="*/ 425898 h 4258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987747" h="425898">
                      <a:moveTo>
                        <a:pt x="101797" y="228600"/>
                      </a:moveTo>
                      <a:lnTo>
                        <a:pt x="101797" y="228600"/>
                      </a:lnTo>
                      <a:cubicBezTo>
                        <a:pt x="216097" y="223837"/>
                        <a:pt x="330317" y="212232"/>
                        <a:pt x="444697" y="214312"/>
                      </a:cubicBezTo>
                      <a:cubicBezTo>
                        <a:pt x="592617" y="217001"/>
                        <a:pt x="887610" y="242887"/>
                        <a:pt x="887610" y="242887"/>
                      </a:cubicBezTo>
                      <a:lnTo>
                        <a:pt x="1487685" y="228600"/>
                      </a:lnTo>
                      <a:cubicBezTo>
                        <a:pt x="1507303" y="227747"/>
                        <a:pt x="1544835" y="214312"/>
                        <a:pt x="1544835" y="214312"/>
                      </a:cubicBezTo>
                      <a:lnTo>
                        <a:pt x="1559122" y="0"/>
                      </a:lnTo>
                      <a:lnTo>
                        <a:pt x="1616272" y="0"/>
                      </a:lnTo>
                      <a:lnTo>
                        <a:pt x="1601985" y="114300"/>
                      </a:lnTo>
                      <a:lnTo>
                        <a:pt x="1959172" y="114300"/>
                      </a:lnTo>
                      <a:lnTo>
                        <a:pt x="1930597" y="157162"/>
                      </a:lnTo>
                      <a:lnTo>
                        <a:pt x="1630560" y="157162"/>
                      </a:lnTo>
                      <a:lnTo>
                        <a:pt x="1601985" y="185737"/>
                      </a:lnTo>
                      <a:lnTo>
                        <a:pt x="1987747" y="171450"/>
                      </a:lnTo>
                      <a:lnTo>
                        <a:pt x="1973460" y="214312"/>
                      </a:lnTo>
                      <a:lnTo>
                        <a:pt x="1601985" y="228600"/>
                      </a:lnTo>
                      <a:lnTo>
                        <a:pt x="1601985" y="228600"/>
                      </a:lnTo>
                      <a:lnTo>
                        <a:pt x="1987747" y="257175"/>
                      </a:lnTo>
                      <a:lnTo>
                        <a:pt x="1987747" y="328612"/>
                      </a:lnTo>
                      <a:lnTo>
                        <a:pt x="1587697" y="271462"/>
                      </a:lnTo>
                      <a:lnTo>
                        <a:pt x="1830585" y="342900"/>
                      </a:lnTo>
                      <a:lnTo>
                        <a:pt x="1787722" y="371475"/>
                      </a:lnTo>
                      <a:lnTo>
                        <a:pt x="1544835" y="300037"/>
                      </a:lnTo>
                      <a:lnTo>
                        <a:pt x="201810" y="385762"/>
                      </a:lnTo>
                      <a:lnTo>
                        <a:pt x="0" y="42589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3590423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4526527" y="2447423"/>
                  <a:ext cx="117481" cy="1174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Freeform 26"/>
                <p:cNvSpPr/>
                <p:nvPr/>
              </p:nvSpPr>
              <p:spPr>
                <a:xfrm>
                  <a:off x="3671888" y="3257550"/>
                  <a:ext cx="1057275" cy="258666"/>
                </a:xfrm>
                <a:custGeom>
                  <a:avLst/>
                  <a:gdLst>
                    <a:gd name="connsiteX0" fmla="*/ 0 w 1057275"/>
                    <a:gd name="connsiteY0" fmla="*/ 0 h 258666"/>
                    <a:gd name="connsiteX1" fmla="*/ 114300 w 1057275"/>
                    <a:gd name="connsiteY1" fmla="*/ 128588 h 258666"/>
                    <a:gd name="connsiteX2" fmla="*/ 257175 w 1057275"/>
                    <a:gd name="connsiteY2" fmla="*/ 214313 h 258666"/>
                    <a:gd name="connsiteX3" fmla="*/ 500062 w 1057275"/>
                    <a:gd name="connsiteY3" fmla="*/ 257175 h 258666"/>
                    <a:gd name="connsiteX4" fmla="*/ 714375 w 1057275"/>
                    <a:gd name="connsiteY4" fmla="*/ 242888 h 258666"/>
                    <a:gd name="connsiteX5" fmla="*/ 900112 w 1057275"/>
                    <a:gd name="connsiteY5" fmla="*/ 185738 h 258666"/>
                    <a:gd name="connsiteX6" fmla="*/ 1057275 w 1057275"/>
                    <a:gd name="connsiteY6" fmla="*/ 71438 h 258666"/>
                    <a:gd name="connsiteX7" fmla="*/ 1057275 w 1057275"/>
                    <a:gd name="connsiteY7" fmla="*/ 71438 h 258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57275" h="258666">
                      <a:moveTo>
                        <a:pt x="0" y="0"/>
                      </a:moveTo>
                      <a:cubicBezTo>
                        <a:pt x="35719" y="46434"/>
                        <a:pt x="71438" y="92869"/>
                        <a:pt x="114300" y="128588"/>
                      </a:cubicBezTo>
                      <a:cubicBezTo>
                        <a:pt x="157162" y="164307"/>
                        <a:pt x="192881" y="192882"/>
                        <a:pt x="257175" y="214313"/>
                      </a:cubicBezTo>
                      <a:cubicBezTo>
                        <a:pt x="321469" y="235744"/>
                        <a:pt x="423862" y="252413"/>
                        <a:pt x="500062" y="257175"/>
                      </a:cubicBezTo>
                      <a:cubicBezTo>
                        <a:pt x="576262" y="261937"/>
                        <a:pt x="647700" y="254794"/>
                        <a:pt x="714375" y="242888"/>
                      </a:cubicBezTo>
                      <a:cubicBezTo>
                        <a:pt x="781050" y="230982"/>
                        <a:pt x="842962" y="214313"/>
                        <a:pt x="900112" y="185738"/>
                      </a:cubicBezTo>
                      <a:cubicBezTo>
                        <a:pt x="957262" y="157163"/>
                        <a:pt x="1057275" y="71438"/>
                        <a:pt x="1057275" y="71438"/>
                      </a:cubicBezTo>
                      <a:lnTo>
                        <a:pt x="1057275" y="71438"/>
                      </a:lnTo>
                    </a:path>
                  </a:pathLst>
                </a:custGeom>
                <a:noFill/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k-SK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cxnSp>
        <p:nvCxnSpPr>
          <p:cNvPr id="1000" name="Straight Connector 999"/>
          <p:cNvCxnSpPr/>
          <p:nvPr/>
        </p:nvCxnSpPr>
        <p:spPr>
          <a:xfrm flipV="1">
            <a:off x="1710713" y="212689"/>
            <a:ext cx="2470084" cy="4608512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1" name="TextBox 1000"/>
          <p:cNvSpPr txBox="1"/>
          <p:nvPr/>
        </p:nvSpPr>
        <p:spPr>
          <a:xfrm>
            <a:off x="596272" y="5085184"/>
            <a:ext cx="8080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Každý trpaslík ktorý vidí tesne okolo seba preletieť časticu (to je pre neho 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udalosť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urobí o tom záznam na lístok, na ktorý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napíše svoje meno (</a:t>
            </a:r>
            <a:r>
              <a:rPr kumimoji="0" lang="sk-SK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x,y,z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a uvedie čas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ktorý ukazovali jeho hodiny pri tom prelete. Lístok pošle do ústredia, kde lístky zhromaždia a vyhodnotia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2" name="TextBox 1001"/>
          <p:cNvSpPr txBox="1"/>
          <p:nvPr/>
        </p:nvSpPr>
        <p:spPr>
          <a:xfrm>
            <a:off x="4618064" y="212689"/>
            <a:ext cx="405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Prelet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častice súradnicovou sústavou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4" name="Slide Number Placeholder 100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717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2" name="Group 1001"/>
          <p:cNvGrpSpPr/>
          <p:nvPr/>
        </p:nvGrpSpPr>
        <p:grpSpPr>
          <a:xfrm>
            <a:off x="360963" y="212689"/>
            <a:ext cx="2804850" cy="2689649"/>
            <a:chOff x="360962" y="212689"/>
            <a:chExt cx="5364725" cy="4608512"/>
          </a:xfrm>
        </p:grpSpPr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360962" y="716745"/>
              <a:ext cx="5364725" cy="3528392"/>
              <a:chOff x="1271813" y="1616894"/>
              <a:chExt cx="6640831" cy="4367686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1271813" y="4676530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834" name="Group 833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967" name="Group 966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997" name="Oval 996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98" name="Arc 997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968" name="Group 967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981" name="Group 980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992" name="Oval 991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993" name="Straight Connector 992"/>
                      <p:cNvCxnSpPr>
                        <a:stCxn id="992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4" name="Straight Connector 993"/>
                      <p:cNvCxnSpPr>
                        <a:endCxn id="992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5" name="Straight Connector 994"/>
                      <p:cNvCxnSpPr>
                        <a:endCxn id="992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6" name="Straight Connector 995"/>
                      <p:cNvCxnSpPr>
                        <a:stCxn id="992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82" name="Straight Connector 981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3" name="Straight Connector 982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4" name="Straight Connector 983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5" name="Straight Connector 984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6" name="Straight Connector 985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7" name="Straight Connector 986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8" name="Straight Connector 987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9" name="Straight Connector 988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0" name="Straight Connector 989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1" name="Straight Arrow Connector 990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969" name="Oval 968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0" name="Oval 969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1" name="Rounded Rectangle 970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2" name="Freeform 971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3" name="Freeform 972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4" name="Freeform 973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5" name="Freeform 974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6" name="Freeform 975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7" name="Freeform 976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8" name="Oval 977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79" name="Oval 978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80" name="Freeform 979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5" name="Group 834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935" name="Group 934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965" name="Oval 964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6" name="Arc 965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936" name="Group 935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949" name="Group 948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960" name="Oval 959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961" name="Straight Connector 960"/>
                      <p:cNvCxnSpPr>
                        <a:stCxn id="960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62" name="Straight Connector 961"/>
                      <p:cNvCxnSpPr>
                        <a:endCxn id="960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63" name="Straight Connector 962"/>
                      <p:cNvCxnSpPr>
                        <a:endCxn id="960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64" name="Straight Connector 963"/>
                      <p:cNvCxnSpPr>
                        <a:stCxn id="960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50" name="Straight Connector 949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1" name="Straight Connector 950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2" name="Straight Connector 951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3" name="Straight Connector 952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4" name="Straight Connector 953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5" name="Straight Connector 954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6" name="Straight Connector 955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7" name="Straight Connector 956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8" name="Straight Connector 957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9" name="Straight Arrow Connector 958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937" name="Oval 936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8" name="Oval 937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9" name="Rounded Rectangle 938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0" name="Freeform 939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1" name="Freeform 940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2" name="Freeform 941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3" name="Freeform 942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4" name="Freeform 943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5" name="Freeform 944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6" name="Oval 945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7" name="Oval 946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8" name="Freeform 947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6" name="Group 835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903" name="Group 902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933" name="Oval 932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34" name="Arc 933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904" name="Group 903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917" name="Group 916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928" name="Oval 927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929" name="Straight Connector 928"/>
                      <p:cNvCxnSpPr>
                        <a:stCxn id="928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30" name="Straight Connector 929"/>
                      <p:cNvCxnSpPr>
                        <a:endCxn id="928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31" name="Straight Connector 930"/>
                      <p:cNvCxnSpPr>
                        <a:endCxn id="928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32" name="Straight Connector 931"/>
                      <p:cNvCxnSpPr>
                        <a:stCxn id="928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18" name="Straight Connector 917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9" name="Straight Connector 918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0" name="Straight Connector 919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1" name="Straight Connector 920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2" name="Straight Connector 921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3" name="Straight Connector 922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4" name="Straight Connector 923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5" name="Straight Connector 924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6" name="Straight Connector 925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7" name="Straight Arrow Connector 926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905" name="Oval 904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6" name="Oval 905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7" name="Rounded Rectangle 906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8" name="Freeform 907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9" name="Freeform 908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0" name="Freeform 909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1" name="Freeform 910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2" name="Freeform 911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3" name="Freeform 912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4" name="Oval 913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5" name="Oval 914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6" name="Freeform 915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7" name="Group 836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871" name="Group 870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901" name="Oval 900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2" name="Arc 901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72" name="Group 871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885" name="Group 884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896" name="Oval 895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897" name="Straight Connector 896"/>
                      <p:cNvCxnSpPr>
                        <a:stCxn id="896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8" name="Straight Connector 897"/>
                      <p:cNvCxnSpPr>
                        <a:endCxn id="896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9" name="Straight Connector 898"/>
                      <p:cNvCxnSpPr>
                        <a:endCxn id="896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00" name="Straight Connector 899"/>
                      <p:cNvCxnSpPr>
                        <a:stCxn id="896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86" name="Straight Connector 885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7" name="Straight Connector 886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8" name="Straight Connector 887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9" name="Straight Connector 888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0" name="Straight Connector 889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1" name="Straight Connector 890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2" name="Straight Connector 891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3" name="Straight Connector 892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4" name="Straight Connector 893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5" name="Straight Arrow Connector 894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73" name="Oval 872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4" name="Oval 873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5" name="Rounded Rectangle 874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6" name="Freeform 875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7" name="Freeform 876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8" name="Freeform 877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9" name="Freeform 878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0" name="Freeform 879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1" name="Freeform 880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2" name="Oval 881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3" name="Oval 882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4" name="Freeform 883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38" name="Group 837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839" name="Group 838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869" name="Oval 868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70" name="Arc 869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40" name="Group 839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853" name="Group 852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864" name="Oval 863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865" name="Straight Connector 864"/>
                      <p:cNvCxnSpPr>
                        <a:stCxn id="864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66" name="Straight Connector 865"/>
                      <p:cNvCxnSpPr>
                        <a:endCxn id="864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67" name="Straight Connector 866"/>
                      <p:cNvCxnSpPr>
                        <a:endCxn id="864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68" name="Straight Connector 867"/>
                      <p:cNvCxnSpPr>
                        <a:stCxn id="864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54" name="Straight Connector 853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5" name="Straight Connector 854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6" name="Straight Connector 855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7" name="Straight Connector 856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8" name="Straight Connector 857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9" name="Straight Connector 858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0" name="Straight Connector 859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1" name="Straight Connector 860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2" name="Straight Connector 861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3" name="Straight Arrow Connector 862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41" name="Oval 840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2" name="Oval 841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3" name="Rounded Rectangle 842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4" name="Freeform 843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5" name="Freeform 844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6" name="Freeform 845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7" name="Freeform 846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8" name="Freeform 847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9" name="Freeform 848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0" name="Oval 849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1" name="Oval 850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2" name="Freeform 851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4" name="Group 3"/>
              <p:cNvGrpSpPr/>
              <p:nvPr/>
            </p:nvGrpSpPr>
            <p:grpSpPr>
              <a:xfrm>
                <a:off x="1286196" y="3454440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669" name="Group 668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802" name="Group 801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832" name="Oval 831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33" name="Arc 832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03" name="Group 802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816" name="Group 815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827" name="Oval 826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828" name="Straight Connector 827"/>
                      <p:cNvCxnSpPr>
                        <a:stCxn id="827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29" name="Straight Connector 828"/>
                      <p:cNvCxnSpPr>
                        <a:endCxn id="827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30" name="Straight Connector 829"/>
                      <p:cNvCxnSpPr>
                        <a:endCxn id="827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31" name="Straight Connector 830"/>
                      <p:cNvCxnSpPr>
                        <a:stCxn id="827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17" name="Straight Connector 816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8" name="Straight Connector 817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9" name="Straight Connector 818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0" name="Straight Connector 819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1" name="Straight Connector 820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2" name="Straight Connector 821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3" name="Straight Connector 822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4" name="Straight Connector 823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5" name="Straight Connector 824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6" name="Straight Arrow Connector 825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04" name="Oval 803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5" name="Oval 804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6" name="Rounded Rectangle 805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7" name="Freeform 806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8" name="Freeform 807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9" name="Freeform 808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0" name="Freeform 809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1" name="Freeform 810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2" name="Freeform 811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3" name="Oval 812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4" name="Oval 813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5" name="Freeform 814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0" name="Group 669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770" name="Group 769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800" name="Oval 799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01" name="Arc 800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771" name="Group 770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784" name="Group 783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795" name="Oval 794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796" name="Straight Connector 795"/>
                      <p:cNvCxnSpPr>
                        <a:stCxn id="795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7" name="Straight Connector 796"/>
                      <p:cNvCxnSpPr>
                        <a:endCxn id="795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8" name="Straight Connector 797"/>
                      <p:cNvCxnSpPr>
                        <a:endCxn id="795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9" name="Straight Connector 798"/>
                      <p:cNvCxnSpPr>
                        <a:stCxn id="795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85" name="Straight Connector 784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6" name="Straight Connector 785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7" name="Straight Connector 786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8" name="Straight Connector 787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9" name="Straight Connector 788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0" name="Straight Connector 789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1" name="Straight Connector 790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2" name="Straight Connector 791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3" name="Straight Connector 792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4" name="Straight Arrow Connector 793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72" name="Oval 771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3" name="Oval 772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4" name="Rounded Rectangle 773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5" name="Freeform 774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6" name="Freeform 775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7" name="Freeform 776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8" name="Freeform 777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9" name="Freeform 778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80" name="Freeform 779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81" name="Oval 780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82" name="Oval 781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83" name="Freeform 782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1" name="Group 670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738" name="Group 737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768" name="Oval 767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69" name="Arc 768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739" name="Group 738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752" name="Group 751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763" name="Oval 762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764" name="Straight Connector 763"/>
                      <p:cNvCxnSpPr>
                        <a:stCxn id="763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5" name="Straight Connector 764"/>
                      <p:cNvCxnSpPr>
                        <a:endCxn id="763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6" name="Straight Connector 765"/>
                      <p:cNvCxnSpPr>
                        <a:endCxn id="763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7" name="Straight Connector 766"/>
                      <p:cNvCxnSpPr>
                        <a:stCxn id="763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53" name="Straight Connector 752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4" name="Straight Connector 753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5" name="Straight Connector 754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6" name="Straight Connector 755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7" name="Straight Connector 756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8" name="Straight Connector 757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9" name="Straight Connector 758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0" name="Straight Connector 759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1" name="Straight Connector 760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2" name="Straight Arrow Connector 761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40" name="Oval 739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1" name="Oval 740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2" name="Rounded Rectangle 741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3" name="Freeform 742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4" name="Freeform 743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5" name="Freeform 744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6" name="Freeform 745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7" name="Freeform 746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8" name="Freeform 747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9" name="Oval 748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50" name="Oval 749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51" name="Freeform 750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2" name="Group 671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706" name="Group 705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736" name="Oval 735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37" name="Arc 736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707" name="Group 706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720" name="Group 719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731" name="Oval 730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732" name="Straight Connector 731"/>
                      <p:cNvCxnSpPr>
                        <a:stCxn id="731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33" name="Straight Connector 732"/>
                      <p:cNvCxnSpPr>
                        <a:endCxn id="731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34" name="Straight Connector 733"/>
                      <p:cNvCxnSpPr>
                        <a:endCxn id="731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35" name="Straight Connector 734"/>
                      <p:cNvCxnSpPr>
                        <a:stCxn id="731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21" name="Straight Connector 720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2" name="Straight Connector 721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3" name="Straight Connector 722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4" name="Straight Connector 723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5" name="Straight Connector 724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6" name="Straight Connector 725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7" name="Straight Connector 726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8" name="Straight Connector 727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9" name="Straight Connector 728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0" name="Straight Arrow Connector 729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08" name="Oval 707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9" name="Oval 708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0" name="Rounded Rectangle 709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1" name="Freeform 710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2" name="Freeform 711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3" name="Freeform 712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4" name="Freeform 713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5" name="Freeform 714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6" name="Freeform 715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7" name="Oval 716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8" name="Oval 717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9" name="Freeform 718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3" name="Group 672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674" name="Group 673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704" name="Oval 703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05" name="Arc 704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5" name="Group 674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688" name="Group 687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699" name="Oval 698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700" name="Straight Connector 699"/>
                      <p:cNvCxnSpPr>
                        <a:stCxn id="699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1" name="Straight Connector 700"/>
                      <p:cNvCxnSpPr>
                        <a:endCxn id="699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2" name="Straight Connector 701"/>
                      <p:cNvCxnSpPr>
                        <a:endCxn id="699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3" name="Straight Connector 702"/>
                      <p:cNvCxnSpPr>
                        <a:stCxn id="699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89" name="Straight Connector 688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0" name="Straight Connector 689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1" name="Straight Connector 690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2" name="Straight Connector 691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3" name="Straight Connector 692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4" name="Straight Connector 693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5" name="Straight Connector 694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6" name="Straight Connector 695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7" name="Straight Connector 696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8" name="Straight Arrow Connector 697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76" name="Oval 675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7" name="Oval 676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8" name="Rounded Rectangle 677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9" name="Freeform 678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0" name="Freeform 679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1" name="Freeform 680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2" name="Freeform 681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3" name="Freeform 682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4" name="Freeform 683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5" name="Oval 684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6" name="Oval 685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7" name="Freeform 686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5" name="Group 4"/>
              <p:cNvGrpSpPr/>
              <p:nvPr/>
            </p:nvGrpSpPr>
            <p:grpSpPr>
              <a:xfrm>
                <a:off x="1853415" y="4010256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504" name="Group 503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637" name="Group 636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667" name="Oval 666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68" name="Arc 667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8" name="Group 637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651" name="Group 650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662" name="Oval 661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663" name="Straight Connector 662"/>
                      <p:cNvCxnSpPr>
                        <a:stCxn id="662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4" name="Straight Connector 663"/>
                      <p:cNvCxnSpPr>
                        <a:endCxn id="662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5" name="Straight Connector 664"/>
                      <p:cNvCxnSpPr>
                        <a:endCxn id="662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6" name="Straight Connector 665"/>
                      <p:cNvCxnSpPr>
                        <a:stCxn id="662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52" name="Straight Connector 651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3" name="Straight Connector 652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4" name="Straight Connector 653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5" name="Straight Connector 654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6" name="Straight Connector 655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7" name="Straight Connector 656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8" name="Straight Connector 657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9" name="Straight Connector 658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0" name="Straight Connector 659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1" name="Straight Arrow Connector 660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39" name="Oval 638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0" name="Oval 639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1" name="Rounded Rectangle 640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2" name="Freeform 641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3" name="Freeform 642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4" name="Freeform 643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5" name="Freeform 644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6" name="Freeform 645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7" name="Freeform 646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8" name="Oval 647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9" name="Oval 648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50" name="Freeform 649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5" name="Group 504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605" name="Group 604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635" name="Oval 634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36" name="Arc 635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6" name="Group 605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619" name="Group 618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630" name="Oval 629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631" name="Straight Connector 630"/>
                      <p:cNvCxnSpPr>
                        <a:stCxn id="630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2" name="Straight Connector 631"/>
                      <p:cNvCxnSpPr>
                        <a:endCxn id="630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3" name="Straight Connector 632"/>
                      <p:cNvCxnSpPr>
                        <a:endCxn id="630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4" name="Straight Connector 633"/>
                      <p:cNvCxnSpPr>
                        <a:stCxn id="630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20" name="Straight Connector 619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1" name="Straight Connector 620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2" name="Straight Connector 621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3" name="Straight Connector 622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4" name="Straight Connector 623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5" name="Straight Connector 624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6" name="Straight Connector 625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7" name="Straight Connector 626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8" name="Straight Connector 627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9" name="Straight Arrow Connector 628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07" name="Oval 606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8" name="Oval 607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9" name="Rounded Rectangle 608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0" name="Freeform 609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1" name="Freeform 610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2" name="Freeform 611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3" name="Freeform 612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4" name="Freeform 613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5" name="Freeform 614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6" name="Oval 615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7" name="Oval 616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8" name="Freeform 617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6" name="Group 505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573" name="Group 572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603" name="Oval 602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04" name="Arc 603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74" name="Group 573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587" name="Group 586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598" name="Oval 597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599" name="Straight Connector 598"/>
                      <p:cNvCxnSpPr>
                        <a:stCxn id="598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0" name="Straight Connector 599"/>
                      <p:cNvCxnSpPr>
                        <a:endCxn id="598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1" name="Straight Connector 600"/>
                      <p:cNvCxnSpPr>
                        <a:endCxn id="598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2" name="Straight Connector 601"/>
                      <p:cNvCxnSpPr>
                        <a:stCxn id="598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88" name="Straight Connector 587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9" name="Straight Connector 588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0" name="Straight Connector 589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1" name="Straight Connector 590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2" name="Straight Connector 591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3" name="Straight Connector 592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4" name="Straight Connector 593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5" name="Straight Connector 594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6" name="Straight Connector 595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7" name="Straight Arrow Connector 596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75" name="Oval 574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6" name="Oval 575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7" name="Rounded Rectangle 576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8" name="Freeform 577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9" name="Freeform 578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0" name="Freeform 579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1" name="Freeform 580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2" name="Freeform 581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3" name="Freeform 582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4" name="Oval 583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5" name="Oval 584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6" name="Freeform 585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7" name="Group 506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541" name="Group 540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571" name="Oval 570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72" name="Arc 571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2" name="Group 541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555" name="Group 554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566" name="Oval 565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567" name="Straight Connector 566"/>
                      <p:cNvCxnSpPr>
                        <a:stCxn id="566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8" name="Straight Connector 567"/>
                      <p:cNvCxnSpPr>
                        <a:endCxn id="566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9" name="Straight Connector 568"/>
                      <p:cNvCxnSpPr>
                        <a:endCxn id="566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0" name="Straight Connector 569"/>
                      <p:cNvCxnSpPr>
                        <a:stCxn id="566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56" name="Straight Connector 555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7" name="Straight Connector 556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8" name="Straight Connector 557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9" name="Straight Connector 558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0" name="Straight Connector 559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1" name="Straight Connector 560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2" name="Straight Connector 561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3" name="Straight Connector 562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4" name="Straight Connector 563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5" name="Straight Arrow Connector 564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43" name="Oval 542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4" name="Oval 543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5" name="Rounded Rectangle 544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6" name="Freeform 545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7" name="Freeform 546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8" name="Freeform 547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9" name="Freeform 548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0" name="Freeform 549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1" name="Freeform 550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2" name="Oval 551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3" name="Oval 552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4" name="Freeform 553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08" name="Group 507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539" name="Oval 538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40" name="Arc 539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10" name="Group 509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523" name="Group 522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534" name="Oval 533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535" name="Straight Connector 534"/>
                      <p:cNvCxnSpPr>
                        <a:stCxn id="534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6" name="Straight Connector 535"/>
                      <p:cNvCxnSpPr>
                        <a:endCxn id="534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7" name="Straight Connector 536"/>
                      <p:cNvCxnSpPr>
                        <a:endCxn id="534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8" name="Straight Connector 537"/>
                      <p:cNvCxnSpPr>
                        <a:stCxn id="534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4" name="Straight Connector 523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5" name="Straight Connector 524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6" name="Straight Connector 525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7" name="Straight Connector 526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0" name="Straight Connector 529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1" name="Straight Connector 530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2" name="Straight Connector 531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3" name="Straight Arrow Connector 532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11" name="Oval 510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2" name="Oval 511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3" name="Rounded Rectangle 512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4" name="Freeform 513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5" name="Freeform 514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6" name="Freeform 515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7" name="Freeform 516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8" name="Freeform 517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9" name="Freeform 518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20" name="Oval 519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21" name="Oval 520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22" name="Freeform 521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6" name="Group 5"/>
              <p:cNvGrpSpPr/>
              <p:nvPr/>
            </p:nvGrpSpPr>
            <p:grpSpPr>
              <a:xfrm>
                <a:off x="1277322" y="2276872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339" name="Group 338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472" name="Group 471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502" name="Oval 501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03" name="Arc 502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3" name="Group 472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486" name="Group 485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497" name="Oval 496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498" name="Straight Connector 497"/>
                      <p:cNvCxnSpPr>
                        <a:stCxn id="497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9" name="Straight Connector 498"/>
                      <p:cNvCxnSpPr>
                        <a:endCxn id="497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0" name="Straight Connector 499"/>
                      <p:cNvCxnSpPr>
                        <a:endCxn id="497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1" name="Straight Connector 500"/>
                      <p:cNvCxnSpPr>
                        <a:stCxn id="497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87" name="Straight Connector 486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8" name="Straight Connector 487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9" name="Straight Connector 488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0" name="Straight Connector 489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1" name="Straight Connector 490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2" name="Straight Connector 491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3" name="Straight Connector 492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4" name="Straight Connector 493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Connector 494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Arrow Connector 495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74" name="Oval 473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5" name="Oval 474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6" name="Rounded Rectangle 475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7" name="Freeform 476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8" name="Freeform 477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9" name="Freeform 478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0" name="Freeform 479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1" name="Freeform 480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2" name="Freeform 481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3" name="Oval 482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4" name="Oval 483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5" name="Freeform 484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0" name="Group 339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440" name="Group 439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470" name="Oval 469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71" name="Arc 470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1" name="Group 440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454" name="Group 453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465" name="Oval 464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466" name="Straight Connector 465"/>
                      <p:cNvCxnSpPr>
                        <a:stCxn id="465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7" name="Straight Connector 466"/>
                      <p:cNvCxnSpPr>
                        <a:endCxn id="465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8" name="Straight Connector 467"/>
                      <p:cNvCxnSpPr>
                        <a:endCxn id="465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9" name="Straight Connector 468"/>
                      <p:cNvCxnSpPr>
                        <a:stCxn id="465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55" name="Straight Connector 454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6" name="Straight Connector 455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7" name="Straight Connector 456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8" name="Straight Connector 457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9" name="Straight Connector 458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0" name="Straight Connector 459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1" name="Straight Connector 460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2" name="Straight Connector 461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3" name="Straight Connector 462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4" name="Straight Arrow Connector 463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42" name="Oval 441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3" name="Oval 442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4" name="Rounded Rectangle 443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5" name="Freeform 444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6" name="Freeform 445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7" name="Freeform 446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8" name="Freeform 447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9" name="Freeform 448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0" name="Freeform 449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1" name="Oval 450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2" name="Oval 451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3" name="Freeform 452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1" name="Group 340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408" name="Group 407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438" name="Oval 437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39" name="Arc 438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9" name="Group 408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422" name="Group 421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433" name="Oval 432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434" name="Straight Connector 433"/>
                      <p:cNvCxnSpPr>
                        <a:stCxn id="433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5" name="Straight Connector 434"/>
                      <p:cNvCxnSpPr>
                        <a:endCxn id="433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6" name="Straight Connector 435"/>
                      <p:cNvCxnSpPr>
                        <a:endCxn id="433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7" name="Straight Connector 436"/>
                      <p:cNvCxnSpPr>
                        <a:stCxn id="433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23" name="Straight Connector 422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4" name="Straight Connector 423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5" name="Straight Connector 424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6" name="Straight Connector 425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7" name="Straight Connector 426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8" name="Straight Connector 427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9" name="Straight Connector 428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0" name="Straight Connector 429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1" name="Straight Connector 430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2" name="Straight Arrow Connector 431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10" name="Oval 409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1" name="Oval 410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2" name="Rounded Rectangle 411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3" name="Freeform 412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4" name="Freeform 413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5" name="Freeform 414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6" name="Freeform 415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7" name="Freeform 416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8" name="Freeform 417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9" name="Oval 418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20" name="Oval 419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21" name="Freeform 420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2" name="Group 341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376" name="Group 375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406" name="Oval 405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07" name="Arc 406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7" name="Group 376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390" name="Group 389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401" name="Oval 400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402" name="Straight Connector 401"/>
                      <p:cNvCxnSpPr>
                        <a:stCxn id="401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3" name="Straight Connector 402"/>
                      <p:cNvCxnSpPr>
                        <a:endCxn id="401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4" name="Straight Connector 403"/>
                      <p:cNvCxnSpPr>
                        <a:endCxn id="401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5" name="Straight Connector 404"/>
                      <p:cNvCxnSpPr>
                        <a:stCxn id="401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91" name="Straight Connector 390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2" name="Straight Connector 391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3" name="Straight Connector 392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4" name="Straight Connector 393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5" name="Straight Connector 394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6" name="Straight Connector 395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7" name="Straight Connector 396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8" name="Straight Connector 397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9" name="Straight Connector 398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0" name="Straight Arrow Connector 399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78" name="Oval 377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9" name="Oval 378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0" name="Rounded Rectangle 379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1" name="Freeform 380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2" name="Freeform 381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3" name="Freeform 382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4" name="Freeform 383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5" name="Freeform 384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6" name="Freeform 385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7" name="Oval 386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8" name="Oval 387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9" name="Freeform 388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3" name="Group 342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344" name="Group 343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374" name="Oval 373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5" name="Arc 374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45" name="Group 344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358" name="Group 357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369" name="Oval 368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370" name="Straight Connector 369"/>
                      <p:cNvCxnSpPr>
                        <a:stCxn id="369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1" name="Straight Connector 370"/>
                      <p:cNvCxnSpPr>
                        <a:endCxn id="369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2" name="Straight Connector 371"/>
                      <p:cNvCxnSpPr>
                        <a:endCxn id="369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3" name="Straight Connector 372"/>
                      <p:cNvCxnSpPr>
                        <a:stCxn id="369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59" name="Straight Connector 358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0" name="Straight Connector 359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1" name="Straight Connector 360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2" name="Straight Connector 361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3" name="Straight Connector 362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4" name="Straight Connector 363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5" name="Straight Connector 364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6" name="Straight Connector 365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7" name="Straight Connector 366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8" name="Straight Arrow Connector 367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46" name="Oval 345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7" name="Oval 346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8" name="Rounded Rectangle 347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9" name="Freeform 348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0" name="Freeform 349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1" name="Freeform 350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2" name="Freeform 351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3" name="Freeform 352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4" name="Freeform 353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5" name="Oval 354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6" name="Oval 355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7" name="Freeform 356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7" name="Group 6"/>
              <p:cNvGrpSpPr/>
              <p:nvPr/>
            </p:nvGrpSpPr>
            <p:grpSpPr>
              <a:xfrm>
                <a:off x="1835696" y="1616894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174" name="Group 173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307" name="Group 306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337" name="Oval 336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38" name="Arc 337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08" name="Group 307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321" name="Group 320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332" name="Oval 331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333" name="Straight Connector 332"/>
                      <p:cNvCxnSpPr>
                        <a:stCxn id="332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4" name="Straight Connector 333"/>
                      <p:cNvCxnSpPr>
                        <a:endCxn id="332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5" name="Straight Connector 334"/>
                      <p:cNvCxnSpPr>
                        <a:endCxn id="332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6" name="Straight Connector 335"/>
                      <p:cNvCxnSpPr>
                        <a:stCxn id="332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22" name="Straight Connector 321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3" name="Straight Connector 322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5" name="Straight Connector 324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7" name="Straight Connector 326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9" name="Straight Connector 328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0" name="Straight Connector 329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1" name="Straight Arrow Connector 330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09" name="Oval 308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0" name="Oval 309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1" name="Rounded Rectangle 310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2" name="Freeform 311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3" name="Freeform 312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4" name="Freeform 313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5" name="Freeform 314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6" name="Freeform 315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7" name="Freeform 316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9" name="Oval 318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75" name="Group 174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275" name="Group 274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305" name="Oval 304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06" name="Arc 305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76" name="Group 275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289" name="Group 288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300" name="Oval 299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301" name="Straight Connector 300"/>
                      <p:cNvCxnSpPr>
                        <a:stCxn id="300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2" name="Straight Connector 301"/>
                      <p:cNvCxnSpPr>
                        <a:endCxn id="300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3" name="Straight Connector 302"/>
                      <p:cNvCxnSpPr>
                        <a:endCxn id="300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4" name="Straight Connector 303"/>
                      <p:cNvCxnSpPr>
                        <a:stCxn id="300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0" name="Straight Connector 289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1" name="Straight Connector 290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2" name="Straight Connector 291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3" name="Straight Connector 292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4" name="Straight Connector 293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5" name="Straight Connector 294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6" name="Straight Connector 295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7" name="Straight Connector 296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8" name="Straight Connector 297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9" name="Straight Arrow Connector 298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77" name="Oval 276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8" name="Oval 277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9" name="Rounded Rectangle 278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4" name="Freeform 283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5" name="Freeform 284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6" name="Oval 285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7" name="Oval 286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8" name="Freeform 287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76" name="Group 175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243" name="Group 242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273" name="Oval 272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74" name="Arc 273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44" name="Group 243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257" name="Group 256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268" name="Oval 267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269" name="Straight Connector 268"/>
                      <p:cNvCxnSpPr>
                        <a:stCxn id="268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0" name="Straight Connector 269"/>
                      <p:cNvCxnSpPr>
                        <a:endCxn id="268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1" name="Straight Connector 270"/>
                      <p:cNvCxnSpPr>
                        <a:endCxn id="268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2" name="Straight Connector 271"/>
                      <p:cNvCxnSpPr>
                        <a:stCxn id="268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58" name="Straight Connector 257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9" name="Straight Connector 258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0" name="Straight Connector 259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1" name="Straight Connector 260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2" name="Straight Connector 261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3" name="Straight Connector 262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4" name="Straight Connector 263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5" name="Straight Connector 264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6" name="Straight Connector 265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7" name="Straight Arrow Connector 266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45" name="Oval 244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6" name="Oval 245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Rounded Rectangle 246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8" name="Freeform 247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9" name="Freeform 248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0" name="Freeform 249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1" name="Freeform 250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2" name="Freeform 251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3" name="Freeform 252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5" name="Oval 254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77" name="Group 176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211" name="Group 210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241" name="Oval 240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42" name="Arc 241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12" name="Group 211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225" name="Group 224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236" name="Oval 235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237" name="Straight Connector 236"/>
                      <p:cNvCxnSpPr>
                        <a:stCxn id="236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8" name="Straight Connector 237"/>
                      <p:cNvCxnSpPr>
                        <a:endCxn id="236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9" name="Straight Connector 238"/>
                      <p:cNvCxnSpPr>
                        <a:endCxn id="236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0" name="Straight Connector 239"/>
                      <p:cNvCxnSpPr>
                        <a:stCxn id="236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26" name="Straight Connector 225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Straight Connector 226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8" name="Straight Connector 227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9" name="Straight Connector 228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Straight Connector 229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1" name="Straight Connector 230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2" name="Straight Connector 231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Straight Connector 232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4" name="Straight Connector 233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5" name="Straight Arrow Connector 234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13" name="Oval 212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4" name="Oval 213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5" name="Rounded Rectangle 214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0" name="Freeform 219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1" name="Freeform 220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2" name="Oval 221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3" name="Oval 222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4" name="Freeform 223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78" name="Group 177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179" name="Group 178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209" name="Oval 208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10" name="Arc 209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80" name="Group 179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193" name="Group 192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204" name="Oval 203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205" name="Straight Connector 204"/>
                      <p:cNvCxnSpPr>
                        <a:stCxn id="204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6" name="Straight Connector 205"/>
                      <p:cNvCxnSpPr>
                        <a:endCxn id="204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/>
                      <p:cNvCxnSpPr>
                        <a:endCxn id="204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8" name="Straight Connector 207"/>
                      <p:cNvCxnSpPr>
                        <a:stCxn id="204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4" name="Straight Connector 193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Straight Connector 195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Straight Connector 197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Straight Connector 198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Straight Connector 199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Straight Connector 200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Straight Connector 201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Straight Arrow Connector 202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81" name="Oval 180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2" name="Oval 181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3" name="Rounded Rectangle 182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" name="Freeform 183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5" name="Freeform 184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6" name="Freeform 185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7" name="Freeform 186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8" name="Freeform 187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9" name="Freeform 188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0" name="Oval 189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Oval 190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2" name="Freeform 191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8" name="Group 7"/>
              <p:cNvGrpSpPr/>
              <p:nvPr/>
            </p:nvGrpSpPr>
            <p:grpSpPr>
              <a:xfrm>
                <a:off x="1881662" y="2846351"/>
                <a:ext cx="6030982" cy="1308050"/>
                <a:chOff x="1242313" y="3679267"/>
                <a:chExt cx="6030982" cy="1308050"/>
              </a:xfrm>
            </p:grpSpPr>
            <p:grpSp>
              <p:nvGrpSpPr>
                <p:cNvPr id="9" name="Group 8"/>
                <p:cNvGrpSpPr>
                  <a:grpSpLocks noChangeAspect="1"/>
                </p:cNvGrpSpPr>
                <p:nvPr/>
              </p:nvGrpSpPr>
              <p:grpSpPr>
                <a:xfrm>
                  <a:off x="2446769" y="3789040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142" name="Group 141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172" name="Oval 171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73" name="Arc 172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43" name="Group 142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156" name="Group 155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167" name="Oval 166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168" name="Straight Connector 167"/>
                      <p:cNvCxnSpPr>
                        <a:stCxn id="167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9" name="Straight Connector 168"/>
                      <p:cNvCxnSpPr>
                        <a:endCxn id="167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0" name="Straight Connector 169"/>
                      <p:cNvCxnSpPr>
                        <a:endCxn id="167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1" name="Straight Connector 170"/>
                      <p:cNvCxnSpPr>
                        <a:stCxn id="167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57" name="Straight Connector 156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9" name="Straight Connector 158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0" name="Straight Connector 159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1" name="Straight Connector 160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Straight Connector 162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4" name="Straight Connector 163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5" name="Straight Connector 164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Straight Arrow Connector 165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4" name="Oval 143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5" name="Oval 144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6" name="Rounded Rectangle 145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7" name="Freeform 146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8" name="Freeform 147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9" name="Freeform 148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0" name="Freeform 149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1" name="Freeform 150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2" name="Freeform 151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" name="Oval 152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4" name="Oval 153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5" name="Freeform 154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0" name="Group 9"/>
                <p:cNvGrpSpPr>
                  <a:grpSpLocks noChangeAspect="1"/>
                </p:cNvGrpSpPr>
                <p:nvPr/>
              </p:nvGrpSpPr>
              <p:grpSpPr>
                <a:xfrm>
                  <a:off x="1242313" y="3797424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110" name="Group 109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140" name="Oval 139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1" name="Arc 140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11" name="Group 110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124" name="Group 123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135" name="Oval 134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136" name="Straight Connector 135"/>
                      <p:cNvCxnSpPr>
                        <a:stCxn id="135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7" name="Straight Connector 136"/>
                      <p:cNvCxnSpPr>
                        <a:endCxn id="135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/>
                      <p:cNvCxnSpPr>
                        <a:endCxn id="135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9" name="Straight Connector 138"/>
                      <p:cNvCxnSpPr>
                        <a:stCxn id="135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5" name="Straight Connector 124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Straight Connector 130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2" name="Straight Connector 131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Straight Arrow Connector 133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2" name="Oval 111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" name="Oval 112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4" name="Rounded Rectangle 113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5" name="Freeform 114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6" name="Freeform 115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7" name="Freeform 116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8" name="Freeform 117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9" name="Freeform 118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0" name="Freeform 119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1" name="Oval 120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" name="Oval 121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" name="Freeform 122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1" name="Group 10"/>
                <p:cNvGrpSpPr>
                  <a:grpSpLocks noChangeAspect="1"/>
                </p:cNvGrpSpPr>
                <p:nvPr/>
              </p:nvGrpSpPr>
              <p:grpSpPr>
                <a:xfrm>
                  <a:off x="3635896" y="3751275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78" name="Group 77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108" name="Oval 107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9" name="Arc 108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79" name="Group 78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92" name="Group 91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103" name="Oval 102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104" name="Straight Connector 103"/>
                      <p:cNvCxnSpPr>
                        <a:stCxn id="103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/>
                      <p:cNvCxnSpPr>
                        <a:endCxn id="103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/>
                      <p:cNvCxnSpPr>
                        <a:endCxn id="103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7" name="Straight Connector 106"/>
                      <p:cNvCxnSpPr>
                        <a:stCxn id="103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3" name="Straight Connector 92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4" name="Straight Connector 93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Straight Connector 94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Straight Connector 95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Straight Connector 97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0" name="Straight Connector 99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Straight Arrow Connector 101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0" name="Oval 79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" name="Oval 80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Rounded Rectangle 81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Freeform 82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Freeform 83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Freeform 84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Freeform 85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" name="Freeform 86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" name="Freeform 87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9" name="Oval 88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" name="Oval 89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" name="Freeform 90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2" name="Group 11"/>
                <p:cNvGrpSpPr>
                  <a:grpSpLocks noChangeAspect="1"/>
                </p:cNvGrpSpPr>
                <p:nvPr/>
              </p:nvGrpSpPr>
              <p:grpSpPr>
                <a:xfrm>
                  <a:off x="4860032" y="3717032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46" name="Group 45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76" name="Oval 75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" name="Arc 76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46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60" name="Group 59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71" name="Oval 70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72" name="Straight Connector 71"/>
                      <p:cNvCxnSpPr>
                        <a:stCxn id="71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3" name="Straight Connector 72"/>
                      <p:cNvCxnSpPr>
                        <a:endCxn id="71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4" name="Straight Connector 73"/>
                      <p:cNvCxnSpPr>
                        <a:endCxn id="71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/>
                      <p:cNvCxnSpPr>
                        <a:stCxn id="71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Straight Connector 61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Straight Arrow Connector 69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8" name="Oval 47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" name="Rounded Rectangle 49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" name="Freeform 50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2" name="Freeform 51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" name="Freeform 52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" name="Freeform 53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" name="Freeform 54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" name="Freeform 55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Oval 56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Oval 57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" name="Freeform 58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3" name="Group 12"/>
                <p:cNvGrpSpPr>
                  <a:grpSpLocks noChangeAspect="1"/>
                </p:cNvGrpSpPr>
                <p:nvPr/>
              </p:nvGrpSpPr>
              <p:grpSpPr>
                <a:xfrm>
                  <a:off x="6084168" y="3679267"/>
                  <a:ext cx="1189127" cy="1189893"/>
                  <a:chOff x="1187624" y="126420"/>
                  <a:chExt cx="5945633" cy="5949467"/>
                </a:xfrm>
              </p:grpSpPr>
              <p:grpSp>
                <p:nvGrpSpPr>
                  <p:cNvPr id="14" name="Group 13"/>
                  <p:cNvGrpSpPr/>
                  <p:nvPr/>
                </p:nvGrpSpPr>
                <p:grpSpPr>
                  <a:xfrm>
                    <a:off x="2915816" y="1844824"/>
                    <a:ext cx="2457700" cy="2448272"/>
                    <a:chOff x="3266428" y="2564904"/>
                    <a:chExt cx="2457700" cy="2448272"/>
                  </a:xfrm>
                </p:grpSpPr>
                <p:sp>
                  <p:nvSpPr>
                    <p:cNvPr id="44" name="Oval 43"/>
                    <p:cNvSpPr/>
                    <p:nvPr/>
                  </p:nvSpPr>
                  <p:spPr>
                    <a:xfrm>
                      <a:off x="3275856" y="2564904"/>
                      <a:ext cx="2448272" cy="2448272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" name="Arc 44"/>
                    <p:cNvSpPr/>
                    <p:nvPr/>
                  </p:nvSpPr>
                  <p:spPr>
                    <a:xfrm rot="5400000">
                      <a:off x="3907216" y="2500180"/>
                      <a:ext cx="1176123" cy="2457699"/>
                    </a:xfrm>
                    <a:prstGeom prst="arc">
                      <a:avLst>
                        <a:gd name="adj1" fmla="val 16374676"/>
                        <a:gd name="adj2" fmla="val 5355023"/>
                      </a:avLst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5" name="Group 14"/>
                  <p:cNvGrpSpPr>
                    <a:grpSpLocks noChangeAspect="1"/>
                  </p:cNvGrpSpPr>
                  <p:nvPr/>
                </p:nvGrpSpPr>
                <p:grpSpPr>
                  <a:xfrm>
                    <a:off x="3896632" y="3645024"/>
                    <a:ext cx="505496" cy="505496"/>
                    <a:chOff x="1061610" y="476672"/>
                    <a:chExt cx="4680520" cy="4680520"/>
                  </a:xfrm>
                </p:grpSpPr>
                <p:grpSp>
                  <p:nvGrpSpPr>
                    <p:cNvPr id="28" name="Group 27"/>
                    <p:cNvGrpSpPr/>
                    <p:nvPr/>
                  </p:nvGrpSpPr>
                  <p:grpSpPr>
                    <a:xfrm>
                      <a:off x="1061610" y="476672"/>
                      <a:ext cx="4680520" cy="4680520"/>
                      <a:chOff x="827584" y="2132856"/>
                      <a:chExt cx="1440160" cy="1440160"/>
                    </a:xfrm>
                  </p:grpSpPr>
                  <p:sp>
                    <p:nvSpPr>
                      <p:cNvPr id="39" name="Oval 38"/>
                      <p:cNvSpPr/>
                      <p:nvPr/>
                    </p:nvSpPr>
                    <p:spPr>
                      <a:xfrm>
                        <a:off x="827584" y="2132856"/>
                        <a:ext cx="1440160" cy="144016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cxnSp>
                    <p:nvCxnSpPr>
                      <p:cNvPr id="40" name="Straight Connector 39"/>
                      <p:cNvCxnSpPr>
                        <a:stCxn id="39" idx="0"/>
                      </p:cNvCxnSpPr>
                      <p:nvPr/>
                    </p:nvCxnSpPr>
                    <p:spPr>
                      <a:xfrm>
                        <a:off x="1547664" y="2132856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/>
                      <p:cNvCxnSpPr>
                        <a:endCxn id="39" idx="6"/>
                      </p:cNvCxnSpPr>
                      <p:nvPr/>
                    </p:nvCxnSpPr>
                    <p:spPr>
                      <a:xfrm>
                        <a:off x="2123728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Straight Connector 41"/>
                      <p:cNvCxnSpPr>
                        <a:endCxn id="39" idx="4"/>
                      </p:cNvCxnSpPr>
                      <p:nvPr/>
                    </p:nvCxnSpPr>
                    <p:spPr>
                      <a:xfrm>
                        <a:off x="1547664" y="3429000"/>
                        <a:ext cx="0" cy="144016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/>
                      <p:cNvCxnSpPr>
                        <a:stCxn id="39" idx="2"/>
                      </p:cNvCxnSpPr>
                      <p:nvPr/>
                    </p:nvCxnSpPr>
                    <p:spPr>
                      <a:xfrm>
                        <a:off x="827584" y="2852936"/>
                        <a:ext cx="144016" cy="0"/>
                      </a:xfrm>
                      <a:prstGeom prst="line">
                        <a:avLst/>
                      </a:prstGeom>
                      <a:ln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flipH="1">
                      <a:off x="4360690" y="872716"/>
                      <a:ext cx="283318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 flipH="1">
                      <a:off x="5060033" y="1700808"/>
                      <a:ext cx="376063" cy="234026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>
                      <a:off x="4932040" y="3717032"/>
                      <a:ext cx="504056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/>
                    <p:nvPr/>
                  </p:nvCxnSpPr>
                  <p:spPr>
                    <a:xfrm>
                      <a:off x="4211960" y="4437112"/>
                      <a:ext cx="290389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/>
                    <p:cNvCxnSpPr/>
                    <p:nvPr/>
                  </p:nvCxnSpPr>
                  <p:spPr>
                    <a:xfrm flipH="1">
                      <a:off x="2339752" y="4437112"/>
                      <a:ext cx="288032" cy="408054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/>
                    <p:cNvCxnSpPr/>
                    <p:nvPr/>
                  </p:nvCxnSpPr>
                  <p:spPr>
                    <a:xfrm flipH="1">
                      <a:off x="1529662" y="3717032"/>
                      <a:ext cx="378042" cy="28803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1295636" y="1700808"/>
                      <a:ext cx="612068" cy="36004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2123728" y="872716"/>
                      <a:ext cx="360040" cy="468052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 flipH="1">
                      <a:off x="3275856" y="1106742"/>
                      <a:ext cx="648072" cy="189021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Straight Arrow Connector 37"/>
                    <p:cNvCxnSpPr/>
                    <p:nvPr/>
                  </p:nvCxnSpPr>
                  <p:spPr>
                    <a:xfrm>
                      <a:off x="3275856" y="2996952"/>
                      <a:ext cx="936104" cy="432048"/>
                    </a:xfrm>
                    <a:prstGeom prst="straightConnector1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6" name="Oval 15"/>
                  <p:cNvSpPr/>
                  <p:nvPr/>
                </p:nvSpPr>
                <p:spPr>
                  <a:xfrm>
                    <a:off x="3491880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Oval 16"/>
                  <p:cNvSpPr/>
                  <p:nvPr/>
                </p:nvSpPr>
                <p:spPr>
                  <a:xfrm>
                    <a:off x="4424427" y="2420888"/>
                    <a:ext cx="288032" cy="216024"/>
                  </a:xfrm>
                  <a:prstGeom prst="ellipse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Rounded Rectangle 17"/>
                  <p:cNvSpPr/>
                  <p:nvPr/>
                </p:nvSpPr>
                <p:spPr>
                  <a:xfrm>
                    <a:off x="4067944" y="2420888"/>
                    <a:ext cx="194421" cy="864096"/>
                  </a:xfrm>
                  <a:prstGeom prst="roundRect">
                    <a:avLst/>
                  </a:pr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8"/>
                  <p:cNvSpPr/>
                  <p:nvPr/>
                </p:nvSpPr>
                <p:spPr>
                  <a:xfrm rot="16385183">
                    <a:off x="3114024" y="862226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 rot="7635512" flipH="1">
                    <a:off x="4869226" y="1686927"/>
                    <a:ext cx="1008577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" name="Freeform 20"/>
                  <p:cNvSpPr/>
                  <p:nvPr/>
                </p:nvSpPr>
                <p:spPr>
                  <a:xfrm>
                    <a:off x="5247307" y="265462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 21"/>
                  <p:cNvSpPr/>
                  <p:nvPr/>
                </p:nvSpPr>
                <p:spPr>
                  <a:xfrm rot="5609488">
                    <a:off x="3243143" y="4925743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 22"/>
                  <p:cNvSpPr/>
                  <p:nvPr/>
                </p:nvSpPr>
                <p:spPr>
                  <a:xfrm flipH="1">
                    <a:off x="1187624" y="2801781"/>
                    <a:ext cx="1885950" cy="414337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885950" h="414337">
                        <a:moveTo>
                          <a:pt x="0" y="228600"/>
                        </a:moveTo>
                        <a:lnTo>
                          <a:pt x="0" y="228600"/>
                        </a:lnTo>
                        <a:cubicBezTo>
                          <a:pt x="114300" y="223837"/>
                          <a:pt x="228520" y="212232"/>
                          <a:pt x="342900" y="214312"/>
                        </a:cubicBezTo>
                        <a:cubicBezTo>
                          <a:pt x="490820" y="217001"/>
                          <a:pt x="785813" y="242887"/>
                          <a:pt x="785813" y="242887"/>
                        </a:cubicBezTo>
                        <a:lnTo>
                          <a:pt x="1385888" y="228600"/>
                        </a:lnTo>
                        <a:cubicBezTo>
                          <a:pt x="1405506" y="227747"/>
                          <a:pt x="1443038" y="214312"/>
                          <a:pt x="1443038" y="214312"/>
                        </a:cubicBezTo>
                        <a:lnTo>
                          <a:pt x="1457325" y="0"/>
                        </a:lnTo>
                        <a:lnTo>
                          <a:pt x="1514475" y="0"/>
                        </a:lnTo>
                        <a:lnTo>
                          <a:pt x="1500188" y="114300"/>
                        </a:lnTo>
                        <a:lnTo>
                          <a:pt x="1857375" y="114300"/>
                        </a:lnTo>
                        <a:lnTo>
                          <a:pt x="1828800" y="157162"/>
                        </a:lnTo>
                        <a:lnTo>
                          <a:pt x="1528763" y="157162"/>
                        </a:lnTo>
                        <a:lnTo>
                          <a:pt x="1500188" y="185737"/>
                        </a:lnTo>
                        <a:lnTo>
                          <a:pt x="1885950" y="171450"/>
                        </a:lnTo>
                        <a:lnTo>
                          <a:pt x="1871663" y="214312"/>
                        </a:lnTo>
                        <a:lnTo>
                          <a:pt x="1500188" y="228600"/>
                        </a:lnTo>
                        <a:lnTo>
                          <a:pt x="1500188" y="228600"/>
                        </a:lnTo>
                        <a:lnTo>
                          <a:pt x="1885950" y="257175"/>
                        </a:lnTo>
                        <a:lnTo>
                          <a:pt x="1885950" y="328612"/>
                        </a:lnTo>
                        <a:lnTo>
                          <a:pt x="1485900" y="271462"/>
                        </a:lnTo>
                        <a:lnTo>
                          <a:pt x="1728788" y="342900"/>
                        </a:lnTo>
                        <a:lnTo>
                          <a:pt x="1685925" y="371475"/>
                        </a:lnTo>
                        <a:lnTo>
                          <a:pt x="1443038" y="300037"/>
                        </a:lnTo>
                        <a:lnTo>
                          <a:pt x="100013" y="385762"/>
                        </a:lnTo>
                        <a:lnTo>
                          <a:pt x="71438" y="414337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reeform 23"/>
                  <p:cNvSpPr/>
                  <p:nvPr/>
                </p:nvSpPr>
                <p:spPr>
                  <a:xfrm rot="18333987" flipH="1">
                    <a:off x="2502327" y="3884299"/>
                    <a:ext cx="1505599" cy="425898"/>
                  </a:xfrm>
                  <a:custGeom>
                    <a:avLst/>
                    <a:gdLst>
                      <a:gd name="connsiteX0" fmla="*/ 0 w 1885950"/>
                      <a:gd name="connsiteY0" fmla="*/ 228600 h 414337"/>
                      <a:gd name="connsiteX1" fmla="*/ 0 w 1885950"/>
                      <a:gd name="connsiteY1" fmla="*/ 228600 h 414337"/>
                      <a:gd name="connsiteX2" fmla="*/ 342900 w 1885950"/>
                      <a:gd name="connsiteY2" fmla="*/ 214312 h 414337"/>
                      <a:gd name="connsiteX3" fmla="*/ 785813 w 1885950"/>
                      <a:gd name="connsiteY3" fmla="*/ 242887 h 414337"/>
                      <a:gd name="connsiteX4" fmla="*/ 1385888 w 1885950"/>
                      <a:gd name="connsiteY4" fmla="*/ 228600 h 414337"/>
                      <a:gd name="connsiteX5" fmla="*/ 1443038 w 1885950"/>
                      <a:gd name="connsiteY5" fmla="*/ 214312 h 414337"/>
                      <a:gd name="connsiteX6" fmla="*/ 1457325 w 1885950"/>
                      <a:gd name="connsiteY6" fmla="*/ 0 h 414337"/>
                      <a:gd name="connsiteX7" fmla="*/ 1514475 w 1885950"/>
                      <a:gd name="connsiteY7" fmla="*/ 0 h 414337"/>
                      <a:gd name="connsiteX8" fmla="*/ 1500188 w 1885950"/>
                      <a:gd name="connsiteY8" fmla="*/ 114300 h 414337"/>
                      <a:gd name="connsiteX9" fmla="*/ 1857375 w 1885950"/>
                      <a:gd name="connsiteY9" fmla="*/ 114300 h 414337"/>
                      <a:gd name="connsiteX10" fmla="*/ 1828800 w 1885950"/>
                      <a:gd name="connsiteY10" fmla="*/ 157162 h 414337"/>
                      <a:gd name="connsiteX11" fmla="*/ 1528763 w 1885950"/>
                      <a:gd name="connsiteY11" fmla="*/ 157162 h 414337"/>
                      <a:gd name="connsiteX12" fmla="*/ 1500188 w 1885950"/>
                      <a:gd name="connsiteY12" fmla="*/ 185737 h 414337"/>
                      <a:gd name="connsiteX13" fmla="*/ 1885950 w 1885950"/>
                      <a:gd name="connsiteY13" fmla="*/ 171450 h 414337"/>
                      <a:gd name="connsiteX14" fmla="*/ 1871663 w 1885950"/>
                      <a:gd name="connsiteY14" fmla="*/ 214312 h 414337"/>
                      <a:gd name="connsiteX15" fmla="*/ 1500188 w 1885950"/>
                      <a:gd name="connsiteY15" fmla="*/ 228600 h 414337"/>
                      <a:gd name="connsiteX16" fmla="*/ 1500188 w 1885950"/>
                      <a:gd name="connsiteY16" fmla="*/ 228600 h 414337"/>
                      <a:gd name="connsiteX17" fmla="*/ 1885950 w 1885950"/>
                      <a:gd name="connsiteY17" fmla="*/ 257175 h 414337"/>
                      <a:gd name="connsiteX18" fmla="*/ 1885950 w 1885950"/>
                      <a:gd name="connsiteY18" fmla="*/ 328612 h 414337"/>
                      <a:gd name="connsiteX19" fmla="*/ 1485900 w 1885950"/>
                      <a:gd name="connsiteY19" fmla="*/ 271462 h 414337"/>
                      <a:gd name="connsiteX20" fmla="*/ 1728788 w 1885950"/>
                      <a:gd name="connsiteY20" fmla="*/ 342900 h 414337"/>
                      <a:gd name="connsiteX21" fmla="*/ 1685925 w 1885950"/>
                      <a:gd name="connsiteY21" fmla="*/ 371475 h 414337"/>
                      <a:gd name="connsiteX22" fmla="*/ 1443038 w 1885950"/>
                      <a:gd name="connsiteY22" fmla="*/ 300037 h 414337"/>
                      <a:gd name="connsiteX23" fmla="*/ 100013 w 1885950"/>
                      <a:gd name="connsiteY23" fmla="*/ 385762 h 414337"/>
                      <a:gd name="connsiteX24" fmla="*/ 71438 w 1885950"/>
                      <a:gd name="connsiteY24" fmla="*/ 414337 h 414337"/>
                      <a:gd name="connsiteX0" fmla="*/ 101797 w 1987747"/>
                      <a:gd name="connsiteY0" fmla="*/ 228600 h 425898"/>
                      <a:gd name="connsiteX1" fmla="*/ 101797 w 1987747"/>
                      <a:gd name="connsiteY1" fmla="*/ 228600 h 425898"/>
                      <a:gd name="connsiteX2" fmla="*/ 444697 w 1987747"/>
                      <a:gd name="connsiteY2" fmla="*/ 214312 h 425898"/>
                      <a:gd name="connsiteX3" fmla="*/ 887610 w 1987747"/>
                      <a:gd name="connsiteY3" fmla="*/ 242887 h 425898"/>
                      <a:gd name="connsiteX4" fmla="*/ 1487685 w 1987747"/>
                      <a:gd name="connsiteY4" fmla="*/ 228600 h 425898"/>
                      <a:gd name="connsiteX5" fmla="*/ 1544835 w 1987747"/>
                      <a:gd name="connsiteY5" fmla="*/ 214312 h 425898"/>
                      <a:gd name="connsiteX6" fmla="*/ 1559122 w 1987747"/>
                      <a:gd name="connsiteY6" fmla="*/ 0 h 425898"/>
                      <a:gd name="connsiteX7" fmla="*/ 1616272 w 1987747"/>
                      <a:gd name="connsiteY7" fmla="*/ 0 h 425898"/>
                      <a:gd name="connsiteX8" fmla="*/ 1601985 w 1987747"/>
                      <a:gd name="connsiteY8" fmla="*/ 114300 h 425898"/>
                      <a:gd name="connsiteX9" fmla="*/ 1959172 w 1987747"/>
                      <a:gd name="connsiteY9" fmla="*/ 114300 h 425898"/>
                      <a:gd name="connsiteX10" fmla="*/ 1930597 w 1987747"/>
                      <a:gd name="connsiteY10" fmla="*/ 157162 h 425898"/>
                      <a:gd name="connsiteX11" fmla="*/ 1630560 w 1987747"/>
                      <a:gd name="connsiteY11" fmla="*/ 157162 h 425898"/>
                      <a:gd name="connsiteX12" fmla="*/ 1601985 w 1987747"/>
                      <a:gd name="connsiteY12" fmla="*/ 185737 h 425898"/>
                      <a:gd name="connsiteX13" fmla="*/ 1987747 w 1987747"/>
                      <a:gd name="connsiteY13" fmla="*/ 171450 h 425898"/>
                      <a:gd name="connsiteX14" fmla="*/ 1973460 w 1987747"/>
                      <a:gd name="connsiteY14" fmla="*/ 214312 h 425898"/>
                      <a:gd name="connsiteX15" fmla="*/ 1601985 w 1987747"/>
                      <a:gd name="connsiteY15" fmla="*/ 228600 h 425898"/>
                      <a:gd name="connsiteX16" fmla="*/ 1601985 w 1987747"/>
                      <a:gd name="connsiteY16" fmla="*/ 228600 h 425898"/>
                      <a:gd name="connsiteX17" fmla="*/ 1987747 w 1987747"/>
                      <a:gd name="connsiteY17" fmla="*/ 257175 h 425898"/>
                      <a:gd name="connsiteX18" fmla="*/ 1987747 w 1987747"/>
                      <a:gd name="connsiteY18" fmla="*/ 328612 h 425898"/>
                      <a:gd name="connsiteX19" fmla="*/ 1587697 w 1987747"/>
                      <a:gd name="connsiteY19" fmla="*/ 271462 h 425898"/>
                      <a:gd name="connsiteX20" fmla="*/ 1830585 w 1987747"/>
                      <a:gd name="connsiteY20" fmla="*/ 342900 h 425898"/>
                      <a:gd name="connsiteX21" fmla="*/ 1787722 w 1987747"/>
                      <a:gd name="connsiteY21" fmla="*/ 371475 h 425898"/>
                      <a:gd name="connsiteX22" fmla="*/ 1544835 w 1987747"/>
                      <a:gd name="connsiteY22" fmla="*/ 300037 h 425898"/>
                      <a:gd name="connsiteX23" fmla="*/ 201810 w 1987747"/>
                      <a:gd name="connsiteY23" fmla="*/ 385762 h 425898"/>
                      <a:gd name="connsiteX24" fmla="*/ 0 w 1987747"/>
                      <a:gd name="connsiteY24" fmla="*/ 425898 h 425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987747" h="425898">
                        <a:moveTo>
                          <a:pt x="101797" y="228600"/>
                        </a:moveTo>
                        <a:lnTo>
                          <a:pt x="101797" y="228600"/>
                        </a:lnTo>
                        <a:cubicBezTo>
                          <a:pt x="216097" y="223837"/>
                          <a:pt x="330317" y="212232"/>
                          <a:pt x="444697" y="214312"/>
                        </a:cubicBezTo>
                        <a:cubicBezTo>
                          <a:pt x="592617" y="217001"/>
                          <a:pt x="887610" y="242887"/>
                          <a:pt x="887610" y="242887"/>
                        </a:cubicBezTo>
                        <a:lnTo>
                          <a:pt x="1487685" y="228600"/>
                        </a:lnTo>
                        <a:cubicBezTo>
                          <a:pt x="1507303" y="227747"/>
                          <a:pt x="1544835" y="214312"/>
                          <a:pt x="1544835" y="214312"/>
                        </a:cubicBezTo>
                        <a:lnTo>
                          <a:pt x="1559122" y="0"/>
                        </a:lnTo>
                        <a:lnTo>
                          <a:pt x="1616272" y="0"/>
                        </a:lnTo>
                        <a:lnTo>
                          <a:pt x="1601985" y="114300"/>
                        </a:lnTo>
                        <a:lnTo>
                          <a:pt x="1959172" y="114300"/>
                        </a:lnTo>
                        <a:lnTo>
                          <a:pt x="1930597" y="157162"/>
                        </a:lnTo>
                        <a:lnTo>
                          <a:pt x="1630560" y="157162"/>
                        </a:lnTo>
                        <a:lnTo>
                          <a:pt x="1601985" y="185737"/>
                        </a:lnTo>
                        <a:lnTo>
                          <a:pt x="1987747" y="171450"/>
                        </a:lnTo>
                        <a:lnTo>
                          <a:pt x="1973460" y="214312"/>
                        </a:lnTo>
                        <a:lnTo>
                          <a:pt x="1601985" y="228600"/>
                        </a:lnTo>
                        <a:lnTo>
                          <a:pt x="1601985" y="228600"/>
                        </a:lnTo>
                        <a:lnTo>
                          <a:pt x="1987747" y="257175"/>
                        </a:lnTo>
                        <a:lnTo>
                          <a:pt x="1987747" y="328612"/>
                        </a:lnTo>
                        <a:lnTo>
                          <a:pt x="1587697" y="271462"/>
                        </a:lnTo>
                        <a:lnTo>
                          <a:pt x="1830585" y="342900"/>
                        </a:lnTo>
                        <a:lnTo>
                          <a:pt x="1787722" y="371475"/>
                        </a:lnTo>
                        <a:lnTo>
                          <a:pt x="1544835" y="300037"/>
                        </a:lnTo>
                        <a:lnTo>
                          <a:pt x="201810" y="385762"/>
                        </a:lnTo>
                        <a:lnTo>
                          <a:pt x="0" y="42589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3590423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Oval 25"/>
                  <p:cNvSpPr/>
                  <p:nvPr/>
                </p:nvSpPr>
                <p:spPr>
                  <a:xfrm>
                    <a:off x="4526527" y="2447423"/>
                    <a:ext cx="117481" cy="11748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26"/>
                  <p:cNvSpPr/>
                  <p:nvPr/>
                </p:nvSpPr>
                <p:spPr>
                  <a:xfrm>
                    <a:off x="3671888" y="3257550"/>
                    <a:ext cx="1057275" cy="258666"/>
                  </a:xfrm>
                  <a:custGeom>
                    <a:avLst/>
                    <a:gdLst>
                      <a:gd name="connsiteX0" fmla="*/ 0 w 1057275"/>
                      <a:gd name="connsiteY0" fmla="*/ 0 h 258666"/>
                      <a:gd name="connsiteX1" fmla="*/ 114300 w 1057275"/>
                      <a:gd name="connsiteY1" fmla="*/ 128588 h 258666"/>
                      <a:gd name="connsiteX2" fmla="*/ 257175 w 1057275"/>
                      <a:gd name="connsiteY2" fmla="*/ 214313 h 258666"/>
                      <a:gd name="connsiteX3" fmla="*/ 500062 w 1057275"/>
                      <a:gd name="connsiteY3" fmla="*/ 257175 h 258666"/>
                      <a:gd name="connsiteX4" fmla="*/ 714375 w 1057275"/>
                      <a:gd name="connsiteY4" fmla="*/ 242888 h 258666"/>
                      <a:gd name="connsiteX5" fmla="*/ 900112 w 1057275"/>
                      <a:gd name="connsiteY5" fmla="*/ 185738 h 258666"/>
                      <a:gd name="connsiteX6" fmla="*/ 1057275 w 1057275"/>
                      <a:gd name="connsiteY6" fmla="*/ 71438 h 258666"/>
                      <a:gd name="connsiteX7" fmla="*/ 1057275 w 1057275"/>
                      <a:gd name="connsiteY7" fmla="*/ 71438 h 258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57275" h="258666">
                        <a:moveTo>
                          <a:pt x="0" y="0"/>
                        </a:moveTo>
                        <a:cubicBezTo>
                          <a:pt x="35719" y="46434"/>
                          <a:pt x="71438" y="92869"/>
                          <a:pt x="114300" y="128588"/>
                        </a:cubicBezTo>
                        <a:cubicBezTo>
                          <a:pt x="157162" y="164307"/>
                          <a:pt x="192881" y="192882"/>
                          <a:pt x="257175" y="214313"/>
                        </a:cubicBezTo>
                        <a:cubicBezTo>
                          <a:pt x="321469" y="235744"/>
                          <a:pt x="423862" y="252413"/>
                          <a:pt x="500062" y="257175"/>
                        </a:cubicBezTo>
                        <a:cubicBezTo>
                          <a:pt x="576262" y="261937"/>
                          <a:pt x="647700" y="254794"/>
                          <a:pt x="714375" y="242888"/>
                        </a:cubicBezTo>
                        <a:cubicBezTo>
                          <a:pt x="781050" y="230982"/>
                          <a:pt x="842962" y="214313"/>
                          <a:pt x="900112" y="185738"/>
                        </a:cubicBezTo>
                        <a:cubicBezTo>
                          <a:pt x="957262" y="157163"/>
                          <a:pt x="1057275" y="71438"/>
                          <a:pt x="1057275" y="71438"/>
                        </a:cubicBezTo>
                        <a:lnTo>
                          <a:pt x="1057275" y="71438"/>
                        </a:lnTo>
                      </a:path>
                    </a:pathLst>
                  </a:custGeom>
                  <a:noFill/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sk-SK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cxnSp>
          <p:nvCxnSpPr>
            <p:cNvPr id="1000" name="Straight Connector 999"/>
            <p:cNvCxnSpPr/>
            <p:nvPr/>
          </p:nvCxnSpPr>
          <p:spPr>
            <a:xfrm flipV="1">
              <a:off x="1710713" y="212689"/>
              <a:ext cx="2470084" cy="4608512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3" name="TextBox 1002"/>
          <p:cNvSpPr txBox="1"/>
          <p:nvPr/>
        </p:nvSpPr>
        <p:spPr>
          <a:xfrm>
            <a:off x="3815916" y="651495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Ústredie dostalo lístky: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1,2,7; 12:47)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(2,3,14; 12:48)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(3,4,21; 12:49)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(4,5,28,12:50)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...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05" name="Straight Connector 1004"/>
          <p:cNvCxnSpPr/>
          <p:nvPr/>
        </p:nvCxnSpPr>
        <p:spPr>
          <a:xfrm flipH="1">
            <a:off x="479689" y="3429000"/>
            <a:ext cx="6075" cy="2664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7" name="Straight Connector 1006"/>
          <p:cNvCxnSpPr/>
          <p:nvPr/>
        </p:nvCxnSpPr>
        <p:spPr>
          <a:xfrm>
            <a:off x="479689" y="6083402"/>
            <a:ext cx="20746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2" name="Oval 1011"/>
          <p:cNvSpPr/>
          <p:nvPr/>
        </p:nvSpPr>
        <p:spPr>
          <a:xfrm>
            <a:off x="899592" y="5934728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13" name="Straight Connector 1012"/>
          <p:cNvCxnSpPr/>
          <p:nvPr/>
        </p:nvCxnSpPr>
        <p:spPr>
          <a:xfrm flipH="1">
            <a:off x="3275856" y="3419106"/>
            <a:ext cx="6075" cy="2664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4" name="Straight Connector 1013"/>
          <p:cNvCxnSpPr/>
          <p:nvPr/>
        </p:nvCxnSpPr>
        <p:spPr>
          <a:xfrm>
            <a:off x="3275856" y="6073508"/>
            <a:ext cx="20746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5" name="Straight Connector 1014"/>
          <p:cNvCxnSpPr/>
          <p:nvPr/>
        </p:nvCxnSpPr>
        <p:spPr>
          <a:xfrm flipH="1">
            <a:off x="6195199" y="3409212"/>
            <a:ext cx="6075" cy="2664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6" name="Straight Connector 1015"/>
          <p:cNvCxnSpPr/>
          <p:nvPr/>
        </p:nvCxnSpPr>
        <p:spPr>
          <a:xfrm>
            <a:off x="6195199" y="6063614"/>
            <a:ext cx="20746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7" name="Oval 1016"/>
          <p:cNvSpPr/>
          <p:nvPr/>
        </p:nvSpPr>
        <p:spPr>
          <a:xfrm>
            <a:off x="1403648" y="5877272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8" name="Oval 1017"/>
          <p:cNvSpPr/>
          <p:nvPr/>
        </p:nvSpPr>
        <p:spPr>
          <a:xfrm>
            <a:off x="1979712" y="5805264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9" name="Oval 1018"/>
          <p:cNvSpPr/>
          <p:nvPr/>
        </p:nvSpPr>
        <p:spPr>
          <a:xfrm>
            <a:off x="2541224" y="5718704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1" name="Oval 1020"/>
          <p:cNvSpPr/>
          <p:nvPr/>
        </p:nvSpPr>
        <p:spPr>
          <a:xfrm>
            <a:off x="3635896" y="5934728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2" name="Oval 1021"/>
          <p:cNvSpPr/>
          <p:nvPr/>
        </p:nvSpPr>
        <p:spPr>
          <a:xfrm>
            <a:off x="4139952" y="5877272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3" name="Oval 1022"/>
          <p:cNvSpPr/>
          <p:nvPr/>
        </p:nvSpPr>
        <p:spPr>
          <a:xfrm>
            <a:off x="4716016" y="5805264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" name="Oval 1023"/>
          <p:cNvSpPr/>
          <p:nvPr/>
        </p:nvSpPr>
        <p:spPr>
          <a:xfrm>
            <a:off x="5277528" y="5718704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5" name="Oval 1024"/>
          <p:cNvSpPr/>
          <p:nvPr/>
        </p:nvSpPr>
        <p:spPr>
          <a:xfrm>
            <a:off x="6588224" y="5445224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6" name="Oval 1025"/>
          <p:cNvSpPr/>
          <p:nvPr/>
        </p:nvSpPr>
        <p:spPr>
          <a:xfrm>
            <a:off x="7092280" y="4869160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7" name="Oval 1026"/>
          <p:cNvSpPr/>
          <p:nvPr/>
        </p:nvSpPr>
        <p:spPr>
          <a:xfrm>
            <a:off x="7668344" y="4221088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8" name="Oval 1027"/>
          <p:cNvSpPr/>
          <p:nvPr/>
        </p:nvSpPr>
        <p:spPr>
          <a:xfrm>
            <a:off x="8229856" y="3573016"/>
            <a:ext cx="86560" cy="865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9" name="TextBox 1028"/>
          <p:cNvSpPr txBox="1"/>
          <p:nvPr/>
        </p:nvSpPr>
        <p:spPr>
          <a:xfrm>
            <a:off x="2397208" y="6021288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0" name="TextBox 1029"/>
          <p:cNvSpPr txBox="1"/>
          <p:nvPr/>
        </p:nvSpPr>
        <p:spPr>
          <a:xfrm>
            <a:off x="5220072" y="6021288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1" name="TextBox 1030"/>
          <p:cNvSpPr txBox="1"/>
          <p:nvPr/>
        </p:nvSpPr>
        <p:spPr>
          <a:xfrm>
            <a:off x="8157848" y="6021288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2" name="TextBox 1031"/>
          <p:cNvSpPr txBox="1"/>
          <p:nvPr/>
        </p:nvSpPr>
        <p:spPr>
          <a:xfrm>
            <a:off x="164960" y="3284984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3" name="TextBox 1032"/>
          <p:cNvSpPr txBox="1"/>
          <p:nvPr/>
        </p:nvSpPr>
        <p:spPr>
          <a:xfrm>
            <a:off x="2973272" y="3284984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4" name="TextBox 1033"/>
          <p:cNvSpPr txBox="1"/>
          <p:nvPr/>
        </p:nvSpPr>
        <p:spPr>
          <a:xfrm>
            <a:off x="5925600" y="3284984"/>
            <a:ext cx="374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6" name="Straight Connector 1035"/>
          <p:cNvCxnSpPr>
            <a:stCxn id="1026" idx="0"/>
          </p:cNvCxnSpPr>
          <p:nvPr/>
        </p:nvCxnSpPr>
        <p:spPr>
          <a:xfrm>
            <a:off x="7135560" y="4869160"/>
            <a:ext cx="0" cy="119445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>
            <a:off x="6732240" y="6053226"/>
            <a:ext cx="10946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12:48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4" name="Slide Number Placeholder 100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7936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v}= \mathrm{const}$&#10;&#10;&#10;\end{document}"/>
  <p:tag name="IGUANATEXSIZE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v_x, v_y, v_z$&#10;&#10;&#10;\end{document}"/>
  <p:tag name="IGUANATEXSIZE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(t) = x_0+v_x(t-t_0)$&#10;&#10;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t) = y_0+v_y(t-t_0)$&#10;&#10;&#10;\end{document}"/>
  <p:tag name="IGUANATEXSIZE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z(t) = z_0+v_z(t-t_0)$&#10;&#10;&#10;\end{document}"/>
  <p:tag name="IGUANATEXSIZE" val="2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v}= \mathrm{const}$&#10;&#10;&#10;\end{document}"/>
  <p:tag name="IGUANATEXSIZE" val="2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(v_x, v_y, v_z)= \mathrm{const}$&#10;&#10;&#10;\end{document}"/>
  <p:tag name="IGUANATEXSIZE" val="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(v_x(t), v_y(t), v_z(t))= \mathrm{const}$&#10;&#10;&#10;\end{document}"/>
  <p:tag name="IGUANATEXSIZE" val="2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(\frac{v_x}{dt}, \frac{dv_y}{dt},\frac{dv_z}{dt})= 0$&#10;&#10;&#10;\end{document}"/>
  <p:tag name="IGUANATEXSIZE" val="2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a}=\frac{d\overrightarrow{v}}{dt}=0$&#10;&#10;&#10;\end{document}"/>
  <p:tag name="IGUANATEXSIZE" val="2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a}=(a_x, a_y, a_z)=(\frac{dv_x}{dt}, \frac{dv_y}{dt},\frac{dv_z}{dt})$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(v_x, v_y, v_z)= \mathrm{const}$&#10;&#10;&#10;\end{document}"/>
  <p:tag name="IGUANATEXSIZE" val="2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$\overrightarrow{a}= \frac{\overrightarrow{F}}{m}$&#10;&#10;&#10;&#10;\end{document}"/>
  <p:tag name="IGUANATEXSIZE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a}=(a_x, a_y, a_z)=(\frac{dv_x}{dt}, \frac{dv_y}{dt},\frac{dv_z}{dt})$&#10;\end{document}"/>
  <p:tag name="IGUANATEXSIZE" val="2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a}=(a_x, a_y, a_z)=(\frac{dv_x}{dt}, \frac{dv_y}{dt},\frac{dv_z}{dt})$&#10;\end{document}"/>
  <p:tag name="IGUANATEXSIZE" val="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x&#10;\end{align*}&#10;\end{document}&#10;"/>
  <p:tag name="IGUANATEXSIZE" val="2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y&#10;\end{align*}&#10;\end{document}&#10;"/>
  <p:tag name="IGUANATEXSIZE" val="2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Delta Q = I \Delta t$&#10;&#10;&#10;\end{document}"/>
  <p:tag name="IGUANATEXSIZE" val="2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Delta Q = I \Delta t$&#10;&#10;&#10;\end{document}"/>
  <p:tag name="IGUANATEXSIZE" val="2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U_R = R \times I$&#10;&#10;&#10;\end{document}"/>
  <p:tag name="IGUANATEXSIZE" val="2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U_R = R \times I$&#10;&#10;&#10;\end{document}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(t)=x_0+v_xt$&#10;\end{document}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$\overrightarrow{a}= \frac{\overrightarrow{F}}{m}$&#10;&#10;&#10;&#10;\end{document}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rightarrow{a}=\frac{d\overrightarrow{v}}{dt}=0$&#10;&#10;&#10;\end{document}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v_x, v_y, v_z$&#10;&#10;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(t) = x_0+v_x(t-t_0)$&#10;&#10;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t) = y_0+v_y(t-t_0)$&#10;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z(t) = z_0+v_z(t-t_0)$&#10;&#10;&#10;\end{document}"/>
  <p:tag name="IGUANATEXSIZE" val="20"/>
</p:tagLst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</Template>
  <TotalTime>317</TotalTime>
  <Words>1917</Words>
  <Application>Microsoft Office PowerPoint</Application>
  <PresentationFormat>On-screen Show (4:3)</PresentationFormat>
  <Paragraphs>223</Paragraphs>
  <Slides>37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Cambria Math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Černý Vladimír</dc:creator>
  <cp:lastModifiedBy>Vladimir Cerny</cp:lastModifiedBy>
  <cp:revision>35</cp:revision>
  <dcterms:created xsi:type="dcterms:W3CDTF">2018-09-27T07:28:14Z</dcterms:created>
  <dcterms:modified xsi:type="dcterms:W3CDTF">2019-10-09T17:48:02Z</dcterms:modified>
</cp:coreProperties>
</file>