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854" r:id="rId2"/>
    <p:sldId id="843" r:id="rId3"/>
    <p:sldId id="847" r:id="rId4"/>
    <p:sldId id="848" r:id="rId5"/>
    <p:sldId id="849" r:id="rId6"/>
    <p:sldId id="852" r:id="rId7"/>
    <p:sldId id="850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EB64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9E590-0BEA-425F-B3A6-3E0CDCFB4019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7CF09-CDAF-4DCA-8BFD-A1CD64FB1C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754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25. 11. 2015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8.xml"/><Relationship Id="rId7" Type="http://schemas.openxmlformats.org/officeDocument/2006/relationships/image" Target="../media/image10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2514" y="674914"/>
            <a:ext cx="79356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Pythonová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úloha: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Numerický výpočet momentu zotrvačnosti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gule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ale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tentokrát </a:t>
            </a:r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tyak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, že sféru </a:t>
            </a:r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vykockujeme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malými sférickými LEGO-kockami</a:t>
            </a:r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Najprv zopakujeme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analytický výpočet vo sférických súradniciach, potom „to isté urobíme numericky v Pythone</a:t>
            </a:r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Sférické súradnice a integrovanie v nich musí fyzik suverénne ovládať.</a:t>
            </a:r>
            <a:endParaRPr lang="sk-SK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6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2</a:t>
            </a:fld>
            <a:endParaRPr lang="sk-SK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498" y="428579"/>
            <a:ext cx="2780017" cy="34933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50210" y="311085"/>
            <a:ext cx="54109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Celkový moment hybnosti telesa vzhľadom na os otáčania teda dostaneme ako súčet cez všetky objemové elementy telesa.</a:t>
            </a:r>
          </a:p>
        </p:txBody>
      </p:sp>
      <p:pic>
        <p:nvPicPr>
          <p:cNvPr id="10" name="Picture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511" y="1476343"/>
            <a:ext cx="2753487" cy="5074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374796" y="2026763"/>
                <a:ext cx="529786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Označili sme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veličina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sa </a:t>
                </a:r>
                <a:r>
                  <a:rPr lang="sk-SK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volá moment zotrvačnosti telesa voči osi z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𝑑𝑚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hmotnosť jednej „LEGO kocky“.</a:t>
                </a: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 integrál píšeme najčastejšie ako integrál cez objem tak, že hmotnosť LEGO kocky píšeme ako hustota krát objem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796" y="2026763"/>
                <a:ext cx="5297864" cy="2308324"/>
              </a:xfrm>
              <a:prstGeom prst="rect">
                <a:avLst/>
              </a:prstGeom>
              <a:blipFill rotWithShape="0">
                <a:blip r:embed="rId7"/>
                <a:stretch>
                  <a:fillRect l="-1036" t="-1319" b="-3166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07" y="2241485"/>
            <a:ext cx="1849946" cy="50749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986779" y="2187019"/>
            <a:ext cx="2234153" cy="6410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209" y="4873689"/>
            <a:ext cx="1964817" cy="50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6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hyperphysics.phy-astr.gsu.edu/hbase/math/immath/sphcoord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481" y="720232"/>
            <a:ext cx="5705475" cy="414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8304" y="4841187"/>
                <a:ext cx="881349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Keď budeme rátať zotrvačnosť gule,, je praktickejšie </a:t>
                </a:r>
                <a:r>
                  <a:rPr lang="sk-SK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vykockovať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ju nie „rovnými“ LEGO-kockami ale „sférickými-LEGO-kockami“. Také sa v hračkárstve nepredávajú. Na obrázku je nakreslená jedna taká kocka. Jej červeno označený vrchol má sférické súradnice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𝜙</m:t>
                        </m:r>
                      </m:e>
                    </m:d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modro označený vrchol súradnice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𝑑𝑟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Preštudujte si poriadne obrázok, že ako dlhé sú „hrany“ sférickej LEGO kocky a zistíte, že objem tej kocky je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Θ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𝑑𝑟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04" y="4841187"/>
                <a:ext cx="8813494" cy="1754326"/>
              </a:xfrm>
              <a:prstGeom prst="rect">
                <a:avLst/>
              </a:prstGeom>
              <a:blipFill rotWithShape="0">
                <a:blip r:embed="rId3"/>
                <a:stretch>
                  <a:fillRect l="-623" t="-1736" r="-1107" b="-451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5045725" y="2655065"/>
            <a:ext cx="88135" cy="7711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al 4"/>
          <p:cNvSpPr/>
          <p:nvPr/>
        </p:nvSpPr>
        <p:spPr>
          <a:xfrm>
            <a:off x="5671856" y="2807465"/>
            <a:ext cx="88135" cy="77118"/>
          </a:xfrm>
          <a:prstGeom prst="ellipse">
            <a:avLst/>
          </a:prstGeom>
          <a:solidFill>
            <a:srgbClr val="0070C0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extBox 5"/>
          <p:cNvSpPr txBox="1"/>
          <p:nvPr/>
        </p:nvSpPr>
        <p:spPr>
          <a:xfrm>
            <a:off x="174171" y="195943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Iný spôsob je použiť sférické súradnice ako uvádzame tu nižšie.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205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hyperphysics.phy-astr.gsu.edu/hbase/math/immath/sphcoorde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615" y="501993"/>
            <a:ext cx="5705475" cy="414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118" y="5067759"/>
            <a:ext cx="8989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Sférické a </a:t>
            </a:r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kartézske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súradnice súvisia takto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268" y="5067759"/>
            <a:ext cx="1582484" cy="8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24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080" y="517793"/>
            <a:ext cx="7954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Ako ukážku vypočítame najprv objem gule ako súčet </a:t>
            </a:r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objemíkov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sférických LEGO kociek v guli</a:t>
            </a:r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696" y="1427298"/>
            <a:ext cx="4217670" cy="321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90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5080" y="517793"/>
                <a:ext cx="795417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Teraz vypočítame moment zotrvačnosti gule ako súčet príspevkov sférických LEGO kociek v guli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𝜚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hustota)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80" y="517793"/>
                <a:ext cx="7954178" cy="646331"/>
              </a:xfrm>
              <a:prstGeom prst="rect">
                <a:avLst/>
              </a:prstGeom>
              <a:blipFill rotWithShape="0">
                <a:blip r:embed="rId5"/>
                <a:stretch>
                  <a:fillRect l="-690" t="-5660" r="-115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198" y="1295100"/>
            <a:ext cx="6364224" cy="324040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2029" y="4638101"/>
            <a:ext cx="8218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Hustota gule je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takže dostaneme 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219" y="4862663"/>
            <a:ext cx="994410" cy="5040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183" y="5604401"/>
            <a:ext cx="1038987" cy="4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5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24543" y="729343"/>
                <a:ext cx="8218714" cy="5355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Numerický výpočet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urobíme totálne surovým primitívnym spôsobom.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Sféru o polomere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sk-SK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=0.5</m:t>
                    </m:r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vyplníme malými sférickými LEGO kockami tak, že súradnice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Θ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𝜙</m:t>
                        </m:r>
                      </m:e>
                    </m:d>
                  </m:oMath>
                </a14:m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rozsekáme každú na 100 malých </a:t>
                </a:r>
                <a:r>
                  <a:rPr lang="sk-SK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intervalíkov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čím </a:t>
                </a:r>
                <a:r>
                  <a:rPr lang="sk-SK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vznike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vnútri gule 1000000malých sférických LEGO kociek.</a:t>
                </a: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pričom hmotnosť malej LEGO kocky píšeme ako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sk-SK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Pripravený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</a:t>
                </a:r>
                <a:r>
                  <a:rPr lang="sk-SK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pythonovský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„polotovar“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ZotrvacnostSfericky.py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sk-SK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Doplňte vyznačený riadok.</a:t>
                </a:r>
              </a:p>
              <a:p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k-SK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Starostlivo si prečítajte celý program, aby ste lepšie pochopili nielen numerické integrovanie vo sférických súradniciach ale aj analytické.</a:t>
                </a:r>
                <a:endParaRPr lang="en-U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543" y="729343"/>
                <a:ext cx="8218714" cy="5355312"/>
              </a:xfrm>
              <a:prstGeom prst="rect">
                <a:avLst/>
              </a:prstGeom>
              <a:blipFill rotWithShape="0">
                <a:blip r:embed="rId4"/>
                <a:stretch>
                  <a:fillRect l="-668" t="-683" b="-91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056" y="2827739"/>
            <a:ext cx="1849946" cy="5074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21" y="3928127"/>
            <a:ext cx="3533775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37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\vec M=\vec\omega\int \!dm(x^2+y^2)=\vec\omega I&#10;\end{align*}&#10;\end{document}&#10;"/>
  <p:tag name="IGUANATEXSIZE" val="1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dm=\varrho dV=\varrho*r^2\sin\Theta d\Theta d\phi dr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I=\int \!dm(x^2+y^2)&#10;\end{align*}&#10;\end{document}&#10;"/>
  <p:tag name="IGUANATEXSIZE" val="1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I=\int \!\varrho(x^2+y^2)dV&#10;\end{align*}&#10;\end{document}&#10;"/>
  <p:tag name="IGUANATEXSIZE" val="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x&amp;=r \sin\Theta\cos\phi\\&#10;y&amp;=r \cos\Theta\sin\phi\\&#10;z&amp;=r \cos\Theta&#10;\end{align*}&#10;\end{document}&#10;"/>
  <p:tag name="IGUANATEXSIZE" val="1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V&amp;=\int dV =\int_0^R dr\int_0^{\pi}d\Theta\int_0^{2\pi}d\phi&#10;r^2 \sin\Theta\\&#10;&amp;=\int_0^R dr\int_0^{\pi}d\Theta 2\pi r^2 \sin\Theta\\&#10;&amp;=\int_0^R 2\pi r^2 dr\int_0^{\pi}\sin\Theta d\Theta\\&#10;&amp;=\int_0^R 2\pi r^2 dr \left[-cos\Theta\right]_0^\pi\\&#10;&amp;=\int_0^R 4\pi r^2 dr=\frac{4}{3}\pi R^3&#10;\end{align*}&#10;\end{document}&#10;"/>
  <p:tag name="IGUANATEXSIZE" val="1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I&amp;=\int dV\varrho(x^2+y^2) =\varrho\int_0^R dr\int_0^{\pi}d\Theta\int_0^{2\pi}d\phi&#10;(r^2 \sin^2\Theta)r^2 \sin\Theta\\&#10;&amp;=\varrho\int_0^R dr\int_0^{\pi}d\Theta 2\pi r^4 \sin^2\Theta\sin\Theta\\&#10;&amp;=\varrho\int_0^R 2\pi r^4 dr\int_0^{\pi}\sin^2\Theta\sin\Theta d\Theta\\&#10;&amp;=\varrho\int_0^R 2\pi r^4 dr &#10;\left[-\cos\Theta+\frac{1}{3}\cos^3\Theta\right]_0^\pi\\&#10;&amp;=\varrho\int_0^R \frac{8}{3}\pi r^4 dr=\varrho\frac{8}{15}\pi R^5&#10;\end{align*}&#10;\end{document}&#10;"/>
  <p:tag name="IGUANATEXSIZE" val="1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\varrho=\frac{m}{\frac{4}{3}\pi R^3}&#10;\end{align*}&#10;\end{document}&#10;"/>
  <p:tag name="IGUANATEXSIZE" val="1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I=\frac{2}{5}mR^2&#10;\end{align*}&#10;\end{document}&#10;"/>
  <p:tag name="IGUANATEXSIZE" val="1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Red1}&#10;I=\int \!dm(x^2+y^2)&#10;\end{align*}&#10;\end{document}&#10;"/>
  <p:tag name="IGUANATEXSIZE" val="1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7669</TotalTime>
  <Words>222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215</cp:revision>
  <dcterms:created xsi:type="dcterms:W3CDTF">2014-02-21T11:26:05Z</dcterms:created>
  <dcterms:modified xsi:type="dcterms:W3CDTF">2015-11-25T08:06:19Z</dcterms:modified>
</cp:coreProperties>
</file>