
<file path=[Content_Types].xml><?xml version="1.0" encoding="utf-8"?>
<Types xmlns="http://schemas.openxmlformats.org/package/2006/content-types">
  <Default Extension="png" ContentType="image/png"/>
  <Default Extension="au" ContentType="audio/basi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68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166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988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939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219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852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223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96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8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057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278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08B3-2BA6-49FC-97AB-CE1AEB920E8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E1F1-6EBA-4302-9FD1-A24D8D023A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8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u"/><Relationship Id="rId1" Type="http://schemas.microsoft.com/office/2007/relationships/media" Target="../media/media1.au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au"/><Relationship Id="rId1" Type="http://schemas.microsoft.com/office/2007/relationships/media" Target="../media/media10.au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au"/><Relationship Id="rId1" Type="http://schemas.microsoft.com/office/2007/relationships/media" Target="../media/media11.au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au"/><Relationship Id="rId1" Type="http://schemas.microsoft.com/office/2007/relationships/media" Target="../media/media12.au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au"/><Relationship Id="rId1" Type="http://schemas.microsoft.com/office/2007/relationships/media" Target="../media/media13.au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au"/><Relationship Id="rId1" Type="http://schemas.microsoft.com/office/2007/relationships/media" Target="../media/media14.au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au"/><Relationship Id="rId1" Type="http://schemas.microsoft.com/office/2007/relationships/media" Target="../media/media15.au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au"/><Relationship Id="rId1" Type="http://schemas.microsoft.com/office/2007/relationships/media" Target="../media/media16.au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au"/><Relationship Id="rId1" Type="http://schemas.microsoft.com/office/2007/relationships/media" Target="../media/media17.au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au"/><Relationship Id="rId1" Type="http://schemas.microsoft.com/office/2007/relationships/media" Target="../media/media18.au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au"/><Relationship Id="rId1" Type="http://schemas.microsoft.com/office/2007/relationships/media" Target="../media/media19.au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u"/><Relationship Id="rId1" Type="http://schemas.microsoft.com/office/2007/relationships/media" Target="../media/media2.au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au"/><Relationship Id="rId1" Type="http://schemas.microsoft.com/office/2007/relationships/media" Target="../media/media20.au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u"/><Relationship Id="rId1" Type="http://schemas.microsoft.com/office/2007/relationships/media" Target="../media/media3.au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u"/><Relationship Id="rId1" Type="http://schemas.microsoft.com/office/2007/relationships/media" Target="../media/media4.au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au"/><Relationship Id="rId1" Type="http://schemas.microsoft.com/office/2007/relationships/media" Target="../media/media5.au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au"/><Relationship Id="rId1" Type="http://schemas.microsoft.com/office/2007/relationships/media" Target="../media/media6.au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u"/><Relationship Id="rId1" Type="http://schemas.microsoft.com/office/2007/relationships/media" Target="../media/media7.au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au"/><Relationship Id="rId1" Type="http://schemas.microsoft.com/office/2007/relationships/media" Target="../media/media8.au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au"/><Relationship Id="rId1" Type="http://schemas.microsoft.com/office/2007/relationships/media" Target="../media/media9.au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6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1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4065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2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7121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8649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20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2013-09-05T07:34:49Z</dcterms:created>
  <dcterms:modified xsi:type="dcterms:W3CDTF">2013-09-05T10:47:26Z</dcterms:modified>
</cp:coreProperties>
</file>