
<file path=[Content_Types].xml><?xml version="1.0" encoding="utf-8"?>
<Types xmlns="http://schemas.openxmlformats.org/package/2006/content-types">
  <Default Extension="png" ContentType="image/png"/>
  <Default Extension="au" ContentType="audio/basic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43C-6A57-4E4E-8DEE-D4FD19258F5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239-F930-4DFD-8287-172F5522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108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43C-6A57-4E4E-8DEE-D4FD19258F5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239-F930-4DFD-8287-172F5522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167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43C-6A57-4E4E-8DEE-D4FD19258F5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239-F930-4DFD-8287-172F5522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347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43C-6A57-4E4E-8DEE-D4FD19258F5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239-F930-4DFD-8287-172F5522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436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43C-6A57-4E4E-8DEE-D4FD19258F5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239-F930-4DFD-8287-172F5522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785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43C-6A57-4E4E-8DEE-D4FD19258F5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239-F930-4DFD-8287-172F5522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687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43C-6A57-4E4E-8DEE-D4FD19258F5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239-F930-4DFD-8287-172F5522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92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43C-6A57-4E4E-8DEE-D4FD19258F5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239-F930-4DFD-8287-172F5522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72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43C-6A57-4E4E-8DEE-D4FD19258F5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239-F930-4DFD-8287-172F5522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72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43C-6A57-4E4E-8DEE-D4FD19258F5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239-F930-4DFD-8287-172F5522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40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343C-6A57-4E4E-8DEE-D4FD19258F5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239-F930-4DFD-8287-172F5522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694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343C-6A57-4E4E-8DEE-D4FD19258F54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4239-F930-4DFD-8287-172F5522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951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u"/><Relationship Id="rId1" Type="http://schemas.microsoft.com/office/2007/relationships/media" Target="../media/media1.au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au"/><Relationship Id="rId1" Type="http://schemas.microsoft.com/office/2007/relationships/media" Target="../media/media10.au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au"/><Relationship Id="rId1" Type="http://schemas.microsoft.com/office/2007/relationships/media" Target="../media/media11.au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au"/><Relationship Id="rId1" Type="http://schemas.microsoft.com/office/2007/relationships/media" Target="../media/media12.au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au"/><Relationship Id="rId1" Type="http://schemas.microsoft.com/office/2007/relationships/media" Target="../media/media13.au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au"/><Relationship Id="rId1" Type="http://schemas.microsoft.com/office/2007/relationships/media" Target="../media/media14.au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au"/><Relationship Id="rId1" Type="http://schemas.microsoft.com/office/2007/relationships/media" Target="../media/media15.au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au"/><Relationship Id="rId1" Type="http://schemas.microsoft.com/office/2007/relationships/media" Target="../media/media16.au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au"/><Relationship Id="rId1" Type="http://schemas.microsoft.com/office/2007/relationships/media" Target="../media/media17.au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au"/><Relationship Id="rId1" Type="http://schemas.microsoft.com/office/2007/relationships/media" Target="../media/media18.au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u"/><Relationship Id="rId1" Type="http://schemas.microsoft.com/office/2007/relationships/media" Target="../media/media2.au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au"/><Relationship Id="rId1" Type="http://schemas.microsoft.com/office/2007/relationships/media" Target="../media/media3.au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au"/><Relationship Id="rId1" Type="http://schemas.microsoft.com/office/2007/relationships/media" Target="../media/media4.au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au"/><Relationship Id="rId1" Type="http://schemas.microsoft.com/office/2007/relationships/media" Target="../media/media5.au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au"/><Relationship Id="rId1" Type="http://schemas.microsoft.com/office/2007/relationships/media" Target="../media/media6.au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au"/><Relationship Id="rId1" Type="http://schemas.microsoft.com/office/2007/relationships/media" Target="../media/media7.au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au"/><Relationship Id="rId1" Type="http://schemas.microsoft.com/office/2007/relationships/media" Target="../media/media8.au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au"/><Relationship Id="rId1" Type="http://schemas.microsoft.com/office/2007/relationships/media" Target="../media/media9.au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0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8825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8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7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8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7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8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9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18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</cp:revision>
  <dcterms:created xsi:type="dcterms:W3CDTF">2013-09-05T07:40:36Z</dcterms:created>
  <dcterms:modified xsi:type="dcterms:W3CDTF">2013-09-05T10:51:44Z</dcterms:modified>
</cp:coreProperties>
</file>