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15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21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36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6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52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09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09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1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802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18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2BDE-798D-42C2-89A3-BE8E4A6F4F7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F275-584A-4ECF-8F7E-A17B4944F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7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au"/><Relationship Id="rId1" Type="http://schemas.microsoft.com/office/2007/relationships/media" Target="../media/media15.au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au"/><Relationship Id="rId1" Type="http://schemas.microsoft.com/office/2007/relationships/media" Target="../media/media16.au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au"/><Relationship Id="rId1" Type="http://schemas.microsoft.com/office/2007/relationships/media" Target="../media/media17.au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au"/><Relationship Id="rId1" Type="http://schemas.microsoft.com/office/2007/relationships/media" Target="../media/media18.au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au"/><Relationship Id="rId1" Type="http://schemas.microsoft.com/office/2007/relationships/media" Target="../media/media19.au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454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122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882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7121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20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2013-09-05T07:50:02Z</dcterms:created>
  <dcterms:modified xsi:type="dcterms:W3CDTF">2013-09-05T16:30:52Z</dcterms:modified>
</cp:coreProperties>
</file>