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99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46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7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94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360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717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83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93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92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41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030EE-A7EA-4BF6-9ADB-4370927A8AA8}" type="datetimeFigureOut">
              <a:rPr lang="sk-SK" smtClean="0"/>
              <a:t>9. 9. 2013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AF8AF-E080-451C-9B6D-53A58AA149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78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994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26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cerny</cp:lastModifiedBy>
  <cp:revision>2</cp:revision>
  <dcterms:created xsi:type="dcterms:W3CDTF">2013-09-05T08:13:39Z</dcterms:created>
  <dcterms:modified xsi:type="dcterms:W3CDTF">2013-09-09T12:19:08Z</dcterms:modified>
</cp:coreProperties>
</file>