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766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819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12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086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92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28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041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58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960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212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764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D3DA-86A4-4265-8DC8-001FC597AEF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48A7-9162-4A33-9588-E3CC9634F2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104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u"/><Relationship Id="rId1" Type="http://schemas.microsoft.com/office/2007/relationships/media" Target="../media/media1.au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au"/><Relationship Id="rId1" Type="http://schemas.microsoft.com/office/2007/relationships/media" Target="../media/media10.au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au"/><Relationship Id="rId1" Type="http://schemas.microsoft.com/office/2007/relationships/media" Target="../media/media11.au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au"/><Relationship Id="rId1" Type="http://schemas.microsoft.com/office/2007/relationships/media" Target="../media/media12.au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au"/><Relationship Id="rId1" Type="http://schemas.microsoft.com/office/2007/relationships/media" Target="../media/media13.au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au"/><Relationship Id="rId1" Type="http://schemas.microsoft.com/office/2007/relationships/media" Target="../media/media14.au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au"/><Relationship Id="rId1" Type="http://schemas.microsoft.com/office/2007/relationships/media" Target="../media/media15.au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u"/><Relationship Id="rId1" Type="http://schemas.microsoft.com/office/2007/relationships/media" Target="../media/media2.au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u"/><Relationship Id="rId1" Type="http://schemas.microsoft.com/office/2007/relationships/media" Target="../media/media4.au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u"/><Relationship Id="rId1" Type="http://schemas.microsoft.com/office/2007/relationships/media" Target="../media/media5.au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u"/><Relationship Id="rId1" Type="http://schemas.microsoft.com/office/2007/relationships/media" Target="../media/media6.au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u"/><Relationship Id="rId1" Type="http://schemas.microsoft.com/office/2007/relationships/media" Target="../media/media7.au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au"/><Relationship Id="rId1" Type="http://schemas.microsoft.com/office/2007/relationships/media" Target="../media/media8.au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au"/><Relationship Id="rId1" Type="http://schemas.microsoft.com/office/2007/relationships/media" Target="../media/media9.au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2361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15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2013-09-04T16:33:58Z</dcterms:created>
  <dcterms:modified xsi:type="dcterms:W3CDTF">2013-09-05T10:37:00Z</dcterms:modified>
</cp:coreProperties>
</file>