
<file path=[Content_Types].xml><?xml version="1.0" encoding="utf-8"?>
<Types xmlns="http://schemas.openxmlformats.org/package/2006/content-types">
  <Default Extension="png" ContentType="image/png"/>
  <Default Extension="au" ContentType="audio/basic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5A36-A1AC-44C7-A7C4-26B845E0FCBA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0887-4AAF-444D-9D50-8A572BDBDA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474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5A36-A1AC-44C7-A7C4-26B845E0FCBA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0887-4AAF-444D-9D50-8A572BDBDA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297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5A36-A1AC-44C7-A7C4-26B845E0FCBA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0887-4AAF-444D-9D50-8A572BDBDA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0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5A36-A1AC-44C7-A7C4-26B845E0FCBA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0887-4AAF-444D-9D50-8A572BDBDA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882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5A36-A1AC-44C7-A7C4-26B845E0FCBA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0887-4AAF-444D-9D50-8A572BDBDA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582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5A36-A1AC-44C7-A7C4-26B845E0FCBA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0887-4AAF-444D-9D50-8A572BDBDA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12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5A36-A1AC-44C7-A7C4-26B845E0FCBA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0887-4AAF-444D-9D50-8A572BDBDA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201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5A36-A1AC-44C7-A7C4-26B845E0FCBA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0887-4AAF-444D-9D50-8A572BDBDA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372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5A36-A1AC-44C7-A7C4-26B845E0FCBA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0887-4AAF-444D-9D50-8A572BDBDA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923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5A36-A1AC-44C7-A7C4-26B845E0FCBA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0887-4AAF-444D-9D50-8A572BDBDA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864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5A36-A1AC-44C7-A7C4-26B845E0FCBA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0887-4AAF-444D-9D50-8A572BDBDA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552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35A36-A1AC-44C7-A7C4-26B845E0FCBA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0887-4AAF-444D-9D50-8A572BDBDA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003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u"/><Relationship Id="rId1" Type="http://schemas.microsoft.com/office/2007/relationships/media" Target="../media/media1.au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au"/><Relationship Id="rId1" Type="http://schemas.microsoft.com/office/2007/relationships/media" Target="../media/media10.au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au"/><Relationship Id="rId1" Type="http://schemas.microsoft.com/office/2007/relationships/media" Target="../media/media11.au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au"/><Relationship Id="rId1" Type="http://schemas.microsoft.com/office/2007/relationships/media" Target="../media/media12.au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au"/><Relationship Id="rId1" Type="http://schemas.microsoft.com/office/2007/relationships/media" Target="../media/media13.au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au"/><Relationship Id="rId1" Type="http://schemas.microsoft.com/office/2007/relationships/media" Target="../media/media14.au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au"/><Relationship Id="rId1" Type="http://schemas.microsoft.com/office/2007/relationships/media" Target="../media/media15.au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au"/><Relationship Id="rId1" Type="http://schemas.microsoft.com/office/2007/relationships/media" Target="../media/media2.au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au"/><Relationship Id="rId1" Type="http://schemas.microsoft.com/office/2007/relationships/media" Target="../media/media3.au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au"/><Relationship Id="rId1" Type="http://schemas.microsoft.com/office/2007/relationships/media" Target="../media/media4.au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au"/><Relationship Id="rId1" Type="http://schemas.microsoft.com/office/2007/relationships/media" Target="../media/media5.au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au"/><Relationship Id="rId1" Type="http://schemas.microsoft.com/office/2007/relationships/media" Target="../media/media6.au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au"/><Relationship Id="rId1" Type="http://schemas.microsoft.com/office/2007/relationships/media" Target="../media/media7.au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au"/><Relationship Id="rId1" Type="http://schemas.microsoft.com/office/2007/relationships/media" Target="../media/media8.au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au"/><Relationship Id="rId1" Type="http://schemas.microsoft.com/office/2007/relationships/media" Target="../media/media9.au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0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4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5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7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3409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4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5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6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2361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8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7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8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9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1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15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</cp:revision>
  <dcterms:created xsi:type="dcterms:W3CDTF">2013-09-04T16:38:12Z</dcterms:created>
  <dcterms:modified xsi:type="dcterms:W3CDTF">2013-09-05T10:41:36Z</dcterms:modified>
</cp:coreProperties>
</file>