
<file path=[Content_Types].xml><?xml version="1.0" encoding="utf-8"?>
<Types xmlns="http://schemas.openxmlformats.org/package/2006/content-types">
  <Default Extension="png" ContentType="image/png"/>
  <Default Extension="au" ContentType="audio/basi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536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47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52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009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472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8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19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99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29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482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6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B8D0-4C62-457F-B2F4-3B568C34C1D7}" type="datetimeFigureOut">
              <a:rPr lang="sk-SK" smtClean="0"/>
              <a:t>5.9.2013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79CB-9AFA-4A55-A566-F3C6D297F51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313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u"/><Relationship Id="rId1" Type="http://schemas.microsoft.com/office/2007/relationships/media" Target="../media/media1.au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au"/><Relationship Id="rId1" Type="http://schemas.microsoft.com/office/2007/relationships/media" Target="../media/media10.au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au"/><Relationship Id="rId1" Type="http://schemas.microsoft.com/office/2007/relationships/media" Target="../media/media11.au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au"/><Relationship Id="rId1" Type="http://schemas.microsoft.com/office/2007/relationships/media" Target="../media/media12.au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au"/><Relationship Id="rId1" Type="http://schemas.microsoft.com/office/2007/relationships/media" Target="../media/media13.au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au"/><Relationship Id="rId1" Type="http://schemas.microsoft.com/office/2007/relationships/media" Target="../media/media14.au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u"/><Relationship Id="rId1" Type="http://schemas.microsoft.com/office/2007/relationships/media" Target="../media/media2.au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u"/><Relationship Id="rId1" Type="http://schemas.microsoft.com/office/2007/relationships/media" Target="../media/media3.au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au"/><Relationship Id="rId1" Type="http://schemas.microsoft.com/office/2007/relationships/media" Target="../media/media4.au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au"/><Relationship Id="rId1" Type="http://schemas.microsoft.com/office/2007/relationships/media" Target="../media/media5.au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au"/><Relationship Id="rId1" Type="http://schemas.microsoft.com/office/2007/relationships/media" Target="../media/media6.au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au"/><Relationship Id="rId1" Type="http://schemas.microsoft.com/office/2007/relationships/media" Target="../media/media7.au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au"/><Relationship Id="rId1" Type="http://schemas.microsoft.com/office/2007/relationships/media" Target="../media/media8.au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au"/><Relationship Id="rId1" Type="http://schemas.microsoft.com/office/2007/relationships/media" Target="../media/media9.au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10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5" name="fig11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1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1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3" name="fig1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2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9785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3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4065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4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9305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5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6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7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8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" y="0"/>
            <a:ext cx="8495731" cy="6858000"/>
          </a:xfrm>
          <a:prstGeom prst="rect">
            <a:avLst/>
          </a:prstGeom>
        </p:spPr>
      </p:pic>
      <p:pic>
        <p:nvPicPr>
          <p:cNvPr id="4" name="fig9.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2013-09-05T07:43:36Z</dcterms:created>
  <dcterms:modified xsi:type="dcterms:W3CDTF">2013-09-05T10:59:43Z</dcterms:modified>
</cp:coreProperties>
</file>