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643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21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5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7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20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63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72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34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1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7E79E-53B0-460D-BCA5-4030834C6236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7957-A5E2-43B6-9D32-03D9DB3F2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42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3409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2013-09-05T07:46:18Z</dcterms:created>
  <dcterms:modified xsi:type="dcterms:W3CDTF">2013-09-05T11:03:17Z</dcterms:modified>
</cp:coreProperties>
</file>