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656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953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217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00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53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08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819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26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303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90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EA90-BC7D-4DF9-947B-EC300DB854D5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99F9-13BA-4433-BA7A-A86626BC76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10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u"/><Relationship Id="rId1" Type="http://schemas.microsoft.com/office/2007/relationships/media" Target="../media/media1.au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au"/><Relationship Id="rId1" Type="http://schemas.microsoft.com/office/2007/relationships/media" Target="../media/media10.au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au"/><Relationship Id="rId1" Type="http://schemas.microsoft.com/office/2007/relationships/media" Target="../media/media11.au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au"/><Relationship Id="rId1" Type="http://schemas.microsoft.com/office/2007/relationships/media" Target="../media/media12.au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au"/><Relationship Id="rId1" Type="http://schemas.microsoft.com/office/2007/relationships/media" Target="../media/media13.au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au"/><Relationship Id="rId1" Type="http://schemas.microsoft.com/office/2007/relationships/media" Target="../media/media14.au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au"/><Relationship Id="rId1" Type="http://schemas.microsoft.com/office/2007/relationships/media" Target="../media/media15.au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au"/><Relationship Id="rId1" Type="http://schemas.microsoft.com/office/2007/relationships/media" Target="../media/media16.au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u"/><Relationship Id="rId1" Type="http://schemas.microsoft.com/office/2007/relationships/media" Target="../media/media2.au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u"/><Relationship Id="rId1" Type="http://schemas.microsoft.com/office/2007/relationships/media" Target="../media/media4.au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u"/><Relationship Id="rId1" Type="http://schemas.microsoft.com/office/2007/relationships/media" Target="../media/media5.au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u"/><Relationship Id="rId1" Type="http://schemas.microsoft.com/office/2007/relationships/media" Target="../media/media6.au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u"/><Relationship Id="rId1" Type="http://schemas.microsoft.com/office/2007/relationships/media" Target="../media/media7.au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au"/><Relationship Id="rId1" Type="http://schemas.microsoft.com/office/2007/relationships/media" Target="../media/media8.au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au"/><Relationship Id="rId1" Type="http://schemas.microsoft.com/office/2007/relationships/media" Target="../media/media9.au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506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0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16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cerny</cp:lastModifiedBy>
  <cp:revision>2</cp:revision>
  <dcterms:created xsi:type="dcterms:W3CDTF">2013-09-05T07:53:25Z</dcterms:created>
  <dcterms:modified xsi:type="dcterms:W3CDTF">2013-09-09T12:16:14Z</dcterms:modified>
</cp:coreProperties>
</file>