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302" r:id="rId2"/>
    <p:sldId id="303" r:id="rId3"/>
    <p:sldId id="381" r:id="rId4"/>
    <p:sldId id="316" r:id="rId5"/>
    <p:sldId id="304" r:id="rId6"/>
    <p:sldId id="305" r:id="rId7"/>
    <p:sldId id="306" r:id="rId8"/>
    <p:sldId id="308" r:id="rId9"/>
    <p:sldId id="310" r:id="rId10"/>
    <p:sldId id="309" r:id="rId11"/>
    <p:sldId id="382" r:id="rId12"/>
    <p:sldId id="313" r:id="rId13"/>
    <p:sldId id="314" r:id="rId14"/>
    <p:sldId id="383" r:id="rId15"/>
    <p:sldId id="259" r:id="rId16"/>
    <p:sldId id="260" r:id="rId17"/>
    <p:sldId id="261" r:id="rId18"/>
    <p:sldId id="262" r:id="rId19"/>
    <p:sldId id="263" r:id="rId20"/>
  </p:sldIdLst>
  <p:sldSz cx="9144000" cy="6858000" type="screen4x3"/>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79" autoAdjust="0"/>
    <p:restoredTop sz="94660"/>
  </p:normalViewPr>
  <p:slideViewPr>
    <p:cSldViewPr snapToGrid="0">
      <p:cViewPr varScale="1">
        <p:scale>
          <a:sx n="83" d="100"/>
          <a:sy n="83" d="100"/>
        </p:scale>
        <p:origin x="135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582AB34-D3B3-46B6-9F1F-CB5CBA2E128B}" type="datetime1">
              <a:rPr lang="sk-SK" smtClean="0"/>
              <a:t>20. 11. 2018</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3205190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1E64CB-2576-4B72-AC25-ADAE35370AB9}" type="datetime1">
              <a:rPr lang="sk-SK" smtClean="0"/>
              <a:t>20. 11. 2018</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1196583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1C825D-0026-4982-A313-78E6F4C62CBA}" type="datetime1">
              <a:rPr lang="sk-SK" smtClean="0"/>
              <a:t>20. 11. 2018</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1622177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6B0D93-F6CC-417B-8DAE-44B8C1E97F92}" type="datetime1">
              <a:rPr lang="sk-SK" smtClean="0"/>
              <a:t>20. 11. 2018</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1875319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F191DA3-A466-45EF-BC5E-3903880345D4}" type="datetime1">
              <a:rPr lang="sk-SK" smtClean="0"/>
              <a:t>20. 11. 2018</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1782286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B615B5-BBAC-482D-A662-DD7BE5D53912}" type="datetime1">
              <a:rPr lang="sk-SK" smtClean="0"/>
              <a:t>20. 11. 2018</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2126935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BACCEA-D049-4E88-8D99-9DFBA49E062A}" type="datetime1">
              <a:rPr lang="sk-SK" smtClean="0"/>
              <a:t>20. 11. 2018</a:t>
            </a:fld>
            <a:endParaRPr lang="sk-SK"/>
          </a:p>
        </p:txBody>
      </p:sp>
      <p:sp>
        <p:nvSpPr>
          <p:cNvPr id="8" name="Footer Placeholder 7"/>
          <p:cNvSpPr>
            <a:spLocks noGrp="1"/>
          </p:cNvSpPr>
          <p:nvPr>
            <p:ph type="ftr" sz="quarter" idx="11"/>
          </p:nvPr>
        </p:nvSpPr>
        <p:spPr/>
        <p:txBody>
          <a:bodyPr/>
          <a:lstStyle/>
          <a:p>
            <a:endParaRPr lang="sk-SK"/>
          </a:p>
        </p:txBody>
      </p:sp>
      <p:sp>
        <p:nvSpPr>
          <p:cNvPr id="9" name="Slide Number Placeholder 8"/>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762894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110AC2A-0A74-47C1-8F4F-B0DF708283A5}" type="datetime1">
              <a:rPr lang="sk-SK" smtClean="0"/>
              <a:t>20. 11. 2018</a:t>
            </a:fld>
            <a:endParaRPr lang="sk-SK"/>
          </a:p>
        </p:txBody>
      </p:sp>
      <p:sp>
        <p:nvSpPr>
          <p:cNvPr id="4" name="Footer Placeholder 3"/>
          <p:cNvSpPr>
            <a:spLocks noGrp="1"/>
          </p:cNvSpPr>
          <p:nvPr>
            <p:ph type="ftr" sz="quarter" idx="11"/>
          </p:nvPr>
        </p:nvSpPr>
        <p:spPr/>
        <p:txBody>
          <a:bodyPr/>
          <a:lstStyle/>
          <a:p>
            <a:endParaRPr lang="sk-SK"/>
          </a:p>
        </p:txBody>
      </p:sp>
      <p:sp>
        <p:nvSpPr>
          <p:cNvPr id="5" name="Slide Number Placeholder 4"/>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2992215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61B4B4-A848-4C29-9FAE-AF79F755C2DF}" type="datetime1">
              <a:rPr lang="sk-SK" smtClean="0"/>
              <a:t>20. 11. 2018</a:t>
            </a:fld>
            <a:endParaRPr lang="sk-SK"/>
          </a:p>
        </p:txBody>
      </p:sp>
      <p:sp>
        <p:nvSpPr>
          <p:cNvPr id="3" name="Footer Placeholder 2"/>
          <p:cNvSpPr>
            <a:spLocks noGrp="1"/>
          </p:cNvSpPr>
          <p:nvPr>
            <p:ph type="ftr" sz="quarter" idx="11"/>
          </p:nvPr>
        </p:nvSpPr>
        <p:spPr/>
        <p:txBody>
          <a:bodyPr/>
          <a:lstStyle/>
          <a:p>
            <a:endParaRPr lang="sk-SK"/>
          </a:p>
        </p:txBody>
      </p:sp>
      <p:sp>
        <p:nvSpPr>
          <p:cNvPr id="4" name="Slide Number Placeholder 3"/>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4292520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FA93BD-7F5A-426C-BFED-818D0474768A}" type="datetime1">
              <a:rPr lang="sk-SK" smtClean="0"/>
              <a:t>20. 11. 2018</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4216654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6BC637-C7A8-4AD6-9FDE-7DF149750334}" type="datetime1">
              <a:rPr lang="sk-SK" smtClean="0"/>
              <a:t>20. 11. 2018</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862382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C39BD9-FC79-45AA-949B-34FC4549E188}" type="datetime1">
              <a:rPr lang="sk-SK" smtClean="0"/>
              <a:t>20. 11. 2018</a:t>
            </a:fld>
            <a:endParaRPr lang="sk-SK"/>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CE0CA2-1A48-4B23-8A77-1A9F640E54E6}" type="slidenum">
              <a:rPr lang="sk-SK" smtClean="0"/>
              <a:t>‹#›</a:t>
            </a:fld>
            <a:endParaRPr lang="sk-SK"/>
          </a:p>
        </p:txBody>
      </p:sp>
    </p:spTree>
    <p:extLst>
      <p:ext uri="{BB962C8B-B14F-4D97-AF65-F5344CB8AC3E}">
        <p14:creationId xmlns:p14="http://schemas.microsoft.com/office/powerpoint/2010/main" val="28000667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5.png"/><Relationship Id="rId3" Type="http://schemas.openxmlformats.org/officeDocument/2006/relationships/tags" Target="../tags/tag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audio" Target="../media/media1.m4a"/><Relationship Id="rId11" Type="http://schemas.openxmlformats.org/officeDocument/2006/relationships/image" Target="../media/image3.png"/><Relationship Id="rId5" Type="http://schemas.microsoft.com/office/2007/relationships/media" Target="../media/media1.m4a"/><Relationship Id="rId10" Type="http://schemas.openxmlformats.org/officeDocument/2006/relationships/image" Target="../media/image2.png"/><Relationship Id="rId4" Type="http://schemas.openxmlformats.org/officeDocument/2006/relationships/tags" Target="../tags/tag4.xml"/><Relationship Id="rId9" Type="http://schemas.openxmlformats.org/officeDocument/2006/relationships/image" Target="../media/image1101.png"/></Relationships>
</file>

<file path=ppt/slides/_rels/slide10.xml.rels><?xml version="1.0" encoding="UTF-8" standalone="yes"?>
<Relationships xmlns="http://schemas.openxmlformats.org/package/2006/relationships"><Relationship Id="rId8" Type="http://schemas.openxmlformats.org/officeDocument/2006/relationships/image" Target="../media/image1360.png"/><Relationship Id="rId13" Type="http://schemas.openxmlformats.org/officeDocument/2006/relationships/image" Target="../media/image1390.png"/><Relationship Id="rId3" Type="http://schemas.openxmlformats.org/officeDocument/2006/relationships/tags" Target="../tags/tag36.xml"/><Relationship Id="rId7" Type="http://schemas.openxmlformats.org/officeDocument/2006/relationships/slideLayout" Target="../slideLayouts/slideLayout7.xml"/><Relationship Id="rId12" Type="http://schemas.openxmlformats.org/officeDocument/2006/relationships/image" Target="../media/image33.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audio" Target="../media/media10.m4a"/><Relationship Id="rId11" Type="http://schemas.openxmlformats.org/officeDocument/2006/relationships/image" Target="../media/image142.png"/><Relationship Id="rId5" Type="http://schemas.microsoft.com/office/2007/relationships/media" Target="../media/media10.m4a"/><Relationship Id="rId15" Type="http://schemas.openxmlformats.org/officeDocument/2006/relationships/image" Target="../media/image5.png"/><Relationship Id="rId10" Type="http://schemas.openxmlformats.org/officeDocument/2006/relationships/image" Target="../media/image32.png"/><Relationship Id="rId4" Type="http://schemas.openxmlformats.org/officeDocument/2006/relationships/tags" Target="../tags/tag37.xml"/><Relationship Id="rId9" Type="http://schemas.openxmlformats.org/officeDocument/2006/relationships/image" Target="../media/image29.png"/><Relationship Id="rId1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5.png"/><Relationship Id="rId2" Type="http://schemas.microsoft.com/office/2007/relationships/media" Target="../media/media11.m4a"/><Relationship Id="rId1" Type="http://schemas.openxmlformats.org/officeDocument/2006/relationships/tags" Target="../tags/tag38.xml"/><Relationship Id="rId6" Type="http://schemas.openxmlformats.org/officeDocument/2006/relationships/image" Target="../media/image145.png"/><Relationship Id="rId5" Type="http://schemas.openxmlformats.org/officeDocument/2006/relationships/image" Target="../media/image34.png"/><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tags" Target="../tags/tag41.xml"/><Relationship Id="rId7" Type="http://schemas.openxmlformats.org/officeDocument/2006/relationships/slideLayout" Target="../slideLayouts/slideLayout7.xml"/><Relationship Id="rId12" Type="http://schemas.openxmlformats.org/officeDocument/2006/relationships/image" Target="../media/image5.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audio" Target="../media/media12.m4a"/><Relationship Id="rId11" Type="http://schemas.openxmlformats.org/officeDocument/2006/relationships/image" Target="../media/image38.png"/><Relationship Id="rId5" Type="http://schemas.microsoft.com/office/2007/relationships/media" Target="../media/media12.m4a"/><Relationship Id="rId10" Type="http://schemas.openxmlformats.org/officeDocument/2006/relationships/image" Target="../media/image37.png"/><Relationship Id="rId4" Type="http://schemas.openxmlformats.org/officeDocument/2006/relationships/tags" Target="../tags/tag42.xml"/><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3.m4a"/><Relationship Id="rId7" Type="http://schemas.openxmlformats.org/officeDocument/2006/relationships/image" Target="../media/image152.png"/><Relationship Id="rId2" Type="http://schemas.microsoft.com/office/2007/relationships/media" Target="../media/media13.m4a"/><Relationship Id="rId1" Type="http://schemas.openxmlformats.org/officeDocument/2006/relationships/tags" Target="../tags/tag43.xml"/><Relationship Id="rId6" Type="http://schemas.openxmlformats.org/officeDocument/2006/relationships/image" Target="../media/image39.png"/><Relationship Id="rId5" Type="http://schemas.openxmlformats.org/officeDocument/2006/relationships/image" Target="../media/image150.png"/><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tags" Target="../tags/tag51.xml"/><Relationship Id="rId13" Type="http://schemas.openxmlformats.org/officeDocument/2006/relationships/slideLayout" Target="../slideLayouts/slideLayout7.xml"/><Relationship Id="rId18" Type="http://schemas.openxmlformats.org/officeDocument/2006/relationships/image" Target="../media/image510.png"/><Relationship Id="rId3" Type="http://schemas.openxmlformats.org/officeDocument/2006/relationships/tags" Target="../tags/tag46.xml"/><Relationship Id="rId21" Type="http://schemas.openxmlformats.org/officeDocument/2006/relationships/image" Target="../media/image45.png"/><Relationship Id="rId7" Type="http://schemas.openxmlformats.org/officeDocument/2006/relationships/tags" Target="../tags/tag50.xml"/><Relationship Id="rId12" Type="http://schemas.openxmlformats.org/officeDocument/2006/relationships/audio" Target="../media/media14.m4a"/><Relationship Id="rId17" Type="http://schemas.openxmlformats.org/officeDocument/2006/relationships/image" Target="../media/image42.png"/><Relationship Id="rId2" Type="http://schemas.openxmlformats.org/officeDocument/2006/relationships/tags" Target="../tags/tag45.xml"/><Relationship Id="rId16" Type="http://schemas.openxmlformats.org/officeDocument/2006/relationships/image" Target="../media/image41.png"/><Relationship Id="rId20" Type="http://schemas.openxmlformats.org/officeDocument/2006/relationships/image" Target="../media/image44.png"/><Relationship Id="rId1" Type="http://schemas.openxmlformats.org/officeDocument/2006/relationships/tags" Target="../tags/tag44.xml"/><Relationship Id="rId6" Type="http://schemas.openxmlformats.org/officeDocument/2006/relationships/tags" Target="../tags/tag49.xml"/><Relationship Id="rId11" Type="http://schemas.microsoft.com/office/2007/relationships/media" Target="../media/media14.m4a"/><Relationship Id="rId24" Type="http://schemas.openxmlformats.org/officeDocument/2006/relationships/image" Target="../media/image5.png"/><Relationship Id="rId5" Type="http://schemas.openxmlformats.org/officeDocument/2006/relationships/tags" Target="../tags/tag48.xml"/><Relationship Id="rId15" Type="http://schemas.openxmlformats.org/officeDocument/2006/relationships/image" Target="../media/image40.png"/><Relationship Id="rId23" Type="http://schemas.openxmlformats.org/officeDocument/2006/relationships/image" Target="../media/image47.png"/><Relationship Id="rId10" Type="http://schemas.openxmlformats.org/officeDocument/2006/relationships/tags" Target="../tags/tag53.xml"/><Relationship Id="rId19" Type="http://schemas.openxmlformats.org/officeDocument/2006/relationships/image" Target="../media/image43.png"/><Relationship Id="rId4" Type="http://schemas.openxmlformats.org/officeDocument/2006/relationships/tags" Target="../tags/tag47.xml"/><Relationship Id="rId9" Type="http://schemas.openxmlformats.org/officeDocument/2006/relationships/tags" Target="../tags/tag52.xml"/><Relationship Id="rId14" Type="http://schemas.openxmlformats.org/officeDocument/2006/relationships/image" Target="../media/image110.png"/><Relationship Id="rId22"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microsoft.com/office/2007/relationships/media" Target="../media/media15.m4a"/><Relationship Id="rId13" Type="http://schemas.openxmlformats.org/officeDocument/2006/relationships/image" Target="../media/image48.png"/><Relationship Id="rId18" Type="http://schemas.openxmlformats.org/officeDocument/2006/relationships/image" Target="../media/image170.png"/><Relationship Id="rId3" Type="http://schemas.openxmlformats.org/officeDocument/2006/relationships/tags" Target="../tags/tag56.xml"/><Relationship Id="rId21" Type="http://schemas.openxmlformats.org/officeDocument/2006/relationships/image" Target="../media/image53.png"/><Relationship Id="rId7" Type="http://schemas.openxmlformats.org/officeDocument/2006/relationships/tags" Target="../tags/tag60.xml"/><Relationship Id="rId12" Type="http://schemas.openxmlformats.org/officeDocument/2006/relationships/image" Target="../media/image120.png"/><Relationship Id="rId17" Type="http://schemas.openxmlformats.org/officeDocument/2006/relationships/image" Target="../media/image50.png"/><Relationship Id="rId2" Type="http://schemas.openxmlformats.org/officeDocument/2006/relationships/tags" Target="../tags/tag55.xml"/><Relationship Id="rId16" Type="http://schemas.openxmlformats.org/officeDocument/2006/relationships/image" Target="../media/image49.png"/><Relationship Id="rId20" Type="http://schemas.openxmlformats.org/officeDocument/2006/relationships/image" Target="../media/image52.png"/><Relationship Id="rId1" Type="http://schemas.openxmlformats.org/officeDocument/2006/relationships/tags" Target="../tags/tag54.xml"/><Relationship Id="rId6" Type="http://schemas.openxmlformats.org/officeDocument/2006/relationships/tags" Target="../tags/tag59.xml"/><Relationship Id="rId11" Type="http://schemas.openxmlformats.org/officeDocument/2006/relationships/image" Target="../media/image111.png"/><Relationship Id="rId5" Type="http://schemas.openxmlformats.org/officeDocument/2006/relationships/tags" Target="../tags/tag58.xml"/><Relationship Id="rId15" Type="http://schemas.openxmlformats.org/officeDocument/2006/relationships/image" Target="../media/image130.png"/><Relationship Id="rId10" Type="http://schemas.openxmlformats.org/officeDocument/2006/relationships/slideLayout" Target="../slideLayouts/slideLayout7.xml"/><Relationship Id="rId19" Type="http://schemas.openxmlformats.org/officeDocument/2006/relationships/image" Target="../media/image51.png"/><Relationship Id="rId4" Type="http://schemas.openxmlformats.org/officeDocument/2006/relationships/tags" Target="../tags/tag57.xml"/><Relationship Id="rId9" Type="http://schemas.openxmlformats.org/officeDocument/2006/relationships/audio" Target="../media/media15.m4a"/><Relationship Id="rId14" Type="http://schemas.openxmlformats.org/officeDocument/2006/relationships/image" Target="../media/image43.png"/><Relationship Id="rId22"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png"/><Relationship Id="rId3" Type="http://schemas.openxmlformats.org/officeDocument/2006/relationships/tags" Target="../tags/tag63.xml"/><Relationship Id="rId7" Type="http://schemas.openxmlformats.org/officeDocument/2006/relationships/slideLayout" Target="../slideLayouts/slideLayout7.xml"/><Relationship Id="rId12" Type="http://schemas.openxmlformats.org/officeDocument/2006/relationships/image" Target="../media/image55.pn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audio" Target="../media/media16.m4a"/><Relationship Id="rId11" Type="http://schemas.openxmlformats.org/officeDocument/2006/relationships/image" Target="../media/image54.png"/><Relationship Id="rId5" Type="http://schemas.microsoft.com/office/2007/relationships/media" Target="../media/media16.m4a"/><Relationship Id="rId10" Type="http://schemas.openxmlformats.org/officeDocument/2006/relationships/image" Target="../media/image210.png"/><Relationship Id="rId4" Type="http://schemas.openxmlformats.org/officeDocument/2006/relationships/tags" Target="../tags/tag64.xml"/><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microsoft.com/office/2007/relationships/media" Target="../media/media17.m4a"/><Relationship Id="rId13" Type="http://schemas.openxmlformats.org/officeDocument/2006/relationships/image" Target="../media/image260.png"/><Relationship Id="rId18" Type="http://schemas.openxmlformats.org/officeDocument/2006/relationships/image" Target="../media/image60.png"/><Relationship Id="rId3" Type="http://schemas.openxmlformats.org/officeDocument/2006/relationships/tags" Target="../tags/tag67.xml"/><Relationship Id="rId21" Type="http://schemas.openxmlformats.org/officeDocument/2006/relationships/image" Target="../media/image5.png"/><Relationship Id="rId7" Type="http://schemas.openxmlformats.org/officeDocument/2006/relationships/tags" Target="../tags/tag71.xml"/><Relationship Id="rId12" Type="http://schemas.openxmlformats.org/officeDocument/2006/relationships/image" Target="../media/image56.png"/><Relationship Id="rId17" Type="http://schemas.openxmlformats.org/officeDocument/2006/relationships/image" Target="../media/image59.png"/><Relationship Id="rId2" Type="http://schemas.openxmlformats.org/officeDocument/2006/relationships/tags" Target="../tags/tag66.xml"/><Relationship Id="rId16" Type="http://schemas.openxmlformats.org/officeDocument/2006/relationships/image" Target="../media/image58.png"/><Relationship Id="rId20" Type="http://schemas.openxmlformats.org/officeDocument/2006/relationships/image" Target="../media/image62.png"/><Relationship Id="rId1" Type="http://schemas.openxmlformats.org/officeDocument/2006/relationships/tags" Target="../tags/tag65.xml"/><Relationship Id="rId6" Type="http://schemas.openxmlformats.org/officeDocument/2006/relationships/tags" Target="../tags/tag70.xml"/><Relationship Id="rId11" Type="http://schemas.openxmlformats.org/officeDocument/2006/relationships/image" Target="../media/image240.png"/><Relationship Id="rId5" Type="http://schemas.openxmlformats.org/officeDocument/2006/relationships/tags" Target="../tags/tag69.xml"/><Relationship Id="rId15" Type="http://schemas.openxmlformats.org/officeDocument/2006/relationships/image" Target="../media/image280.png"/><Relationship Id="rId10" Type="http://schemas.openxmlformats.org/officeDocument/2006/relationships/slideLayout" Target="../slideLayouts/slideLayout7.xml"/><Relationship Id="rId19" Type="http://schemas.openxmlformats.org/officeDocument/2006/relationships/image" Target="../media/image61.png"/><Relationship Id="rId4" Type="http://schemas.openxmlformats.org/officeDocument/2006/relationships/tags" Target="../tags/tag68.xml"/><Relationship Id="rId9" Type="http://schemas.openxmlformats.org/officeDocument/2006/relationships/audio" Target="../media/media17.m4a"/><Relationship Id="rId14"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microsoft.com/office/2007/relationships/media" Target="../media/media18.m4a"/><Relationship Id="rId13" Type="http://schemas.openxmlformats.org/officeDocument/2006/relationships/image" Target="../media/image64.png"/><Relationship Id="rId18" Type="http://schemas.openxmlformats.org/officeDocument/2006/relationships/image" Target="../media/image68.png"/><Relationship Id="rId3" Type="http://schemas.openxmlformats.org/officeDocument/2006/relationships/tags" Target="../tags/tag74.xml"/><Relationship Id="rId7" Type="http://schemas.openxmlformats.org/officeDocument/2006/relationships/tags" Target="../tags/tag78.xml"/><Relationship Id="rId12" Type="http://schemas.openxmlformats.org/officeDocument/2006/relationships/image" Target="../media/image63.png"/><Relationship Id="rId17" Type="http://schemas.openxmlformats.org/officeDocument/2006/relationships/image" Target="../media/image390.png"/><Relationship Id="rId2" Type="http://schemas.openxmlformats.org/officeDocument/2006/relationships/tags" Target="../tags/tag73.xml"/><Relationship Id="rId16" Type="http://schemas.openxmlformats.org/officeDocument/2006/relationships/image" Target="../media/image67.png"/><Relationship Id="rId1" Type="http://schemas.openxmlformats.org/officeDocument/2006/relationships/tags" Target="../tags/tag72.xml"/><Relationship Id="rId6" Type="http://schemas.openxmlformats.org/officeDocument/2006/relationships/tags" Target="../tags/tag77.xml"/><Relationship Id="rId11" Type="http://schemas.openxmlformats.org/officeDocument/2006/relationships/image" Target="../media/image340.png"/><Relationship Id="rId5" Type="http://schemas.openxmlformats.org/officeDocument/2006/relationships/tags" Target="../tags/tag76.xml"/><Relationship Id="rId15" Type="http://schemas.openxmlformats.org/officeDocument/2006/relationships/image" Target="../media/image66.png"/><Relationship Id="rId10" Type="http://schemas.openxmlformats.org/officeDocument/2006/relationships/slideLayout" Target="../slideLayouts/slideLayout7.xml"/><Relationship Id="rId19" Type="http://schemas.openxmlformats.org/officeDocument/2006/relationships/image" Target="../media/image5.png"/><Relationship Id="rId4" Type="http://schemas.openxmlformats.org/officeDocument/2006/relationships/tags" Target="../tags/tag75.xml"/><Relationship Id="rId9" Type="http://schemas.openxmlformats.org/officeDocument/2006/relationships/audio" Target="../media/media18.m4a"/><Relationship Id="rId14" Type="http://schemas.openxmlformats.org/officeDocument/2006/relationships/image" Target="../media/image65.png"/></Relationships>
</file>

<file path=ppt/slides/_rels/slide19.xml.rels><?xml version="1.0" encoding="UTF-8" standalone="yes"?>
<Relationships xmlns="http://schemas.openxmlformats.org/package/2006/relationships"><Relationship Id="rId8" Type="http://schemas.openxmlformats.org/officeDocument/2006/relationships/tags" Target="../tags/tag86.xml"/><Relationship Id="rId13" Type="http://schemas.openxmlformats.org/officeDocument/2006/relationships/image" Target="../media/image420.png"/><Relationship Id="rId18" Type="http://schemas.openxmlformats.org/officeDocument/2006/relationships/image" Target="../media/image72.png"/><Relationship Id="rId26" Type="http://schemas.openxmlformats.org/officeDocument/2006/relationships/image" Target="../media/image5.png"/><Relationship Id="rId3" Type="http://schemas.openxmlformats.org/officeDocument/2006/relationships/tags" Target="../tags/tag81.xml"/><Relationship Id="rId21" Type="http://schemas.openxmlformats.org/officeDocument/2006/relationships/image" Target="../media/image75.png"/><Relationship Id="rId7" Type="http://schemas.openxmlformats.org/officeDocument/2006/relationships/tags" Target="../tags/tag85.xml"/><Relationship Id="rId12" Type="http://schemas.openxmlformats.org/officeDocument/2006/relationships/slideLayout" Target="../slideLayouts/slideLayout7.xml"/><Relationship Id="rId17" Type="http://schemas.openxmlformats.org/officeDocument/2006/relationships/image" Target="../media/image71.png"/><Relationship Id="rId25" Type="http://schemas.openxmlformats.org/officeDocument/2006/relationships/image" Target="../media/image77.png"/><Relationship Id="rId2" Type="http://schemas.openxmlformats.org/officeDocument/2006/relationships/tags" Target="../tags/tag80.xml"/><Relationship Id="rId16" Type="http://schemas.openxmlformats.org/officeDocument/2006/relationships/image" Target="../media/image70.png"/><Relationship Id="rId20" Type="http://schemas.openxmlformats.org/officeDocument/2006/relationships/image" Target="../media/image74.png"/><Relationship Id="rId1" Type="http://schemas.openxmlformats.org/officeDocument/2006/relationships/tags" Target="../tags/tag79.xml"/><Relationship Id="rId6" Type="http://schemas.openxmlformats.org/officeDocument/2006/relationships/tags" Target="../tags/tag84.xml"/><Relationship Id="rId11" Type="http://schemas.openxmlformats.org/officeDocument/2006/relationships/audio" Target="../media/media19.m4a"/><Relationship Id="rId24" Type="http://schemas.openxmlformats.org/officeDocument/2006/relationships/image" Target="../media/image530.png"/><Relationship Id="rId5" Type="http://schemas.openxmlformats.org/officeDocument/2006/relationships/tags" Target="../tags/tag83.xml"/><Relationship Id="rId15" Type="http://schemas.openxmlformats.org/officeDocument/2006/relationships/image" Target="../media/image69.png"/><Relationship Id="rId23" Type="http://schemas.openxmlformats.org/officeDocument/2006/relationships/image" Target="../media/image76.png"/><Relationship Id="rId10" Type="http://schemas.microsoft.com/office/2007/relationships/media" Target="../media/media19.m4a"/><Relationship Id="rId19" Type="http://schemas.openxmlformats.org/officeDocument/2006/relationships/image" Target="../media/image73.png"/><Relationship Id="rId4" Type="http://schemas.openxmlformats.org/officeDocument/2006/relationships/tags" Target="../tags/tag82.xml"/><Relationship Id="rId9" Type="http://schemas.openxmlformats.org/officeDocument/2006/relationships/tags" Target="../tags/tag87.xml"/><Relationship Id="rId14" Type="http://schemas.openxmlformats.org/officeDocument/2006/relationships/image" Target="../media/image430.png"/><Relationship Id="rId22" Type="http://schemas.openxmlformats.org/officeDocument/2006/relationships/image" Target="../media/image511.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7.xml"/><Relationship Id="rId7" Type="http://schemas.openxmlformats.org/officeDocument/2006/relationships/image" Target="../media/image6.png"/><Relationship Id="rId12" Type="http://schemas.openxmlformats.org/officeDocument/2006/relationships/image" Target="../media/image5.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Layout" Target="../slideLayouts/slideLayout7.xml"/><Relationship Id="rId11" Type="http://schemas.openxmlformats.org/officeDocument/2006/relationships/image" Target="../media/image1120.png"/><Relationship Id="rId5" Type="http://schemas.openxmlformats.org/officeDocument/2006/relationships/audio" Target="../media/media2.m4a"/><Relationship Id="rId10" Type="http://schemas.openxmlformats.org/officeDocument/2006/relationships/image" Target="../media/image8.png"/><Relationship Id="rId4" Type="http://schemas.microsoft.com/office/2007/relationships/media" Target="../media/media2.m4a"/><Relationship Id="rId9" Type="http://schemas.openxmlformats.org/officeDocument/2006/relationships/image" Target="../media/image1100.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191.png"/><Relationship Id="rId3" Type="http://schemas.openxmlformats.org/officeDocument/2006/relationships/tags" Target="../tags/tag10.xml"/><Relationship Id="rId7" Type="http://schemas.openxmlformats.org/officeDocument/2006/relationships/slideLayout" Target="../slideLayouts/slideLayout7.xml"/><Relationship Id="rId12" Type="http://schemas.openxmlformats.org/officeDocument/2006/relationships/image" Target="../media/image11.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audio" Target="../media/media3.m4a"/><Relationship Id="rId11" Type="http://schemas.openxmlformats.org/officeDocument/2006/relationships/image" Target="../media/image10.png"/><Relationship Id="rId5" Type="http://schemas.microsoft.com/office/2007/relationships/media" Target="../media/media3.m4a"/><Relationship Id="rId10" Type="http://schemas.openxmlformats.org/officeDocument/2006/relationships/image" Target="../media/image8.png"/><Relationship Id="rId4" Type="http://schemas.openxmlformats.org/officeDocument/2006/relationships/tags" Target="../tags/tag11.xml"/><Relationship Id="rId9" Type="http://schemas.openxmlformats.org/officeDocument/2006/relationships/image" Target="../media/image1130.png"/><Relationship Id="rId1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14.png"/><Relationship Id="rId3" Type="http://schemas.openxmlformats.org/officeDocument/2006/relationships/tags" Target="../tags/tag14.xml"/><Relationship Id="rId7" Type="http://schemas.openxmlformats.org/officeDocument/2006/relationships/audio" Target="../media/media4.m4a"/><Relationship Id="rId12" Type="http://schemas.openxmlformats.org/officeDocument/2006/relationships/image" Target="../media/image13.png"/><Relationship Id="rId17" Type="http://schemas.openxmlformats.org/officeDocument/2006/relationships/image" Target="../media/image5.png"/><Relationship Id="rId2" Type="http://schemas.openxmlformats.org/officeDocument/2006/relationships/tags" Target="../tags/tag13.xml"/><Relationship Id="rId16" Type="http://schemas.openxmlformats.org/officeDocument/2006/relationships/image" Target="../media/image1240.png"/><Relationship Id="rId1" Type="http://schemas.openxmlformats.org/officeDocument/2006/relationships/tags" Target="../tags/tag12.xml"/><Relationship Id="rId6" Type="http://schemas.microsoft.com/office/2007/relationships/media" Target="../media/media4.m4a"/><Relationship Id="rId11" Type="http://schemas.openxmlformats.org/officeDocument/2006/relationships/image" Target="../media/image1190.png"/><Relationship Id="rId5" Type="http://schemas.openxmlformats.org/officeDocument/2006/relationships/tags" Target="../tags/tag16.xml"/><Relationship Id="rId15" Type="http://schemas.openxmlformats.org/officeDocument/2006/relationships/image" Target="../media/image16.png"/><Relationship Id="rId10" Type="http://schemas.openxmlformats.org/officeDocument/2006/relationships/image" Target="../media/image12.png"/><Relationship Id="rId4" Type="http://schemas.openxmlformats.org/officeDocument/2006/relationships/tags" Target="../tags/tag15.xml"/><Relationship Id="rId9" Type="http://schemas.openxmlformats.org/officeDocument/2006/relationships/image" Target="../media/image1171.pn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6.png"/><Relationship Id="rId5" Type="http://schemas.openxmlformats.org/officeDocument/2006/relationships/image" Target="../media/image17.png"/><Relationship Id="rId4" Type="http://schemas.openxmlformats.org/officeDocument/2006/relationships/image" Target="../media/image125.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5.png"/><Relationship Id="rId3" Type="http://schemas.openxmlformats.org/officeDocument/2006/relationships/tags" Target="../tags/tag19.xml"/><Relationship Id="rId7" Type="http://schemas.openxmlformats.org/officeDocument/2006/relationships/image" Target="../media/image1150.png"/><Relationship Id="rId12" Type="http://schemas.openxmlformats.org/officeDocument/2006/relationships/image" Target="../media/image20.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Layout" Target="../slideLayouts/slideLayout7.xml"/><Relationship Id="rId11" Type="http://schemas.openxmlformats.org/officeDocument/2006/relationships/image" Target="../media/image129.png"/><Relationship Id="rId5" Type="http://schemas.openxmlformats.org/officeDocument/2006/relationships/audio" Target="../media/media6.m4a"/><Relationship Id="rId10" Type="http://schemas.openxmlformats.org/officeDocument/2006/relationships/image" Target="../media/image19.png"/><Relationship Id="rId4" Type="http://schemas.microsoft.com/office/2007/relationships/media" Target="../media/media6.m4a"/><Relationship Id="rId9" Type="http://schemas.openxmlformats.org/officeDocument/2006/relationships/image" Target="../media/image1170.png"/></Relationships>
</file>

<file path=ppt/slides/_rels/slide7.xml.rels><?xml version="1.0" encoding="UTF-8" standalone="yes"?>
<Relationships xmlns="http://schemas.openxmlformats.org/package/2006/relationships"><Relationship Id="rId8" Type="http://schemas.openxmlformats.org/officeDocument/2006/relationships/image" Target="../media/image1210.png"/><Relationship Id="rId13" Type="http://schemas.openxmlformats.org/officeDocument/2006/relationships/image" Target="../media/image23.png"/><Relationship Id="rId3" Type="http://schemas.openxmlformats.org/officeDocument/2006/relationships/tags" Target="../tags/tag22.xml"/><Relationship Id="rId7" Type="http://schemas.openxmlformats.org/officeDocument/2006/relationships/slideLayout" Target="../slideLayouts/slideLayout7.xml"/><Relationship Id="rId12" Type="http://schemas.openxmlformats.org/officeDocument/2006/relationships/image" Target="../media/image1250.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audio" Target="../media/media7.m4a"/><Relationship Id="rId11" Type="http://schemas.openxmlformats.org/officeDocument/2006/relationships/image" Target="../media/image22.png"/><Relationship Id="rId5" Type="http://schemas.microsoft.com/office/2007/relationships/media" Target="../media/media7.m4a"/><Relationship Id="rId15" Type="http://schemas.openxmlformats.org/officeDocument/2006/relationships/image" Target="../media/image5.png"/><Relationship Id="rId10" Type="http://schemas.openxmlformats.org/officeDocument/2006/relationships/image" Target="../media/image1230.png"/><Relationship Id="rId4" Type="http://schemas.openxmlformats.org/officeDocument/2006/relationships/tags" Target="../tags/tag23.xml"/><Relationship Id="rId9" Type="http://schemas.openxmlformats.org/officeDocument/2006/relationships/image" Target="../media/image21.png"/><Relationship Id="rId1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26.xml"/><Relationship Id="rId7" Type="http://schemas.openxmlformats.org/officeDocument/2006/relationships/image" Target="../media/image1270.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slideLayout" Target="../slideLayouts/slideLayout7.xml"/><Relationship Id="rId11" Type="http://schemas.openxmlformats.org/officeDocument/2006/relationships/image" Target="../media/image5.png"/><Relationship Id="rId5" Type="http://schemas.openxmlformats.org/officeDocument/2006/relationships/audio" Target="../media/media8.m4a"/><Relationship Id="rId10" Type="http://schemas.openxmlformats.org/officeDocument/2006/relationships/image" Target="../media/image23.png"/><Relationship Id="rId4" Type="http://schemas.microsoft.com/office/2007/relationships/media" Target="../media/media8.m4a"/><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microsoft.com/office/2007/relationships/media" Target="../media/media9.m4a"/><Relationship Id="rId13" Type="http://schemas.openxmlformats.org/officeDocument/2006/relationships/image" Target="../media/image27.png"/><Relationship Id="rId18" Type="http://schemas.openxmlformats.org/officeDocument/2006/relationships/image" Target="../media/image5.png"/><Relationship Id="rId3" Type="http://schemas.openxmlformats.org/officeDocument/2006/relationships/tags" Target="../tags/tag29.xml"/><Relationship Id="rId7" Type="http://schemas.openxmlformats.org/officeDocument/2006/relationships/tags" Target="../tags/tag33.xml"/><Relationship Id="rId12" Type="http://schemas.openxmlformats.org/officeDocument/2006/relationships/image" Target="../media/image136.png"/><Relationship Id="rId17" Type="http://schemas.openxmlformats.org/officeDocument/2006/relationships/image" Target="../media/image31.png"/><Relationship Id="rId2" Type="http://schemas.openxmlformats.org/officeDocument/2006/relationships/tags" Target="../tags/tag28.xml"/><Relationship Id="rId16" Type="http://schemas.openxmlformats.org/officeDocument/2006/relationships/image" Target="../media/image30.png"/><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image" Target="../media/image26.png"/><Relationship Id="rId5" Type="http://schemas.openxmlformats.org/officeDocument/2006/relationships/tags" Target="../tags/tag31.xml"/><Relationship Id="rId15" Type="http://schemas.openxmlformats.org/officeDocument/2006/relationships/image" Target="../media/image29.png"/><Relationship Id="rId10" Type="http://schemas.openxmlformats.org/officeDocument/2006/relationships/slideLayout" Target="../slideLayouts/slideLayout7.xml"/><Relationship Id="rId4" Type="http://schemas.openxmlformats.org/officeDocument/2006/relationships/tags" Target="../tags/tag30.xml"/><Relationship Id="rId9" Type="http://schemas.openxmlformats.org/officeDocument/2006/relationships/audio" Target="../media/media9.m4a"/><Relationship Id="rId1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CE7551-745A-4F3E-88B2-CEE9E62A056A}"/>
              </a:ext>
            </a:extLst>
          </p:cNvPr>
          <p:cNvSpPr txBox="1"/>
          <p:nvPr/>
        </p:nvSpPr>
        <p:spPr>
          <a:xfrm>
            <a:off x="101599" y="265629"/>
            <a:ext cx="89408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Canonical ensemble – partition function</a:t>
            </a:r>
            <a:endParaRPr kumimoji="0" lang="sk-SK" sz="3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3" name="TextBox 2">
            <a:extLst>
              <a:ext uri="{FF2B5EF4-FFF2-40B4-BE49-F238E27FC236}">
                <a16:creationId xmlns:a16="http://schemas.microsoft.com/office/drawing/2014/main" id="{3DCE65C8-7FE3-4C54-89F9-5568900E75E9}"/>
              </a:ext>
            </a:extLst>
          </p:cNvPr>
          <p:cNvSpPr txBox="1"/>
          <p:nvPr/>
        </p:nvSpPr>
        <p:spPr>
          <a:xfrm>
            <a:off x="209319" y="985743"/>
            <a:ext cx="87253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We have defined the statistical sum as a “normalization constant”</a:t>
            </a:r>
          </a:p>
        </p:txBody>
      </p:sp>
      <p:pic>
        <p:nvPicPr>
          <p:cNvPr id="4" name="Picture 3">
            <a:extLst>
              <a:ext uri="{FF2B5EF4-FFF2-40B4-BE49-F238E27FC236}">
                <a16:creationId xmlns:a16="http://schemas.microsoft.com/office/drawing/2014/main" id="{AA583FB7-DCCE-4733-97CB-F2F9EDBEA800}"/>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3344437" y="1355075"/>
            <a:ext cx="2072831" cy="581216"/>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68A855C-24D0-4B17-A7DA-DB01F4CA55B4}"/>
                  </a:ext>
                </a:extLst>
              </p:cNvPr>
              <p:cNvSpPr txBox="1"/>
              <p:nvPr/>
            </p:nvSpPr>
            <p:spPr>
              <a:xfrm>
                <a:off x="209319" y="1924883"/>
                <a:ext cx="8833081"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evokes impression that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𝑍</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is a constant. It is to some extent true. However, a canonical system has a given temperature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𝑇</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and volume (external parameter)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𝑉</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If we evaluate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𝑍</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for arbitrary values T</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𝑉</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we get a function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𝑍</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𝑇</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𝑉</m:t>
                        </m:r>
                      </m:e>
                    </m:d>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𝑍</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as a function is called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partition function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We shall show that this function carries a lot of useful information about the canonical system considered. Let us start with calculating the mean energy:</a:t>
                </a:r>
              </a:p>
            </p:txBody>
          </p:sp>
        </mc:Choice>
        <mc:Fallback xmlns="">
          <p:sp>
            <p:nvSpPr>
              <p:cNvPr id="5" name="TextBox 4">
                <a:extLst>
                  <a:ext uri="{FF2B5EF4-FFF2-40B4-BE49-F238E27FC236}">
                    <a16:creationId xmlns:a16="http://schemas.microsoft.com/office/drawing/2014/main" id="{868A855C-24D0-4B17-A7DA-DB01F4CA55B4}"/>
                  </a:ext>
                </a:extLst>
              </p:cNvPr>
              <p:cNvSpPr txBox="1">
                <a:spLocks noRot="1" noChangeAspect="1" noMove="1" noResize="1" noEditPoints="1" noAdjustHandles="1" noChangeArrowheads="1" noChangeShapeType="1" noTextEdit="1"/>
              </p:cNvSpPr>
              <p:nvPr/>
            </p:nvSpPr>
            <p:spPr>
              <a:xfrm>
                <a:off x="209319" y="1924883"/>
                <a:ext cx="8833081" cy="1477328"/>
              </a:xfrm>
              <a:prstGeom prst="rect">
                <a:avLst/>
              </a:prstGeom>
              <a:blipFill>
                <a:blip r:embed="rId9"/>
                <a:stretch>
                  <a:fillRect l="-552" t="-2479" b="-5785"/>
                </a:stretch>
              </a:blipFill>
            </p:spPr>
            <p:txBody>
              <a:bodyPr/>
              <a:lstStyle/>
              <a:p>
                <a:r>
                  <a:rPr lang="sk-SK">
                    <a:noFill/>
                  </a:rPr>
                  <a:t> </a:t>
                </a:r>
              </a:p>
            </p:txBody>
          </p:sp>
        </mc:Fallback>
      </mc:AlternateContent>
      <p:pic>
        <p:nvPicPr>
          <p:cNvPr id="13" name="Picture 12">
            <a:extLst>
              <a:ext uri="{FF2B5EF4-FFF2-40B4-BE49-F238E27FC236}">
                <a16:creationId xmlns:a16="http://schemas.microsoft.com/office/drawing/2014/main" id="{8C2F8EB2-B0B1-4498-875A-2BC475C8B3B7}"/>
              </a:ext>
            </a:extLst>
          </p:cNvPr>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953998" y="3362842"/>
            <a:ext cx="7236000" cy="588000"/>
          </a:xfrm>
          <a:prstGeom prst="rect">
            <a:avLst/>
          </a:prstGeom>
        </p:spPr>
      </p:pic>
      <p:pic>
        <p:nvPicPr>
          <p:cNvPr id="21" name="Picture 20">
            <a:extLst>
              <a:ext uri="{FF2B5EF4-FFF2-40B4-BE49-F238E27FC236}">
                <a16:creationId xmlns:a16="http://schemas.microsoft.com/office/drawing/2014/main" id="{8064D4EF-ECF1-4FA5-8698-FB80686B3B27}"/>
              </a:ext>
            </a:extLst>
          </p:cNvPr>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3173201" y="4052128"/>
            <a:ext cx="1966286" cy="531429"/>
          </a:xfrm>
          <a:prstGeom prst="rect">
            <a:avLst/>
          </a:prstGeom>
        </p:spPr>
      </p:pic>
      <p:sp>
        <p:nvSpPr>
          <p:cNvPr id="17" name="Rectangle 16">
            <a:extLst>
              <a:ext uri="{FF2B5EF4-FFF2-40B4-BE49-F238E27FC236}">
                <a16:creationId xmlns:a16="http://schemas.microsoft.com/office/drawing/2014/main" id="{F15A772D-860C-440A-ADB3-23149428C4D0}"/>
              </a:ext>
            </a:extLst>
          </p:cNvPr>
          <p:cNvSpPr/>
          <p:nvPr/>
        </p:nvSpPr>
        <p:spPr>
          <a:xfrm>
            <a:off x="3073706" y="3985882"/>
            <a:ext cx="2343562" cy="6639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3C011774-F184-4C0A-88B2-850EF023FF8B}"/>
              </a:ext>
            </a:extLst>
          </p:cNvPr>
          <p:cNvSpPr txBox="1"/>
          <p:nvPr/>
        </p:nvSpPr>
        <p:spPr>
          <a:xfrm>
            <a:off x="209319" y="4742470"/>
            <a:ext cx="836180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So the information on the mean energy “is coded” in the partition function. The above formula is the instruction how to decode it. In the same way one can easily prove that even higher moments are coded in the partition function. For variance one gets</a:t>
            </a:r>
          </a:p>
        </p:txBody>
      </p:sp>
      <p:pic>
        <p:nvPicPr>
          <p:cNvPr id="29" name="Picture 28">
            <a:extLst>
              <a:ext uri="{FF2B5EF4-FFF2-40B4-BE49-F238E27FC236}">
                <a16:creationId xmlns:a16="http://schemas.microsoft.com/office/drawing/2014/main" id="{9055D64A-271B-4448-B1C9-6910811A84E2}"/>
              </a:ext>
            </a:extLst>
          </p:cNvPr>
          <p:cNvPicPr>
            <a:picLocks noChangeAspect="1"/>
          </p:cNvPicPr>
          <p:nvPr>
            <p:custDataLst>
              <p:tags r:id="rId4"/>
            </p:custDataLst>
          </p:nvPr>
        </p:nvPicPr>
        <p:blipFill>
          <a:blip r:embed="rId12" cstate="print">
            <a:extLst>
              <a:ext uri="{28A0092B-C50C-407E-A947-70E740481C1C}">
                <a14:useLocalDpi xmlns:a14="http://schemas.microsoft.com/office/drawing/2010/main" val="0"/>
              </a:ext>
            </a:extLst>
          </a:blip>
          <a:stretch>
            <a:fillRect/>
          </a:stretch>
        </p:blipFill>
        <p:spPr>
          <a:xfrm>
            <a:off x="2971772" y="5920557"/>
            <a:ext cx="2547429" cy="558857"/>
          </a:xfrm>
          <a:prstGeom prst="rect">
            <a:avLst/>
          </a:prstGeom>
        </p:spPr>
      </p:pic>
      <p:sp>
        <p:nvSpPr>
          <p:cNvPr id="6" name="Slide Number Placeholder 5">
            <a:extLst>
              <a:ext uri="{FF2B5EF4-FFF2-40B4-BE49-F238E27FC236}">
                <a16:creationId xmlns:a16="http://schemas.microsoft.com/office/drawing/2014/main" id="{D8BFFB65-8ACD-4B2C-94BE-F7CC553B5C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CE0CA2-1A48-4B23-8A77-1A9F640E54E6}" type="slidenum">
              <a:rPr kumimoji="0" lang="sk-S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sk-S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Audio 6">
            <a:hlinkClick r:id="" action="ppaction://media"/>
            <a:extLst>
              <a:ext uri="{FF2B5EF4-FFF2-40B4-BE49-F238E27FC236}">
                <a16:creationId xmlns:a16="http://schemas.microsoft.com/office/drawing/2014/main" id="{6A6DDA4A-99A4-40E6-91C5-AD25033FEC87}"/>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33872303"/>
      </p:ext>
    </p:extLst>
  </p:cSld>
  <p:clrMapOvr>
    <a:masterClrMapping/>
  </p:clrMapOvr>
  <mc:AlternateContent xmlns:mc="http://schemas.openxmlformats.org/markup-compatibility/2006">
    <mc:Choice xmlns:p14="http://schemas.microsoft.com/office/powerpoint/2010/main" Requires="p14">
      <p:transition spd="slow" p14:dur="2000" advTm="143529"/>
    </mc:Choice>
    <mc:Fallback>
      <p:transition spd="slow" advTm="143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mod="1">
    <p:ext uri="{3A86A75C-4F4B-4683-9AE1-C65F6400EC91}">
      <p14:laserTraceLst xmlns:p14="http://schemas.microsoft.com/office/powerpoint/2010/main">
        <p14:tracePtLst>
          <p14:tracePt t="103201" x="2668588" y="5726113"/>
          <p14:tracePt t="103210" x="2593975" y="5676900"/>
          <p14:tracePt t="103215" x="2586038" y="5659438"/>
          <p14:tracePt t="103223" x="2535238" y="5626100"/>
          <p14:tracePt t="103233" x="2486025" y="5584825"/>
          <p14:tracePt t="103238" x="2452688" y="5535613"/>
          <p14:tracePt t="103246" x="2411413" y="5478463"/>
          <p14:tracePt t="103254" x="2379663" y="5429250"/>
          <p14:tracePt t="103262" x="2354263" y="5403850"/>
          <p14:tracePt t="103270" x="2297113" y="5337175"/>
          <p14:tracePt t="103279" x="2238375" y="5272088"/>
          <p14:tracePt t="103286" x="2171700" y="5197475"/>
          <p14:tracePt t="103295" x="2114550" y="5114925"/>
          <p14:tracePt t="103302" x="2065338" y="5040313"/>
          <p14:tracePt t="103311" x="2032000" y="4973638"/>
          <p14:tracePt t="103318" x="2006600" y="4924425"/>
          <p14:tracePt t="103328" x="1990725" y="4883150"/>
          <p14:tracePt t="103334" x="1974850" y="4841875"/>
          <p14:tracePt t="103344" x="1957388" y="4800600"/>
          <p14:tracePt t="103350" x="1949450" y="4775200"/>
          <p14:tracePt t="103359" x="1949450" y="4759325"/>
          <p14:tracePt t="103366" x="1949450" y="4751388"/>
          <p14:tracePt t="103376" x="1949450" y="4743450"/>
          <p14:tracePt t="103383" x="1949450" y="4725988"/>
          <p14:tracePt t="103390" x="1949450" y="4718050"/>
          <p14:tracePt t="103398" x="1949450" y="4702175"/>
          <p14:tracePt t="103406" x="1949450" y="4684713"/>
          <p14:tracePt t="103414" x="1949450" y="4651375"/>
          <p14:tracePt t="103423" x="1957388" y="4635500"/>
          <p14:tracePt t="103430" x="1965325" y="4610100"/>
          <p14:tracePt t="103439" x="1990725" y="4560888"/>
          <p14:tracePt t="103446" x="2016125" y="4519613"/>
          <p14:tracePt t="103454" x="2032000" y="4494213"/>
          <p14:tracePt t="103464" x="2047875" y="4470400"/>
          <p14:tracePt t="103471" x="2047875" y="4452938"/>
          <p14:tracePt t="103480" x="2047875" y="4437063"/>
          <p14:tracePt t="103487" x="2047875" y="4411663"/>
          <p14:tracePt t="103496" x="2047875" y="4395788"/>
          <p14:tracePt t="103503" x="2065338" y="4379913"/>
          <p14:tracePt t="103512" x="2073275" y="4362450"/>
          <p14:tracePt t="103519" x="2081213" y="4338638"/>
          <p14:tracePt t="103528" x="2098675" y="4297363"/>
          <p14:tracePt t="103535" x="2106613" y="4279900"/>
          <p14:tracePt t="103544" x="2106613" y="4254500"/>
          <p14:tracePt t="103550" x="2106613" y="4246563"/>
          <p14:tracePt t="103560" x="2106613" y="4230688"/>
          <p14:tracePt t="103567" x="2122488" y="4213225"/>
          <p14:tracePt t="103583" x="2130425" y="4205288"/>
          <p14:tracePt t="103591" x="2139950" y="4197350"/>
          <p14:tracePt t="103599" x="2139950" y="4181475"/>
          <p14:tracePt t="103606" x="2147888" y="4164013"/>
          <p14:tracePt t="103615" x="2163763" y="4156075"/>
          <p14:tracePt t="103623" x="2171700" y="4148138"/>
          <p14:tracePt t="103630" x="2181225" y="4140200"/>
          <p14:tracePt t="103847" x="2189163" y="4140200"/>
          <p14:tracePt t="103854" x="2205038" y="4140200"/>
          <p14:tracePt t="103880" x="2212975" y="4140200"/>
          <p14:tracePt t="103887" x="2230438" y="4130675"/>
          <p14:tracePt t="103896" x="2230438" y="4114800"/>
          <p14:tracePt t="103902" x="2238375" y="4106863"/>
          <p14:tracePt t="103913" x="2254250" y="4089400"/>
          <p14:tracePt t="103919" x="2271713" y="4048125"/>
          <p14:tracePt t="103928" x="2271713" y="4016375"/>
          <p14:tracePt t="103935" x="2287588" y="3975100"/>
          <p14:tracePt t="103944" x="2297113" y="3949700"/>
          <p14:tracePt t="103951" x="2305050" y="3916363"/>
          <p14:tracePt t="103964" x="2312988" y="3883025"/>
          <p14:tracePt t="103967" x="2312988" y="3867150"/>
          <p14:tracePt t="103978" x="2312988" y="3841750"/>
          <p14:tracePt t="103983" x="2312988" y="3833813"/>
          <p14:tracePt t="103991" x="2312988" y="3808413"/>
          <p14:tracePt t="103999" x="2320925" y="3808413"/>
          <p14:tracePt t="104007" x="2328863" y="3792538"/>
          <p14:tracePt t="104015" x="2328863" y="3784600"/>
          <p14:tracePt t="104025" x="2338388" y="3759200"/>
          <p14:tracePt t="104034" x="2338388" y="3751263"/>
          <p14:tracePt t="104040" x="2346325" y="3735388"/>
          <p14:tracePt t="104048" x="2346325" y="3709988"/>
          <p14:tracePt t="104119" x="2346325" y="3702050"/>
          <p14:tracePt t="104135" x="2354263" y="3694113"/>
          <p14:tracePt t="104143" x="2354263" y="3684588"/>
          <p14:tracePt t="104272" x="2354263" y="3717925"/>
          <p14:tracePt t="104279" x="2328863" y="3751263"/>
          <p14:tracePt t="104287" x="2305050" y="3800475"/>
          <p14:tracePt t="104296" x="2279650" y="3833813"/>
          <p14:tracePt t="104303" x="2254250" y="3875088"/>
          <p14:tracePt t="104312" x="2222500" y="3900488"/>
          <p14:tracePt t="104319" x="2205038" y="3932238"/>
          <p14:tracePt t="104328" x="2189163" y="3965575"/>
          <p14:tracePt t="104335" x="2155825" y="4006850"/>
          <p14:tracePt t="104344" x="2147888" y="4040188"/>
          <p14:tracePt t="104350" x="2122488" y="4065588"/>
          <p14:tracePt t="104362" x="2098675" y="4065588"/>
          <p14:tracePt t="104367" x="2081213" y="4081463"/>
          <p14:tracePt t="104375" x="2065338" y="4081463"/>
          <p14:tracePt t="104383" x="2039938" y="4081463"/>
          <p14:tracePt t="104503" x="2032000" y="4089400"/>
          <p14:tracePt t="104590" x="2024063" y="4089400"/>
          <p14:tracePt t="104614" x="2016125" y="4081463"/>
          <p14:tracePt t="104647" x="2016125" y="4065588"/>
          <p14:tracePt t="104655" x="2016125" y="4057650"/>
          <p14:tracePt t="104671" x="2016125" y="4048125"/>
          <p14:tracePt t="104680" x="2016125" y="4040188"/>
          <p14:tracePt t="104687" x="2016125" y="4032250"/>
          <p14:tracePt t="104704" x="2016125" y="4024313"/>
          <p14:tracePt t="104775" x="2006600" y="4016375"/>
          <p14:tracePt t="104815" x="2006600" y="4006850"/>
          <p14:tracePt t="104919" x="1982788" y="3998913"/>
          <p14:tracePt t="104944" x="1974850" y="3998913"/>
          <p14:tracePt t="104950" x="1965325" y="3998913"/>
          <p14:tracePt t="105023" x="1957388" y="3998913"/>
          <p14:tracePt t="105030" x="1949450" y="3998913"/>
          <p14:tracePt t="105039" x="1933575" y="3998913"/>
          <p14:tracePt t="105047" x="1916113" y="3998913"/>
          <p14:tracePt t="105055" x="1900238" y="3998913"/>
          <p14:tracePt t="105064" x="1892300" y="3998913"/>
          <p14:tracePt t="105070" x="1882775" y="3998913"/>
          <p14:tracePt t="105087" x="1874838" y="3998913"/>
          <p14:tracePt t="105096" x="1866900" y="3998913"/>
          <p14:tracePt t="105103" x="1858963" y="3998913"/>
          <p14:tracePt t="105151" x="1851025" y="3990975"/>
          <p14:tracePt t="105167" x="1841500" y="3990975"/>
          <p14:tracePt t="105175" x="1833563" y="3990975"/>
          <p14:tracePt t="105182" x="1809750" y="3990975"/>
          <p14:tracePt t="105190" x="1800225" y="3990975"/>
          <p14:tracePt t="105198" x="1776413" y="3990975"/>
          <p14:tracePt t="105207" x="1758950" y="3990975"/>
          <p14:tracePt t="105214" x="1751013" y="3990975"/>
          <p14:tracePt t="105255" x="1743075" y="3983038"/>
          <p14:tracePt t="105495" x="1735138" y="3983038"/>
          <p14:tracePt t="105519" x="1717675" y="3983038"/>
          <p14:tracePt t="105535" x="1709738" y="3983038"/>
          <p14:tracePt t="105575" x="1701800" y="3983038"/>
          <p14:tracePt t="105583" x="1693863" y="3965575"/>
          <p14:tracePt t="105647" x="1676400" y="3957638"/>
          <p14:tracePt t="105664" x="1676400" y="3949700"/>
          <p14:tracePt t="105670" x="1668463" y="3949700"/>
          <p14:tracePt t="105687" x="1652588" y="3941763"/>
          <p14:tracePt t="105719" x="1652588" y="3932238"/>
          <p14:tracePt t="105727" x="1643063" y="3924300"/>
          <p14:tracePt t="105767" x="1627188" y="3916363"/>
          <p14:tracePt t="105799" x="1619250" y="3908425"/>
          <p14:tracePt t="105935" x="1611313" y="3900488"/>
          <p14:tracePt t="105967" x="1611313" y="3890963"/>
          <p14:tracePt t="105998" x="1601788" y="3890963"/>
          <p14:tracePt t="106615" x="1601788" y="3924300"/>
          <p14:tracePt t="106623" x="1643063" y="3965575"/>
          <p14:tracePt t="106632" x="1643063" y="3983038"/>
          <p14:tracePt t="106655" x="1652588" y="3983038"/>
          <p14:tracePt t="106727" x="1676400" y="3983038"/>
          <p14:tracePt t="106735" x="1693863" y="3983038"/>
          <p14:tracePt t="106743" x="1709738" y="3983038"/>
          <p14:tracePt t="106751" x="1758950" y="3990975"/>
          <p14:tracePt t="106759" x="1766888" y="3998913"/>
          <p14:tracePt t="106766" x="1776413" y="3998913"/>
          <p14:tracePt t="106776" x="1792288" y="4006850"/>
          <p14:tracePt t="106783" x="1817688" y="4016375"/>
          <p14:tracePt t="106791" x="1825625" y="4024313"/>
          <p14:tracePt t="106815" x="1841500" y="4024313"/>
          <p14:tracePt t="106848" x="1851025" y="4024313"/>
          <p14:tracePt t="106855" x="1866900" y="4024313"/>
          <p14:tracePt t="106870" x="1874838" y="3998913"/>
          <p14:tracePt t="106879" x="1892300" y="3998913"/>
          <p14:tracePt t="106887" x="1933575" y="3957638"/>
          <p14:tracePt t="106896" x="1949450" y="3949700"/>
          <p14:tracePt t="106903" x="1974850" y="3932238"/>
          <p14:tracePt t="106914" x="2016125" y="3900488"/>
          <p14:tracePt t="106919" x="2032000" y="3883025"/>
          <p14:tracePt t="106927" x="2073275" y="3867150"/>
          <p14:tracePt t="106934" x="2081213" y="3859213"/>
          <p14:tracePt t="106943" x="2089150" y="3859213"/>
          <p14:tracePt t="106963" x="2106613" y="3859213"/>
          <p14:tracePt t="106982" x="2114550" y="3849688"/>
          <p14:tracePt t="107007" x="2130425" y="3849688"/>
          <p14:tracePt t="107022" x="2139950" y="3833813"/>
          <p14:tracePt t="107039" x="2139950" y="3825875"/>
          <p14:tracePt t="107048" x="2155825" y="3817938"/>
          <p14:tracePt t="107143" x="2163763" y="3808413"/>
          <p14:tracePt t="107191" x="2171700" y="3792538"/>
          <p14:tracePt t="111207" x="2197100" y="3792538"/>
          <p14:tracePt t="111215" x="2263775" y="3792538"/>
          <p14:tracePt t="111222" x="2346325" y="3792538"/>
          <p14:tracePt t="111231" x="2452688" y="3825875"/>
          <p14:tracePt t="111239" x="2544763" y="3833813"/>
          <p14:tracePt t="111247" x="2601913" y="3841750"/>
          <p14:tracePt t="111255" x="2609850" y="3841750"/>
          <p14:tracePt t="111262" x="2627313" y="3841750"/>
          <p14:tracePt t="111270" x="2643188" y="3841750"/>
          <p14:tracePt t="111278" x="2643188" y="3849688"/>
          <p14:tracePt t="111310" x="2651125" y="3849688"/>
          <p14:tracePt t="111319" x="2659063" y="3849688"/>
          <p14:tracePt t="111326" x="2668588" y="3849688"/>
          <p14:tracePt t="111446" x="2659063" y="3841750"/>
          <p14:tracePt t="111462" x="2635250" y="3833813"/>
          <p14:tracePt t="111470" x="2601913" y="3825875"/>
          <p14:tracePt t="111478" x="2593975" y="3825875"/>
          <p14:tracePt t="111487" x="2560638" y="3800475"/>
          <p14:tracePt t="111502" x="2544763" y="3800475"/>
          <p14:tracePt t="111510" x="2535238" y="3792538"/>
          <p14:tracePt t="111520" x="2527300" y="3792538"/>
          <p14:tracePt t="111536" x="2511425" y="3792538"/>
          <p14:tracePt t="111543" x="2503488" y="3792538"/>
          <p14:tracePt t="111584" x="2462213" y="3784600"/>
          <p14:tracePt t="111590" x="2452688" y="3784600"/>
          <p14:tracePt t="111599" x="2444750" y="3784600"/>
          <p14:tracePt t="111607" x="2403475" y="3767138"/>
          <p14:tracePt t="111617" x="2379663" y="3767138"/>
          <p14:tracePt t="111622" x="2338388" y="3759200"/>
          <p14:tracePt t="111633" x="2287588" y="3751263"/>
          <p14:tracePt t="111638" x="2230438" y="3735388"/>
          <p14:tracePt t="111647" x="2222500" y="3725863"/>
          <p14:tracePt t="111655" x="2205038" y="3725863"/>
          <p14:tracePt t="111671" x="2205038" y="3717925"/>
          <p14:tracePt t="111703" x="2197100" y="3717925"/>
          <p14:tracePt t="111750" x="2189163" y="3717925"/>
          <p14:tracePt t="111758" x="2181225" y="3717925"/>
          <p14:tracePt t="111774" x="2171700" y="3717925"/>
          <p14:tracePt t="111783" x="2163763" y="3725863"/>
          <p14:tracePt t="111838" x="2155825" y="3735388"/>
          <p14:tracePt t="111854" x="2147888" y="3735388"/>
          <p14:tracePt t="111870" x="2147888" y="3743325"/>
          <p14:tracePt t="112078" x="2163763" y="3743325"/>
          <p14:tracePt t="112086" x="2197100" y="3743325"/>
          <p14:tracePt t="112094" x="2212975" y="3743325"/>
          <p14:tracePt t="112103" x="2263775" y="3743325"/>
          <p14:tracePt t="112110" x="2312988" y="3743325"/>
          <p14:tracePt t="112120" x="2387600" y="3735388"/>
          <p14:tracePt t="112126" x="2462213" y="3717925"/>
          <p14:tracePt t="112136" x="2552700" y="3694113"/>
          <p14:tracePt t="112142" x="2643188" y="3676650"/>
          <p14:tracePt t="112152" x="2709863" y="3660775"/>
          <p14:tracePt t="112158" x="2767013" y="3652838"/>
          <p14:tracePt t="112168" x="2800350" y="3635375"/>
          <p14:tracePt t="112174" x="2833688" y="3635375"/>
          <p14:tracePt t="112184" x="2849563" y="3627438"/>
          <p14:tracePt t="112201" x="2867025" y="3627438"/>
          <p14:tracePt t="112206" x="2874963" y="3627438"/>
          <p14:tracePt t="112217" x="2898775" y="3627438"/>
          <p14:tracePt t="112222" x="2924175" y="3627438"/>
          <p14:tracePt t="112231" x="2940050" y="3611563"/>
          <p14:tracePt t="112238" x="2957513" y="3611563"/>
          <p14:tracePt t="112247" x="2981325" y="3586163"/>
          <p14:tracePt t="112254" x="2990850" y="3578225"/>
          <p14:tracePt t="112263" x="3032125" y="3552825"/>
          <p14:tracePt t="112270" x="3055938" y="3544888"/>
          <p14:tracePt t="112278" x="3063875" y="3536950"/>
          <p14:tracePt t="112287" x="3073400" y="3527425"/>
          <p14:tracePt t="112294" x="3089275" y="3511550"/>
          <p14:tracePt t="112304" x="3097213" y="3503613"/>
          <p14:tracePt t="112310" x="3105150" y="3503613"/>
          <p14:tracePt t="112320" x="3122613" y="3495675"/>
          <p14:tracePt t="112326" x="3138488" y="3486150"/>
          <p14:tracePt t="112336" x="3146425" y="3486150"/>
          <p14:tracePt t="112342" x="3163888" y="3462338"/>
          <p14:tracePt t="112359" x="3171825" y="3454400"/>
          <p14:tracePt t="112368" x="3179763" y="3454400"/>
          <p14:tracePt t="112374" x="3197225" y="3436938"/>
          <p14:tracePt t="112384" x="3213100" y="3436938"/>
          <p14:tracePt t="112390" x="3213100" y="3429000"/>
          <p14:tracePt t="112478" x="3228975" y="3429000"/>
          <p14:tracePt t="112495" x="3238500" y="3429000"/>
          <p14:tracePt t="112503" x="3246438" y="3429000"/>
          <p14:tracePt t="112536" x="3254375" y="3429000"/>
          <p14:tracePt t="112543" x="3254375" y="3436938"/>
          <p14:tracePt t="112552" x="3254375" y="3454400"/>
          <p14:tracePt t="112559" x="3270250" y="3470275"/>
          <p14:tracePt t="112568" x="3270250" y="3495675"/>
          <p14:tracePt t="112574" x="3270250" y="3511550"/>
          <p14:tracePt t="112584" x="3270250" y="3527425"/>
          <p14:tracePt t="112590" x="3270250" y="3544888"/>
          <p14:tracePt t="112601" x="3270250" y="3552825"/>
          <p14:tracePt t="112606" x="3270250" y="3568700"/>
          <p14:tracePt t="112617" x="3270250" y="3586163"/>
          <p14:tracePt t="112622" x="3270250" y="3594100"/>
          <p14:tracePt t="112631" x="3270250" y="3619500"/>
          <p14:tracePt t="112638" x="3270250" y="3643313"/>
          <p14:tracePt t="112646" x="3254375" y="3652838"/>
          <p14:tracePt t="112654" x="3246438" y="3684588"/>
          <p14:tracePt t="112662" x="3238500" y="3702050"/>
          <p14:tracePt t="112670" x="3228975" y="3702050"/>
          <p14:tracePt t="112678" x="3221038" y="3702050"/>
          <p14:tracePt t="112687" x="3213100" y="3702050"/>
          <p14:tracePt t="112694" x="3205163" y="3709988"/>
          <p14:tracePt t="112719" x="3205163" y="3717925"/>
          <p14:tracePt t="112807" x="3187700" y="3717925"/>
          <p14:tracePt t="112822" x="3179763" y="3717925"/>
          <p14:tracePt t="112838" x="3171825" y="3717925"/>
          <p14:tracePt t="112854" x="3163888" y="3717925"/>
          <p14:tracePt t="112862" x="3130550" y="3709988"/>
          <p14:tracePt t="112878" x="3105150" y="3709988"/>
          <p14:tracePt t="112886" x="3097213" y="3709988"/>
          <p14:tracePt t="112910" x="3081338" y="3702050"/>
          <p14:tracePt t="112920" x="3073400" y="3702050"/>
          <p14:tracePt t="112926" x="3063875" y="3694113"/>
          <p14:tracePt t="112936" x="3040063" y="3694113"/>
          <p14:tracePt t="112942" x="3014663" y="3694113"/>
          <p14:tracePt t="112953" x="2990850" y="3694113"/>
          <p14:tracePt t="112958" x="2949575" y="3694113"/>
          <p14:tracePt t="112968" x="2908300" y="3694113"/>
          <p14:tracePt t="112974" x="2867025" y="3694113"/>
          <p14:tracePt t="112984" x="2825750" y="3694113"/>
          <p14:tracePt t="113001" x="2816225" y="3694113"/>
          <p14:tracePt t="113015" x="2808288" y="3694113"/>
          <p14:tracePt t="113038" x="2800350" y="3694113"/>
          <p14:tracePt t="113063" x="2792413" y="3694113"/>
          <p14:tracePt t="113070" x="2782888" y="3694113"/>
          <p14:tracePt t="113078" x="2774950" y="3702050"/>
          <p14:tracePt t="113087" x="2759075" y="3702050"/>
          <p14:tracePt t="113094" x="2741613" y="3702050"/>
          <p14:tracePt t="113104" x="2725738" y="3709988"/>
          <p14:tracePt t="113110" x="2709863" y="3725863"/>
          <p14:tracePt t="113120" x="2684463" y="3735388"/>
          <p14:tracePt t="113126" x="2651125" y="3751263"/>
          <p14:tracePt t="113136" x="2617788" y="3767138"/>
          <p14:tracePt t="113142" x="2576513" y="3776663"/>
          <p14:tracePt t="113152" x="2544763" y="3784600"/>
          <p14:tracePt t="113158" x="2511425" y="3792538"/>
          <p14:tracePt t="113168" x="2478088" y="3800475"/>
          <p14:tracePt t="113174" x="2452688" y="3817938"/>
          <p14:tracePt t="113190" x="2420938" y="3817938"/>
          <p14:tracePt t="113223" x="2411413" y="3825875"/>
          <p14:tracePt t="113230" x="2403475" y="3833813"/>
          <p14:tracePt t="113238" x="2395538" y="3841750"/>
          <p14:tracePt t="113247" x="2387600" y="3859213"/>
          <p14:tracePt t="113263" x="2379663" y="3867150"/>
          <p14:tracePt t="113318" x="2403475" y="3867150"/>
          <p14:tracePt t="113326" x="2428875" y="3867150"/>
          <p14:tracePt t="113336" x="2452688" y="3867150"/>
          <p14:tracePt t="113342" x="2493963" y="3867150"/>
          <p14:tracePt t="113352" x="2544763" y="3859213"/>
          <p14:tracePt t="113358" x="2601913" y="3849688"/>
          <p14:tracePt t="113368" x="2676525" y="3841750"/>
          <p14:tracePt t="113374" x="2709863" y="3833813"/>
          <p14:tracePt t="113385" x="2733675" y="3825875"/>
          <p14:tracePt t="113390" x="2741613" y="3825875"/>
          <p14:tracePt t="113401" x="2751138" y="3825875"/>
          <p14:tracePt t="113406" x="2774950" y="3817938"/>
          <p14:tracePt t="113415" x="2800350" y="3808413"/>
          <p14:tracePt t="113422" x="2816225" y="3792538"/>
          <p14:tracePt t="113430" x="2849563" y="3792538"/>
          <p14:tracePt t="113438" x="2867025" y="3792538"/>
          <p14:tracePt t="113446" x="2882900" y="3792538"/>
          <p14:tracePt t="113454" x="2908300" y="3792538"/>
          <p14:tracePt t="113462" x="2932113" y="3784600"/>
          <p14:tracePt t="113471" x="2949575" y="3776663"/>
          <p14:tracePt t="113478" x="2990850" y="3759200"/>
          <p14:tracePt t="113487" x="3006725" y="3759200"/>
          <p14:tracePt t="113495" x="3032125" y="3751263"/>
          <p14:tracePt t="113504" x="3040063" y="3751263"/>
          <p14:tracePt t="113510" x="3048000" y="3743325"/>
          <p14:tracePt t="113520" x="3063875" y="3743325"/>
          <p14:tracePt t="113526" x="3081338" y="3743325"/>
          <p14:tracePt t="113537" x="3105150" y="3735388"/>
          <p14:tracePt t="113542" x="3130550" y="3725863"/>
          <p14:tracePt t="113552" x="3138488" y="3725863"/>
          <p14:tracePt t="113558" x="3146425" y="3725863"/>
          <p14:tracePt t="113568" x="3179763" y="3725863"/>
          <p14:tracePt t="113574" x="3197225" y="3725863"/>
          <p14:tracePt t="113585" x="3221038" y="3725863"/>
          <p14:tracePt t="113590" x="3254375" y="3725863"/>
          <p14:tracePt t="113602" x="3287713" y="3725863"/>
          <p14:tracePt t="113606" x="3328988" y="3725863"/>
          <p14:tracePt t="113615" x="3344863" y="3725863"/>
          <p14:tracePt t="113622" x="3386138" y="3725863"/>
          <p14:tracePt t="113630" x="3436938" y="3725863"/>
          <p14:tracePt t="113638" x="3486150" y="3725863"/>
          <p14:tracePt t="113646" x="3560763" y="3725863"/>
          <p14:tracePt t="113654" x="3633788" y="3725863"/>
          <p14:tracePt t="113663" x="3708400" y="3725863"/>
          <p14:tracePt t="113671" x="3798888" y="3725863"/>
          <p14:tracePt t="113678" x="3873500" y="3725863"/>
          <p14:tracePt t="113687" x="3965575" y="3725863"/>
          <p14:tracePt t="113694" x="4038600" y="3725863"/>
          <p14:tracePt t="113704" x="4105275" y="3725863"/>
          <p14:tracePt t="113710" x="4162425" y="3725863"/>
          <p14:tracePt t="113720" x="4195763" y="3725863"/>
          <p14:tracePt t="113726" x="4229100" y="3725863"/>
          <p14:tracePt t="113736" x="4254500" y="3725863"/>
          <p14:tracePt t="113742" x="4278313" y="3725863"/>
          <p14:tracePt t="113752" x="4303713" y="3725863"/>
          <p14:tracePt t="113758" x="4329113" y="3725863"/>
          <p14:tracePt t="113768" x="4360863" y="3725863"/>
          <p14:tracePt t="113774" x="4411663" y="3725863"/>
          <p14:tracePt t="113785" x="4460875" y="3735388"/>
          <p14:tracePt t="113790" x="4535488" y="3751263"/>
          <p14:tracePt t="113799" x="4600575" y="3759200"/>
          <p14:tracePt t="113807" x="4659313" y="3767138"/>
          <p14:tracePt t="113814" x="4700588" y="3776663"/>
          <p14:tracePt t="113822" x="4741863" y="3784600"/>
          <p14:tracePt t="113862" x="4757738" y="3784600"/>
          <p14:tracePt t="113879" x="4765675" y="3784600"/>
          <p14:tracePt t="113958" x="4765675" y="3792538"/>
          <p14:tracePt t="113983" x="4765675" y="3800475"/>
          <p14:tracePt t="114017" x="4765675" y="3808413"/>
          <p14:tracePt t="114038" x="4765675" y="3817938"/>
          <p14:tracePt t="114054" x="4757738" y="3833813"/>
          <p14:tracePt t="114071" x="4757738" y="3849688"/>
          <p14:tracePt t="114079" x="4741863" y="3867150"/>
          <p14:tracePt t="114087" x="4732338" y="3875088"/>
          <p14:tracePt t="114094" x="4732338" y="3883025"/>
          <p14:tracePt t="114104" x="4724400" y="3890963"/>
          <p14:tracePt t="114111" x="4716463" y="3890963"/>
          <p14:tracePt t="114120" x="4716463" y="3900488"/>
          <p14:tracePt t="114126" x="4708525" y="3908425"/>
          <p14:tracePt t="114142" x="4700588" y="3916363"/>
          <p14:tracePt t="114158" x="4667250" y="3916363"/>
          <p14:tracePt t="114168" x="4649788" y="3924300"/>
          <p14:tracePt t="114174" x="4633913" y="3932238"/>
          <p14:tracePt t="114185" x="4625975" y="3941763"/>
          <p14:tracePt t="114190" x="4600575" y="3949700"/>
          <p14:tracePt t="114199" x="4592638" y="3949700"/>
          <p14:tracePt t="114206" x="4584700" y="3957638"/>
          <p14:tracePt t="114214" x="4567238" y="3957638"/>
          <p14:tracePt t="114222" x="4551363" y="3957638"/>
          <p14:tracePt t="114230" x="4510088" y="3957638"/>
          <p14:tracePt t="114238" x="4502150" y="3957638"/>
          <p14:tracePt t="114246" x="4484688" y="3957638"/>
          <p14:tracePt t="114255" x="4476750" y="3957638"/>
          <p14:tracePt t="114406" x="4476750" y="3949700"/>
          <p14:tracePt t="114422" x="4476750" y="3941763"/>
          <p14:tracePt t="114550" x="4476750" y="3932238"/>
          <p14:tracePt t="114670" x="4484688" y="3932238"/>
          <p14:tracePt t="114694" x="4502150" y="3949700"/>
          <p14:tracePt t="114742" x="4510088" y="3949700"/>
          <p14:tracePt t="114846" x="4518025" y="3949700"/>
          <p14:tracePt t="114854" x="4525963" y="3949700"/>
          <p14:tracePt t="114862" x="4535488" y="3949700"/>
          <p14:tracePt t="114878" x="4551363" y="3949700"/>
          <p14:tracePt t="114888" x="4559300" y="3949700"/>
          <p14:tracePt t="114894" x="4576763" y="3949700"/>
          <p14:tracePt t="114904" x="4600575" y="3949700"/>
          <p14:tracePt t="114910" x="4618038" y="3949700"/>
          <p14:tracePt t="114920" x="4625975" y="3941763"/>
          <p14:tracePt t="114936" x="4633913" y="3941763"/>
          <p14:tracePt t="114990" x="4641850" y="3941763"/>
          <p14:tracePt t="114998" x="4659313" y="3941763"/>
          <p14:tracePt t="115006" x="4667250" y="3941763"/>
          <p14:tracePt t="115014" x="4683125" y="3941763"/>
          <p14:tracePt t="115022" x="4708525" y="3941763"/>
          <p14:tracePt t="115030" x="4724400" y="3941763"/>
          <p14:tracePt t="115038" x="4749800" y="3941763"/>
          <p14:tracePt t="115046" x="4757738" y="3941763"/>
          <p14:tracePt t="115055" x="4765675" y="3941763"/>
          <p14:tracePt t="115071" x="4773613" y="3941763"/>
          <p14:tracePt t="115142" x="4783138" y="3941763"/>
          <p14:tracePt t="115150" x="4791075" y="3941763"/>
          <p14:tracePt t="115158" x="4814888" y="3941763"/>
          <p14:tracePt t="115166" x="4832350" y="3941763"/>
          <p14:tracePt t="115174" x="4857750" y="3941763"/>
          <p14:tracePt t="115190" x="4873625" y="3941763"/>
          <p14:tracePt t="115198" x="4899025" y="3941763"/>
          <p14:tracePt t="115206" x="4914900" y="3941763"/>
          <p14:tracePt t="115214" x="4930775" y="3941763"/>
          <p14:tracePt t="115222" x="4930775" y="3932238"/>
          <p14:tracePt t="115239" x="4948238" y="3932238"/>
          <p14:tracePt t="115255" x="4956175" y="3932238"/>
          <p14:tracePt t="115263" x="4972050" y="3932238"/>
          <p14:tracePt t="115278" x="4989513" y="3932238"/>
          <p14:tracePt t="115288" x="5022850" y="3932238"/>
          <p14:tracePt t="115294" x="5046663" y="3932238"/>
          <p14:tracePt t="115304" x="5054600" y="3932238"/>
          <p14:tracePt t="115310" x="5080000" y="3932238"/>
          <p14:tracePt t="115319" x="5105400" y="3932238"/>
          <p14:tracePt t="115326" x="5146675" y="3932238"/>
          <p14:tracePt t="115336" x="5211763" y="3932238"/>
          <p14:tracePt t="115342" x="5302250" y="3932238"/>
          <p14:tracePt t="115353" x="5376863" y="3932238"/>
          <p14:tracePt t="115358" x="5459413" y="3932238"/>
          <p14:tracePt t="115366" x="5551488" y="3941763"/>
          <p14:tracePt t="115374" x="5624513" y="3965575"/>
          <p14:tracePt t="115383" x="5675313" y="3965575"/>
          <p14:tracePt t="115390" x="5716588" y="3965575"/>
          <p14:tracePt t="115398" x="5765800" y="3975100"/>
          <p14:tracePt t="115406" x="5807075" y="3983038"/>
          <p14:tracePt t="115414" x="5856288" y="3998913"/>
          <p14:tracePt t="115422" x="5905500" y="4006850"/>
          <p14:tracePt t="115430" x="5964238" y="4016375"/>
          <p14:tracePt t="115440" x="6029325" y="4032250"/>
          <p14:tracePt t="115447" x="6103938" y="4040188"/>
          <p14:tracePt t="115457" x="6194425" y="4073525"/>
          <p14:tracePt t="115463" x="6294438" y="4098925"/>
          <p14:tracePt t="115472" x="6376988" y="4114800"/>
          <p14:tracePt t="115480" x="6467475" y="4130675"/>
          <p14:tracePt t="115488" x="6557963" y="4148138"/>
          <p14:tracePt t="115495" x="6650038" y="4171950"/>
          <p14:tracePt t="115504" x="6723063" y="4189413"/>
          <p14:tracePt t="115510" x="6789738" y="4213225"/>
          <p14:tracePt t="115520" x="6856413" y="4230688"/>
          <p14:tracePt t="115526" x="6897688" y="4246563"/>
          <p14:tracePt t="115536" x="6938963" y="4264025"/>
          <p14:tracePt t="115553" x="6946900" y="4271963"/>
          <p14:tracePt t="115566" x="6946900" y="4279900"/>
          <p14:tracePt t="115574" x="6946900" y="4287838"/>
          <p14:tracePt t="115583" x="6946900" y="4305300"/>
          <p14:tracePt t="115590" x="6946900" y="4313238"/>
          <p14:tracePt t="115598" x="6946900" y="4346575"/>
          <p14:tracePt t="115606" x="6946900" y="4379913"/>
          <p14:tracePt t="115614" x="6931025" y="4411663"/>
          <p14:tracePt t="115622" x="6889750" y="4452938"/>
          <p14:tracePt t="115630" x="6856413" y="4470400"/>
          <p14:tracePt t="115639" x="6815138" y="4503738"/>
          <p14:tracePt t="115646" x="6773863" y="4527550"/>
          <p14:tracePt t="115657" x="6699250" y="4545013"/>
          <p14:tracePt t="115663" x="6632575" y="4552950"/>
          <p14:tracePt t="115672" x="6583363" y="4568825"/>
          <p14:tracePt t="115678" x="6542088" y="4576763"/>
          <p14:tracePt t="115688" x="6508750" y="4576763"/>
          <p14:tracePt t="115695" x="6484938" y="4576763"/>
          <p14:tracePt t="115704" x="6459538" y="4576763"/>
          <p14:tracePt t="115711" x="6434138" y="4576763"/>
          <p14:tracePt t="115720" x="6418263" y="4576763"/>
          <p14:tracePt t="115736" x="6402388" y="4576763"/>
          <p14:tracePt t="115742" x="6392863" y="4576763"/>
          <p14:tracePt t="115753" x="6351588" y="4576763"/>
          <p14:tracePt t="115758" x="6318250" y="4568825"/>
          <p14:tracePt t="115766" x="6286500" y="4560888"/>
          <p14:tracePt t="115774" x="6269038" y="4560888"/>
          <p14:tracePt t="115782" x="6211888" y="4560888"/>
          <p14:tracePt t="115790" x="6145213" y="4560888"/>
          <p14:tracePt t="115798" x="6070600" y="4545013"/>
          <p14:tracePt t="115806" x="6013450" y="4527550"/>
          <p14:tracePt t="115814" x="5946775" y="4519613"/>
          <p14:tracePt t="115822" x="5864225" y="4503738"/>
          <p14:tracePt t="115830" x="5789613" y="4494213"/>
          <p14:tracePt t="115840" x="5707063" y="4494213"/>
          <p14:tracePt t="115847" x="5641975" y="4494213"/>
          <p14:tracePt t="115856" x="5575300" y="4494213"/>
          <p14:tracePt t="115862" x="5518150" y="4486275"/>
          <p14:tracePt t="115872" x="5476875" y="4486275"/>
          <p14:tracePt t="115878" x="5443538" y="4486275"/>
          <p14:tracePt t="115889" x="5410200" y="4486275"/>
          <p14:tracePt t="115894" x="5386388" y="4486275"/>
          <p14:tracePt t="115904" x="5376863" y="4486275"/>
          <p14:tracePt t="115911" x="5353050" y="4486275"/>
          <p14:tracePt t="115920" x="5327650" y="4486275"/>
          <p14:tracePt t="115928" x="5302250" y="4486275"/>
          <p14:tracePt t="115937" x="5270500" y="4486275"/>
          <p14:tracePt t="115943" x="5237163" y="4486275"/>
          <p14:tracePt t="115953" x="5229225" y="4486275"/>
          <p14:tracePt t="115958" x="5187950" y="4486275"/>
          <p14:tracePt t="115966" x="5154613" y="4486275"/>
          <p14:tracePt t="115974" x="5129213" y="4486275"/>
          <p14:tracePt t="115982" x="5113338" y="4486275"/>
          <p14:tracePt t="115990" x="5080000" y="4486275"/>
          <p14:tracePt t="115998" x="5046663" y="4486275"/>
          <p14:tracePt t="116006" x="4989513" y="4486275"/>
          <p14:tracePt t="116015" x="4922838" y="4486275"/>
          <p14:tracePt t="116024" x="4840288" y="4486275"/>
          <p14:tracePt t="116040" x="4691063" y="4486275"/>
          <p14:tracePt t="116046" x="4600575" y="4486275"/>
          <p14:tracePt t="116055" x="4525963" y="4486275"/>
          <p14:tracePt t="116062" x="4460875" y="4494213"/>
          <p14:tracePt t="116071" x="4411663" y="4503738"/>
          <p14:tracePt t="116078" x="4370388" y="4503738"/>
          <p14:tracePt t="116088" x="4352925" y="4503738"/>
          <p14:tracePt t="116134" x="4360863" y="4503738"/>
          <p14:tracePt t="116144" x="4402138" y="4503738"/>
          <p14:tracePt t="116151" x="4435475" y="4503738"/>
          <p14:tracePt t="116158" x="4502150" y="4503738"/>
          <p14:tracePt t="116166" x="4608513" y="4503738"/>
          <p14:tracePt t="116174" x="4749800" y="4478338"/>
          <p14:tracePt t="116182" x="4906963" y="4445000"/>
          <p14:tracePt t="116190" x="5121275" y="4421188"/>
          <p14:tracePt t="116198" x="5353050" y="4387850"/>
          <p14:tracePt t="116206" x="5575300" y="4338638"/>
          <p14:tracePt t="116214" x="5740400" y="4279900"/>
          <p14:tracePt t="116223" x="5873750" y="4238625"/>
          <p14:tracePt t="116230" x="6013450" y="4181475"/>
          <p14:tracePt t="116240" x="6121400" y="4140200"/>
          <p14:tracePt t="116246" x="6219825" y="4089400"/>
          <p14:tracePt t="116257" x="6310313" y="4057650"/>
          <p14:tracePt t="116262" x="6369050" y="4032250"/>
          <p14:tracePt t="116272" x="6418263" y="3998913"/>
          <p14:tracePt t="116279" x="6459538" y="3983038"/>
          <p14:tracePt t="116288" x="6484938" y="3965575"/>
          <p14:tracePt t="116294" x="6508750" y="3949700"/>
          <p14:tracePt t="116304" x="6542088" y="3949700"/>
          <p14:tracePt t="116310" x="6575425" y="3941763"/>
          <p14:tracePt t="116320" x="6608763" y="3924300"/>
          <p14:tracePt t="116326" x="6650038" y="3916363"/>
          <p14:tracePt t="116336" x="6673850" y="3908425"/>
          <p14:tracePt t="116342" x="6699250" y="3908425"/>
          <p14:tracePt t="116351" x="6740525" y="3900488"/>
          <p14:tracePt t="116358" x="6781800" y="3890963"/>
          <p14:tracePt t="116367" x="6838950" y="3883025"/>
          <p14:tracePt t="116376" x="6872288" y="3883025"/>
          <p14:tracePt t="116382" x="6913563" y="3875088"/>
          <p14:tracePt t="116390" x="6972300" y="3867150"/>
          <p14:tracePt t="116398" x="7021513" y="3867150"/>
          <p14:tracePt t="116406" x="7054850" y="3867150"/>
          <p14:tracePt t="116414" x="7086600" y="3867150"/>
          <p14:tracePt t="116423" x="7127875" y="3867150"/>
          <p14:tracePt t="116430" x="7169150" y="3867150"/>
          <p14:tracePt t="116439" x="7210425" y="3867150"/>
          <p14:tracePt t="116446" x="7243763" y="3867150"/>
          <p14:tracePt t="116456" x="7302500" y="3867150"/>
          <p14:tracePt t="116462" x="7377113" y="3867150"/>
          <p14:tracePt t="116472" x="7450138" y="3867150"/>
          <p14:tracePt t="116478" x="7542213" y="3867150"/>
          <p14:tracePt t="116488" x="7640638" y="3875088"/>
          <p14:tracePt t="116494" x="7723188" y="3883025"/>
          <p14:tracePt t="116504" x="7780338" y="3900488"/>
          <p14:tracePt t="116510" x="7821613" y="3908425"/>
          <p14:tracePt t="116520" x="7872413" y="3924300"/>
          <p14:tracePt t="116526" x="7888288" y="3932238"/>
          <p14:tracePt t="116537" x="7888288" y="3941763"/>
          <p14:tracePt t="116542" x="7896225" y="3949700"/>
          <p14:tracePt t="116551" x="7896225" y="3957638"/>
          <p14:tracePt t="116558" x="7896225" y="3975100"/>
          <p14:tracePt t="116567" x="7896225" y="3998913"/>
          <p14:tracePt t="116574" x="7896225" y="4006850"/>
          <p14:tracePt t="116583" x="7896225" y="4032250"/>
          <p14:tracePt t="116590" x="7880350" y="4048125"/>
          <p14:tracePt t="116598" x="7872413" y="4081463"/>
          <p14:tracePt t="116606" x="7839075" y="4098925"/>
          <p14:tracePt t="116614" x="7789863" y="4148138"/>
          <p14:tracePt t="116624" x="7772400" y="4164013"/>
          <p14:tracePt t="116630" x="7723188" y="4189413"/>
          <p14:tracePt t="116640" x="7648575" y="4205288"/>
          <p14:tracePt t="116646" x="7573963" y="4230688"/>
          <p14:tracePt t="116656" x="7483475" y="4264025"/>
          <p14:tracePt t="116662" x="7367588" y="4287838"/>
          <p14:tracePt t="116672" x="7261225" y="4305300"/>
          <p14:tracePt t="116678" x="7161213" y="4329113"/>
          <p14:tracePt t="116688" x="7037388" y="4346575"/>
          <p14:tracePt t="116694" x="6905625" y="4370388"/>
          <p14:tracePt t="116704" x="6764338" y="4379913"/>
          <p14:tracePt t="116710" x="6657975" y="4387850"/>
          <p14:tracePt t="116720" x="6534150" y="4395788"/>
          <p14:tracePt t="116726" x="6426200" y="4403725"/>
          <p14:tracePt t="116737" x="6302375" y="4411663"/>
          <p14:tracePt t="116742" x="6186488" y="4411663"/>
          <p14:tracePt t="116751" x="6062663" y="4411663"/>
          <p14:tracePt t="116758" x="5964238" y="4411663"/>
          <p14:tracePt t="116767" x="5848350" y="4411663"/>
          <p14:tracePt t="116774" x="5732463" y="4411663"/>
          <p14:tracePt t="116782" x="5624513" y="4411663"/>
          <p14:tracePt t="116790" x="5526088" y="4411663"/>
          <p14:tracePt t="116799" x="5443538" y="4411663"/>
          <p14:tracePt t="116806" x="5376863" y="4411663"/>
          <p14:tracePt t="116814" x="5319713" y="4411663"/>
          <p14:tracePt t="116823" x="5260975" y="4411663"/>
          <p14:tracePt t="116830" x="5203825" y="4411663"/>
          <p14:tracePt t="116839" x="5162550" y="4411663"/>
          <p14:tracePt t="116846" x="5105400" y="4411663"/>
          <p14:tracePt t="116856" x="5064125" y="4411663"/>
          <p14:tracePt t="116862" x="5013325" y="4411663"/>
          <p14:tracePt t="116874" x="4981575" y="4411663"/>
          <p14:tracePt t="116878" x="4948238" y="4411663"/>
          <p14:tracePt t="116888" x="4922838" y="4411663"/>
          <p14:tracePt t="116894" x="4899025" y="4411663"/>
          <p14:tracePt t="116904" x="4865688" y="4411663"/>
          <p14:tracePt t="116910" x="4832350" y="4411663"/>
          <p14:tracePt t="116921" x="4799013" y="4411663"/>
          <p14:tracePt t="116926" x="4757738" y="4411663"/>
          <p14:tracePt t="116937" x="4708525" y="4411663"/>
          <p14:tracePt t="116942" x="4675188" y="4411663"/>
          <p14:tracePt t="116951" x="4641850" y="4411663"/>
          <p14:tracePt t="116958" x="4608513" y="4411663"/>
          <p14:tracePt t="116966" x="4576763" y="4411663"/>
          <p14:tracePt t="116974" x="4535488" y="4411663"/>
          <p14:tracePt t="116982" x="4502150" y="4411663"/>
          <p14:tracePt t="116991" x="4468813" y="4411663"/>
          <p14:tracePt t="116998" x="4427538" y="4411663"/>
          <p14:tracePt t="117006" x="4378325" y="4411663"/>
          <p14:tracePt t="117015" x="4344988" y="4411663"/>
          <p14:tracePt t="117023" x="4311650" y="4411663"/>
          <p14:tracePt t="117030" x="4278313" y="4411663"/>
          <p14:tracePt t="117041" x="4254500" y="4411663"/>
          <p14:tracePt t="117046" x="4244975" y="4411663"/>
          <p14:tracePt t="117056" x="4221163" y="4411663"/>
          <p14:tracePt t="117062" x="4203700" y="4411663"/>
          <p14:tracePt t="117074" x="4179888" y="4403725"/>
          <p14:tracePt t="117078" x="4171950" y="4403725"/>
          <p14:tracePt t="117088" x="4138613" y="4395788"/>
          <p14:tracePt t="117094" x="4121150" y="4395788"/>
          <p14:tracePt t="117104" x="4097338" y="4395788"/>
          <p14:tracePt t="117110" x="4079875" y="4395788"/>
          <p14:tracePt t="117120" x="4048125" y="4395788"/>
          <p14:tracePt t="117126" x="4006850" y="4395788"/>
          <p14:tracePt t="117135" x="3965575" y="4395788"/>
          <p14:tracePt t="117142" x="3932238" y="4395788"/>
          <p14:tracePt t="117150" x="3883025" y="4395788"/>
          <p14:tracePt t="117158" x="3841750" y="4395788"/>
          <p14:tracePt t="117166" x="3832225" y="4395788"/>
          <p14:tracePt t="117174" x="3824288" y="4395788"/>
          <p14:tracePt t="117182" x="3798888" y="4395788"/>
          <p14:tracePt t="117190" x="3783013" y="4395788"/>
          <p14:tracePt t="117198" x="3749675" y="4395788"/>
          <p14:tracePt t="117207" x="3733800" y="4395788"/>
          <p14:tracePt t="117214" x="3716338" y="4395788"/>
          <p14:tracePt t="117223" x="3700463" y="4395788"/>
          <p14:tracePt t="117230" x="3684588" y="4395788"/>
          <p14:tracePt t="117240" x="3667125" y="4395788"/>
          <p14:tracePt t="117247" x="3659188" y="4395788"/>
          <p14:tracePt t="117256" x="3643313" y="4395788"/>
          <p14:tracePt t="117273" x="3609975" y="4395788"/>
          <p14:tracePt t="117278" x="3602038" y="4395788"/>
          <p14:tracePt t="117288" x="3576638" y="4395788"/>
          <p14:tracePt t="117294" x="3568700" y="4395788"/>
          <p14:tracePt t="117304" x="3551238" y="4395788"/>
          <p14:tracePt t="117310" x="3543300" y="4395788"/>
          <p14:tracePt t="117342" x="3527425" y="4395788"/>
          <p14:tracePt t="117374" x="3519488" y="4395788"/>
          <p14:tracePt t="117438" x="3509963" y="4395788"/>
          <p14:tracePt t="117846" x="3486150" y="4395788"/>
          <p14:tracePt t="117856" x="3478213" y="4395788"/>
          <p14:tracePt t="117862" x="3468688" y="4403725"/>
          <p14:tracePt t="117872" x="3452813" y="4403725"/>
          <p14:tracePt t="117887" x="3452813" y="4411663"/>
          <p14:tracePt t="117903" x="3444875" y="4411663"/>
          <p14:tracePt t="117919" x="3444875" y="4429125"/>
          <p14:tracePt t="117974" x="3444875" y="4437063"/>
          <p14:tracePt t="117982" x="3452813" y="4445000"/>
          <p14:tracePt t="117991" x="3468688" y="4445000"/>
          <p14:tracePt t="117998" x="3486150" y="4445000"/>
          <p14:tracePt t="118007" x="3494088" y="4445000"/>
          <p14:tracePt t="118026" x="3502025" y="4445000"/>
          <p14:tracePt t="118031" x="3509963" y="4445000"/>
          <p14:tracePt t="118094" x="3527425" y="4445000"/>
          <p14:tracePt t="119606" x="3535363" y="4445000"/>
          <p14:tracePt t="119614" x="3560763" y="4445000"/>
          <p14:tracePt t="119624" x="3584575" y="4445000"/>
          <p14:tracePt t="119630" x="3625850" y="4445000"/>
          <p14:tracePt t="119640" x="3684588" y="4445000"/>
          <p14:tracePt t="119646" x="3749675" y="4445000"/>
          <p14:tracePt t="119656" x="3798888" y="4445000"/>
          <p14:tracePt t="119662" x="3849688" y="4445000"/>
          <p14:tracePt t="119673" x="3857625" y="4445000"/>
          <p14:tracePt t="119694" x="3865563" y="4445000"/>
          <p14:tracePt t="119710" x="3873500" y="4445000"/>
          <p14:tracePt t="119718" x="3898900" y="4445000"/>
          <p14:tracePt t="119727" x="3906838" y="4445000"/>
          <p14:tracePt t="119734" x="3914775" y="4445000"/>
          <p14:tracePt t="119742" x="3924300" y="4445000"/>
          <p14:tracePt t="119750" x="3932238" y="4429125"/>
          <p14:tracePt t="119759" x="3948113" y="4411663"/>
          <p14:tracePt t="119766" x="3965575" y="4411663"/>
          <p14:tracePt t="119777" x="3973513" y="4403725"/>
          <p14:tracePt t="119782" x="4006850" y="4403725"/>
          <p14:tracePt t="119792" x="4056063" y="4395788"/>
          <p14:tracePt t="119798" x="4097338" y="4387850"/>
          <p14:tracePt t="119808" x="4130675" y="4387850"/>
          <p14:tracePt t="119814" x="4171950" y="4379913"/>
          <p14:tracePt t="119824" x="4195763" y="4379913"/>
          <p14:tracePt t="119830" x="4213225" y="4379913"/>
          <p14:tracePt t="119840" x="4221163" y="4379913"/>
          <p14:tracePt t="119846" x="4237038" y="4379913"/>
          <p14:tracePt t="119856" x="4262438" y="4370388"/>
          <p14:tracePt t="119862" x="4278313" y="4370388"/>
          <p14:tracePt t="119873" x="4319588" y="4370388"/>
          <p14:tracePt t="119878" x="4344988" y="4362450"/>
          <p14:tracePt t="119887" x="4378325" y="4354513"/>
          <p14:tracePt t="119894" x="4411663" y="4354513"/>
          <p14:tracePt t="119902" x="4427538" y="4338638"/>
          <p14:tracePt t="119910" x="4468813" y="4338638"/>
          <p14:tracePt t="119918" x="4494213" y="4338638"/>
          <p14:tracePt t="119926" x="4510088" y="4321175"/>
          <p14:tracePt t="119934" x="4525963" y="4321175"/>
          <p14:tracePt t="119942" x="4543425" y="4321175"/>
          <p14:tracePt t="119959" x="4584700" y="4313238"/>
          <p14:tracePt t="119976" x="4592638" y="4313238"/>
          <p14:tracePt t="119982" x="4600575" y="4313238"/>
          <p14:tracePt t="119998" x="4625975" y="4313238"/>
          <p14:tracePt t="120007" x="4633913" y="4313238"/>
          <p14:tracePt t="120014" x="4649788" y="4313238"/>
          <p14:tracePt t="120027" x="4675188" y="4313238"/>
          <p14:tracePt t="120030" x="4708525" y="4305300"/>
          <p14:tracePt t="120040" x="4741863" y="4305300"/>
          <p14:tracePt t="120046" x="4757738" y="4305300"/>
          <p14:tracePt t="120055" x="4791075" y="4305300"/>
          <p14:tracePt t="120062" x="4840288" y="4305300"/>
          <p14:tracePt t="120072" x="4899025" y="4305300"/>
          <p14:tracePt t="120078" x="4948238" y="4305300"/>
          <p14:tracePt t="120086" x="5005388" y="4305300"/>
          <p14:tracePt t="120094" x="5038725" y="4305300"/>
          <p14:tracePt t="120102" x="5072063" y="4305300"/>
          <p14:tracePt t="120110" x="5080000" y="4305300"/>
          <p14:tracePt t="120118" x="5105400" y="4305300"/>
          <p14:tracePt t="120159" x="5129213" y="4305300"/>
          <p14:tracePt t="120182" x="5162550" y="4313238"/>
          <p14:tracePt t="120191" x="5187950" y="4329113"/>
          <p14:tracePt t="120198" x="5211763" y="4329113"/>
          <p14:tracePt t="120208" x="5253038" y="4338638"/>
          <p14:tracePt t="120214" x="5327650" y="4354513"/>
          <p14:tracePt t="120224" x="5368925" y="4362450"/>
          <p14:tracePt t="120230" x="5410200" y="4370388"/>
          <p14:tracePt t="120240" x="5435600" y="4370388"/>
          <p14:tracePt t="120246" x="5443538" y="4370388"/>
          <p14:tracePt t="120262" x="5451475" y="4379913"/>
          <p14:tracePt t="120273" x="5451475" y="4387850"/>
          <p14:tracePt t="120278" x="5451475" y="4395788"/>
          <p14:tracePt t="120287" x="5451475" y="4421188"/>
          <p14:tracePt t="120294" x="5451475" y="4437063"/>
          <p14:tracePt t="120302" x="5451475" y="4452938"/>
          <p14:tracePt t="120310" x="5435600" y="4470400"/>
          <p14:tracePt t="120318" x="5435600" y="4486275"/>
          <p14:tracePt t="120326" x="5418138" y="4503738"/>
          <p14:tracePt t="120334" x="5402263" y="4519613"/>
          <p14:tracePt t="120343" x="5394325" y="4527550"/>
          <p14:tracePt t="120350" x="5386388" y="4545013"/>
          <p14:tracePt t="120360" x="5368925" y="4568825"/>
          <p14:tracePt t="120366" x="5353050" y="4576763"/>
          <p14:tracePt t="120377" x="5327650" y="4594225"/>
          <p14:tracePt t="120382" x="5311775" y="4610100"/>
          <p14:tracePt t="120392" x="5302250" y="4627563"/>
          <p14:tracePt t="120399" x="5286375" y="4635500"/>
          <p14:tracePt t="120408" x="5270500" y="4635500"/>
          <p14:tracePt t="120414" x="5260975" y="4643438"/>
          <p14:tracePt t="120424" x="5245100" y="4651375"/>
          <p14:tracePt t="120430" x="5229225" y="4660900"/>
          <p14:tracePt t="120439" x="5211763" y="4660900"/>
          <p14:tracePt t="120446" x="5195888" y="4660900"/>
          <p14:tracePt t="120457" x="5154613" y="4668838"/>
          <p14:tracePt t="120462" x="5105400" y="4676775"/>
          <p14:tracePt t="120473" x="5038725" y="4676775"/>
          <p14:tracePt t="120478" x="4981575" y="4684713"/>
          <p14:tracePt t="120487" x="4914900" y="4692650"/>
          <p14:tracePt t="120494" x="4857750" y="4692650"/>
          <p14:tracePt t="120502" x="4824413" y="4702175"/>
          <p14:tracePt t="120510" x="4791075" y="4702175"/>
          <p14:tracePt t="120518" x="4765675" y="4702175"/>
          <p14:tracePt t="120526" x="4749800" y="4702175"/>
          <p14:tracePt t="120534" x="4732338" y="4702175"/>
          <p14:tracePt t="120543" x="4708525" y="4702175"/>
          <p14:tracePt t="120550" x="4683125" y="4702175"/>
          <p14:tracePt t="120559" x="4659313" y="4702175"/>
          <p14:tracePt t="120566" x="4633913" y="4702175"/>
          <p14:tracePt t="120575" x="4625975" y="4702175"/>
          <p14:tracePt t="120582" x="4592638" y="4702175"/>
          <p14:tracePt t="120592" x="4576763" y="4702175"/>
          <p14:tracePt t="120599" x="4551363" y="4702175"/>
          <p14:tracePt t="120608" x="4525963" y="4692650"/>
          <p14:tracePt t="120615" x="4518025" y="4692650"/>
          <p14:tracePt t="120624" x="4502150" y="4684713"/>
          <p14:tracePt t="120630" x="4476750" y="4676775"/>
          <p14:tracePt t="120663" x="4460875" y="4668838"/>
          <p14:tracePt t="120678" x="4460875" y="4660900"/>
          <p14:tracePt t="120726" x="4460875" y="4643438"/>
          <p14:tracePt t="120743" x="4460875" y="4635500"/>
          <p14:tracePt t="120759" x="4460875" y="4627563"/>
          <p14:tracePt t="120766" x="4460875" y="4618038"/>
          <p14:tracePt t="120775" x="4460875" y="4602163"/>
          <p14:tracePt t="120792" x="4502150" y="4586288"/>
          <p14:tracePt t="120798" x="4525963" y="4568825"/>
          <p14:tracePt t="120808" x="4559300" y="4560888"/>
          <p14:tracePt t="120814" x="4576763" y="4560888"/>
          <p14:tracePt t="120824" x="4618038" y="4545013"/>
          <p14:tracePt t="120830" x="4633913" y="4535488"/>
          <p14:tracePt t="120840" x="4659313" y="4535488"/>
          <p14:tracePt t="120847" x="4667250" y="4535488"/>
          <p14:tracePt t="120857" x="4675188" y="4535488"/>
          <p14:tracePt t="120862" x="4691063" y="4527550"/>
          <p14:tracePt t="120871" x="4708525" y="4527550"/>
          <p14:tracePt t="120880" x="4732338" y="4527550"/>
          <p14:tracePt t="120886" x="4741863" y="4527550"/>
          <p14:tracePt t="120894" x="4757738" y="4527550"/>
          <p14:tracePt t="120902" x="4773613" y="4527550"/>
          <p14:tracePt t="120910" x="4791075" y="4527550"/>
          <p14:tracePt t="120918" x="4806950" y="4527550"/>
          <p14:tracePt t="120926" x="4824413" y="4527550"/>
          <p14:tracePt t="120934" x="4840288" y="4527550"/>
          <p14:tracePt t="120943" x="4865688" y="4527550"/>
          <p14:tracePt t="120960" x="4922838" y="4527550"/>
          <p14:tracePt t="120976" x="4930775" y="4527550"/>
          <p14:tracePt t="120982" x="4940300" y="4527550"/>
          <p14:tracePt t="120992" x="4948238" y="4527550"/>
          <p14:tracePt t="121038" x="4956175" y="4527550"/>
          <p14:tracePt t="121046" x="4964113" y="4527550"/>
          <p14:tracePt t="121055" x="4989513" y="4527550"/>
          <p14:tracePt t="121062" x="5005388" y="4527550"/>
          <p14:tracePt t="121070" x="5022850" y="4527550"/>
          <p14:tracePt t="121078" x="5038725" y="4527550"/>
          <p14:tracePt t="121094" x="5046663" y="4527550"/>
          <p14:tracePt t="121118" x="5054600" y="4527550"/>
          <p14:tracePt t="121134" x="5064125" y="4527550"/>
          <p14:tracePt t="121143" x="5087938" y="4519613"/>
          <p14:tracePt t="121150" x="5095875" y="4519613"/>
          <p14:tracePt t="121160" x="5105400" y="4511675"/>
          <p14:tracePt t="121166" x="5113338" y="4511675"/>
          <p14:tracePt t="121182" x="5121275" y="4503738"/>
          <p14:tracePt t="121374" x="5129213" y="4503738"/>
          <p14:tracePt t="121392" x="5137150" y="4494213"/>
          <p14:tracePt t="121766" x="5137150" y="4486275"/>
          <p14:tracePt t="121776" x="5146675" y="4478338"/>
          <p14:tracePt t="122030" x="5146675" y="4470400"/>
          <p14:tracePt t="122071" x="5146675" y="4452938"/>
          <p14:tracePt t="122110" x="5146675" y="4445000"/>
          <p14:tracePt t="122326" x="5137150" y="4445000"/>
          <p14:tracePt t="122334" x="5129213" y="4445000"/>
          <p14:tracePt t="122343" x="5121275" y="4445000"/>
          <p14:tracePt t="122350" x="5105400" y="4445000"/>
          <p14:tracePt t="122360" x="5080000" y="4445000"/>
          <p14:tracePt t="122366" x="5064125" y="4445000"/>
          <p14:tracePt t="122376" x="5038725" y="4452938"/>
          <p14:tracePt t="122382" x="5013325" y="4462463"/>
          <p14:tracePt t="122393" x="4997450" y="4470400"/>
          <p14:tracePt t="122398" x="4964113" y="4478338"/>
          <p14:tracePt t="122408" x="4948238" y="4486275"/>
          <p14:tracePt t="122414" x="4930775" y="4486275"/>
          <p14:tracePt t="122427" x="4930775" y="4494213"/>
          <p14:tracePt t="122430" x="4922838" y="4494213"/>
          <p14:tracePt t="122439" x="4914900" y="4494213"/>
          <p14:tracePt t="122446" x="4906963" y="4494213"/>
          <p14:tracePt t="122462" x="4899025" y="4511675"/>
          <p14:tracePt t="122470" x="4873625" y="4511675"/>
          <p14:tracePt t="122478" x="4840288" y="4527550"/>
          <p14:tracePt t="122486" x="4814888" y="4535488"/>
          <p14:tracePt t="122494" x="4783138" y="4545013"/>
          <p14:tracePt t="122502" x="4732338" y="4552950"/>
          <p14:tracePt t="122511" x="4724400" y="4568825"/>
          <p14:tracePt t="122518" x="4700588" y="4568825"/>
          <p14:tracePt t="122530" x="4683125" y="4576763"/>
          <p14:tracePt t="122534" x="4675188" y="4586288"/>
          <p14:tracePt t="122543" x="4667250" y="4594225"/>
          <p14:tracePt t="122550" x="4649788" y="4594225"/>
          <p14:tracePt t="122566" x="4641850" y="4602163"/>
          <p14:tracePt t="122576" x="4633913" y="4602163"/>
          <p14:tracePt t="122582" x="4625975" y="4602163"/>
          <p14:tracePt t="122593" x="4618038" y="4602163"/>
          <p14:tracePt t="122608" x="4608513" y="4610100"/>
          <p14:tracePt t="122625" x="4600575" y="4618038"/>
          <p14:tracePt t="122630" x="4592638" y="4618038"/>
          <p14:tracePt t="122639" x="4584700" y="4618038"/>
          <p14:tracePt t="122646" x="4567238" y="4618038"/>
          <p14:tracePt t="122654" x="4559300" y="4618038"/>
          <p14:tracePt t="122662" x="4551363" y="4618038"/>
          <p14:tracePt t="122670" x="4543425" y="4618038"/>
          <p14:tracePt t="122678" x="4525963" y="4618038"/>
          <p14:tracePt t="122692" x="4518025" y="4627563"/>
          <p14:tracePt t="122695" x="4502150" y="4627563"/>
          <p14:tracePt t="122702" x="4468813" y="4627563"/>
          <p14:tracePt t="122711" x="4443413" y="4627563"/>
          <p14:tracePt t="122718" x="4435475" y="4627563"/>
          <p14:tracePt t="122728" x="4419600" y="4635500"/>
          <p14:tracePt t="122734" x="4370388" y="4635500"/>
          <p14:tracePt t="122744" x="4319588" y="4660900"/>
          <p14:tracePt t="122750" x="4286250" y="4660900"/>
          <p14:tracePt t="122760" x="4254500" y="4676775"/>
          <p14:tracePt t="122766" x="4229100" y="4676775"/>
          <p14:tracePt t="122776" x="4203700" y="4684713"/>
          <p14:tracePt t="122782" x="4154488" y="4684713"/>
          <p14:tracePt t="122792" x="4146550" y="4684713"/>
          <p14:tracePt t="122798" x="4130675" y="4692650"/>
          <p14:tracePt t="122808" x="4113213" y="4692650"/>
          <p14:tracePt t="122814" x="4089400" y="4702175"/>
          <p14:tracePt t="122830" x="4079875" y="4702175"/>
          <p14:tracePt t="122839" x="4071938" y="4702175"/>
          <p14:tracePt t="122846" x="4064000" y="4710113"/>
          <p14:tracePt t="122854" x="4056063" y="4718050"/>
          <p14:tracePt t="126267" x="3989388" y="4743450"/>
          <p14:tracePt t="126269" x="3883025" y="4784725"/>
          <p14:tracePt t="126279" x="3808413" y="4808538"/>
          <p14:tracePt t="126287" x="3749675" y="4833938"/>
          <p14:tracePt t="126296" x="3692525" y="4849813"/>
          <p14:tracePt t="126303" x="3651250" y="4867275"/>
          <p14:tracePt t="126311" x="3617913" y="4875213"/>
          <p14:tracePt t="126319" x="3576638" y="4883150"/>
          <p14:tracePt t="126329" x="3543300" y="4899025"/>
          <p14:tracePt t="126335" x="3519488" y="4908550"/>
          <p14:tracePt t="126344" x="3486150" y="4924425"/>
          <p14:tracePt t="126351" x="3460750" y="4924425"/>
          <p14:tracePt t="126360" x="3436938" y="4940300"/>
          <p14:tracePt t="126367" x="3411538" y="4949825"/>
          <p14:tracePt t="126374" x="3395663" y="4949825"/>
          <p14:tracePt t="126382" x="3362325" y="4983163"/>
          <p14:tracePt t="126390" x="3313113" y="5024438"/>
          <p14:tracePt t="126397" x="3270250" y="5048250"/>
          <p14:tracePt t="126407" x="3246438" y="5073650"/>
          <p14:tracePt t="126415" x="3221038" y="5081588"/>
          <p14:tracePt t="126423" x="3197225" y="5097463"/>
          <p14:tracePt t="126430" x="3171825" y="5106988"/>
          <p14:tracePt t="126439" x="3163888" y="5114925"/>
          <p14:tracePt t="126446" x="3155950" y="5122863"/>
          <p14:tracePt t="126471" x="3146425" y="5130800"/>
          <p14:tracePt t="126480" x="3130550" y="5130800"/>
          <p14:tracePt t="126487" x="3114675" y="5164138"/>
          <p14:tracePt t="126496" x="3105150" y="5164138"/>
          <p14:tracePt t="126503" x="3105150" y="5172075"/>
          <p14:tracePt t="126511" x="3097213" y="5180013"/>
          <p14:tracePt t="126518" x="3081338" y="5197475"/>
          <p14:tracePt t="126535" x="3073400" y="5205413"/>
          <p14:tracePt t="126543" x="3048000" y="5221288"/>
          <p14:tracePt t="126550" x="3040063" y="5230813"/>
          <p14:tracePt t="126558" x="3022600" y="5246688"/>
          <p14:tracePt t="126566" x="3014663" y="5280025"/>
          <p14:tracePt t="126574" x="2990850" y="5295900"/>
          <p14:tracePt t="126606" x="2981325" y="5303838"/>
          <p14:tracePt t="126639" x="2973388" y="5313363"/>
          <p14:tracePt t="126655" x="2965450" y="5321300"/>
          <p14:tracePt t="126663" x="2965450" y="5329238"/>
          <p14:tracePt t="126670" x="2957513" y="5329238"/>
          <p14:tracePt t="126680" x="2949575" y="5337175"/>
          <p14:tracePt t="126687" x="2940050" y="5354638"/>
          <p14:tracePt t="126696" x="2932113" y="5354638"/>
          <p14:tracePt t="126702" x="2932113" y="5362575"/>
          <p14:tracePt t="126712" x="2916238" y="5370513"/>
          <p14:tracePt t="126719" x="2898775" y="5378450"/>
          <p14:tracePt t="126729" x="2898775" y="5387975"/>
          <p14:tracePt t="126735" x="2874963" y="5395913"/>
          <p14:tracePt t="126743" x="2867025" y="5403850"/>
          <p14:tracePt t="126751" x="2841625" y="5403850"/>
          <p14:tracePt t="126758" x="2833688" y="5419725"/>
          <p14:tracePt t="126767" x="2825750" y="5419725"/>
          <p14:tracePt t="126783" x="2825750" y="5429250"/>
          <p14:tracePt t="126830" x="2816225" y="5429250"/>
          <p14:tracePt t="127631" x="2833688" y="5429250"/>
          <p14:tracePt t="127639" x="2874963" y="5429250"/>
          <p14:tracePt t="127646" x="2898775" y="5429250"/>
          <p14:tracePt t="127653" x="2932113" y="5419725"/>
          <p14:tracePt t="127663" x="2957513" y="5419725"/>
          <p14:tracePt t="127669" x="2990850" y="5403850"/>
          <p14:tracePt t="127679" x="3014663" y="5387975"/>
          <p14:tracePt t="127685" x="3048000" y="5378450"/>
          <p14:tracePt t="127696" x="3097213" y="5354638"/>
          <p14:tracePt t="127702" x="3146425" y="5354638"/>
          <p14:tracePt t="127712" x="3205163" y="5346700"/>
          <p14:tracePt t="127717" x="3262313" y="5329238"/>
          <p14:tracePt t="127727" x="3270250" y="5321300"/>
          <p14:tracePt t="127734" x="3295650" y="5313363"/>
          <p14:tracePt t="127742" x="3303588" y="5313363"/>
          <p14:tracePt t="127749" x="3313113" y="5313363"/>
          <p14:tracePt t="127757" x="3328988" y="5313363"/>
          <p14:tracePt t="127766" x="3336925" y="5313363"/>
          <p14:tracePt t="127773" x="3344863" y="5313363"/>
          <p14:tracePt t="127781" x="3354388" y="5303838"/>
          <p14:tracePt t="127789" x="3362325" y="5295900"/>
          <p14:tracePt t="127797" x="3386138" y="5295900"/>
          <p14:tracePt t="127806" x="3403600" y="5287963"/>
          <p14:tracePt t="127814" x="3427413" y="5280025"/>
          <p14:tracePt t="127821" x="3460750" y="5262563"/>
          <p14:tracePt t="127830" x="3486150" y="5254625"/>
          <p14:tracePt t="127837" x="3519488" y="5254625"/>
          <p14:tracePt t="127846" x="3543300" y="5238750"/>
          <p14:tracePt t="127853" x="3560763" y="5238750"/>
          <p14:tracePt t="127863" x="3584575" y="5230813"/>
          <p14:tracePt t="127870" x="3617913" y="5221288"/>
          <p14:tracePt t="127880" x="3659188" y="5221288"/>
          <p14:tracePt t="127885" x="3716338" y="5213350"/>
          <p14:tracePt t="127895" x="3767138" y="5205413"/>
          <p14:tracePt t="127901" x="3832225" y="5205413"/>
          <p14:tracePt t="127911" x="3914775" y="5205413"/>
          <p14:tracePt t="127917" x="3989388" y="5205413"/>
          <p14:tracePt t="127927" x="4056063" y="5205413"/>
          <p14:tracePt t="127933" x="4121150" y="5205413"/>
          <p14:tracePt t="127942" x="4179888" y="5205413"/>
          <p14:tracePt t="127962" x="4270375" y="5205413"/>
          <p14:tracePt t="127966" x="4303713" y="5205413"/>
          <p14:tracePt t="127982" x="4329113" y="5205413"/>
          <p14:tracePt t="127989" x="4337050" y="5205413"/>
          <p14:tracePt t="127998" x="4352925" y="5205413"/>
          <p14:tracePt t="128006" x="4386263" y="5213350"/>
          <p14:tracePt t="128014" x="4411663" y="5213350"/>
          <p14:tracePt t="128022" x="4427538" y="5213350"/>
          <p14:tracePt t="128031" x="4443413" y="5213350"/>
          <p14:tracePt t="128038" x="4476750" y="5213350"/>
          <p14:tracePt t="128047" x="4510088" y="5221288"/>
          <p14:tracePt t="128054" x="4551363" y="5230813"/>
          <p14:tracePt t="128063" x="4576763" y="5230813"/>
          <p14:tracePt t="128070" x="4600575" y="5238750"/>
          <p14:tracePt t="128085" x="4641850" y="5246688"/>
          <p14:tracePt t="128096" x="4649788" y="5254625"/>
          <p14:tracePt t="128101" x="4659313" y="5254625"/>
          <p14:tracePt t="128111" x="4675188" y="5254625"/>
          <p14:tracePt t="128117" x="4708525" y="5254625"/>
          <p14:tracePt t="128126" x="4749800" y="5262563"/>
          <p14:tracePt t="128134" x="4791075" y="5262563"/>
          <p14:tracePt t="128141" x="4824413" y="5262563"/>
          <p14:tracePt t="128150" x="4840288" y="5272088"/>
          <p14:tracePt t="128157" x="4873625" y="5272088"/>
          <p14:tracePt t="128165" x="4899025" y="5272088"/>
          <p14:tracePt t="128173" x="4930775" y="5272088"/>
          <p14:tracePt t="128182" x="4948238" y="5272088"/>
          <p14:tracePt t="128189" x="4964113" y="5272088"/>
          <p14:tracePt t="128198" x="4989513" y="5272088"/>
          <p14:tracePt t="128205" x="5005388" y="5262563"/>
          <p14:tracePt t="128214" x="5013325" y="5254625"/>
          <p14:tracePt t="128221" x="5030788" y="5246688"/>
          <p14:tracePt t="128238" x="5046663" y="5238750"/>
          <p14:tracePt t="128247" x="5064125" y="5238750"/>
          <p14:tracePt t="128253" x="5072063" y="5238750"/>
          <p14:tracePt t="128263" x="5080000" y="5230813"/>
          <p14:tracePt t="128280" x="5087938" y="5221288"/>
          <p14:tracePt t="128295" x="5095875" y="5221288"/>
          <p14:tracePt t="128312" x="5105400" y="5213350"/>
          <p14:tracePt t="128326" x="5113338" y="5213350"/>
          <p14:tracePt t="128342" x="5121275" y="5213350"/>
          <p14:tracePt t="128351" x="5121275" y="5205413"/>
          <p14:tracePt t="128375" x="5129213" y="5205413"/>
          <p14:tracePt t="128383" x="5129213" y="5197475"/>
          <p14:tracePt t="132306" x="5146675" y="5189538"/>
          <p14:tracePt t="132310" x="5178425" y="5189538"/>
          <p14:tracePt t="132318" x="5195888" y="5189538"/>
          <p14:tracePt t="132326" x="5229225" y="5180013"/>
          <p14:tracePt t="132335" x="5270500" y="5180013"/>
          <p14:tracePt t="132342" x="5319713" y="5172075"/>
          <p14:tracePt t="132352" x="5394325" y="5172075"/>
          <p14:tracePt t="132358" x="5443538" y="5172075"/>
          <p14:tracePt t="132368" x="5500688" y="5172075"/>
          <p14:tracePt t="132375" x="5559425" y="5172075"/>
          <p14:tracePt t="132384" x="5600700" y="5172075"/>
          <p14:tracePt t="132390" x="5608638" y="5172075"/>
          <p14:tracePt t="132400" x="5624513" y="5172075"/>
          <p14:tracePt t="132407" x="5649913" y="5172075"/>
          <p14:tracePt t="132416" x="5657850" y="5172075"/>
          <p14:tracePt t="132422" x="5699125" y="5172075"/>
          <p14:tracePt t="132433" x="5716588" y="5172075"/>
          <p14:tracePt t="132438" x="5757863" y="5172075"/>
          <p14:tracePt t="132449" x="5807075" y="5156200"/>
          <p14:tracePt t="132454" x="5822950" y="5156200"/>
          <p14:tracePt t="132463" x="5873750" y="5148263"/>
          <p14:tracePt t="132470" x="5930900" y="5138738"/>
          <p14:tracePt t="132478" x="6013450" y="5138738"/>
          <p14:tracePt t="132486" x="6096000" y="5138738"/>
          <p14:tracePt t="132494" x="6194425" y="5130800"/>
          <p14:tracePt t="132502" x="6286500" y="5130800"/>
          <p14:tracePt t="132510" x="6361113" y="5130800"/>
          <p14:tracePt t="132518" x="6426200" y="5130800"/>
          <p14:tracePt t="132526" x="6484938" y="5130800"/>
          <p14:tracePt t="132535" x="6516688" y="5130800"/>
          <p14:tracePt t="132542" x="6550025" y="5130800"/>
          <p14:tracePt t="132551" x="6557963" y="5130800"/>
          <p14:tracePt t="132558" x="6608763" y="5122863"/>
          <p14:tracePt t="132568" x="6640513" y="5114925"/>
          <p14:tracePt t="132574" x="6665913" y="5114925"/>
          <p14:tracePt t="132584" x="6691313" y="5114925"/>
          <p14:tracePt t="132590" x="6707188" y="5114925"/>
          <p14:tracePt t="132600" x="6715125" y="5114925"/>
          <p14:tracePt t="132606" x="6732588" y="5114925"/>
          <p14:tracePt t="132616" x="6756400" y="5114925"/>
          <p14:tracePt t="132623" x="6789738" y="5114925"/>
          <p14:tracePt t="132633" x="6823075" y="5114925"/>
          <p14:tracePt t="132638" x="6846888" y="5106988"/>
          <p14:tracePt t="132649" x="6864350" y="5106988"/>
          <p14:tracePt t="132654" x="6889750" y="5106988"/>
          <p14:tracePt t="132663" x="6921500" y="5106988"/>
          <p14:tracePt t="132670" x="6962775" y="5106988"/>
          <p14:tracePt t="132678" x="7013575" y="5106988"/>
          <p14:tracePt t="132686" x="7054850" y="5097463"/>
          <p14:tracePt t="132694" x="7112000" y="5089525"/>
          <p14:tracePt t="132702" x="7194550" y="5081588"/>
          <p14:tracePt t="132710" x="7277100" y="5081588"/>
          <p14:tracePt t="132718" x="7367588" y="5081588"/>
          <p14:tracePt t="132726" x="7475538" y="5081588"/>
          <p14:tracePt t="132735" x="7566025" y="5081588"/>
          <p14:tracePt t="132742" x="7632700" y="5081588"/>
          <p14:tracePt t="132751" x="7697788" y="5081588"/>
          <p14:tracePt t="132758" x="7739063" y="5081588"/>
          <p14:tracePt t="132768" x="7780338" y="5081588"/>
          <p14:tracePt t="132784" x="7789863" y="5081588"/>
          <p14:tracePt t="132790" x="7805738" y="5089525"/>
          <p14:tracePt t="132814" x="7831138" y="5106988"/>
          <p14:tracePt t="132822" x="7839075" y="5106988"/>
          <p14:tracePt t="132833" x="7847013" y="5114925"/>
          <p14:tracePt t="132838" x="7862888" y="5130800"/>
          <p14:tracePt t="132849" x="7880350" y="5130800"/>
          <p14:tracePt t="132862" x="7888288" y="5138738"/>
          <p14:tracePt t="132870" x="7905750" y="5148263"/>
          <p14:tracePt t="132886" x="7905750" y="5156200"/>
          <p14:tracePt t="132894" x="7913688" y="5156200"/>
          <p14:tracePt t="132902" x="7913688" y="5164138"/>
          <p14:tracePt t="132918" x="7913688" y="5172075"/>
          <p14:tracePt t="132926" x="7913688" y="5180013"/>
          <p14:tracePt t="132935" x="7905750" y="5205413"/>
          <p14:tracePt t="132952" x="7854950" y="5230813"/>
          <p14:tracePt t="132958" x="7839075" y="5230813"/>
          <p14:tracePt t="132968" x="7821613" y="5238750"/>
          <p14:tracePt t="132974" x="7813675" y="5246688"/>
          <p14:tracePt t="132984" x="7780338" y="5254625"/>
          <p14:tracePt t="132990" x="7764463" y="5262563"/>
          <p14:tracePt t="133000" x="7748588" y="5272088"/>
          <p14:tracePt t="133006" x="7723188" y="5272088"/>
          <p14:tracePt t="133015" x="7673975" y="5287963"/>
          <p14:tracePt t="133022" x="7656513" y="5295900"/>
          <p14:tracePt t="133032" x="7615238" y="5295900"/>
          <p14:tracePt t="133038" x="7550150" y="5303838"/>
          <p14:tracePt t="133046" x="7459663" y="5321300"/>
          <p14:tracePt t="133054" x="7351713" y="5329238"/>
          <p14:tracePt t="133066" x="7194550" y="5346700"/>
          <p14:tracePt t="133071" x="7013575" y="5346700"/>
          <p14:tracePt t="133078" x="6831013" y="5346700"/>
          <p14:tracePt t="133086" x="6673850" y="5346700"/>
          <p14:tracePt t="133094" x="6516688" y="5346700"/>
          <p14:tracePt t="133102" x="6361113" y="5346700"/>
          <p14:tracePt t="133110" x="6178550" y="5346700"/>
          <p14:tracePt t="133118" x="5997575" y="5346700"/>
          <p14:tracePt t="133126" x="5815013" y="5346700"/>
          <p14:tracePt t="133134" x="5634038" y="5346700"/>
          <p14:tracePt t="133142" x="5435600" y="5346700"/>
          <p14:tracePt t="133151" x="5253038" y="5346700"/>
          <p14:tracePt t="133158" x="5072063" y="5346700"/>
          <p14:tracePt t="133167" x="4930775" y="5346700"/>
          <p14:tracePt t="133174" x="4824413" y="5346700"/>
          <p14:tracePt t="133185" x="4716463" y="5346700"/>
          <p14:tracePt t="133190" x="4618038" y="5346700"/>
          <p14:tracePt t="133200" x="4510088" y="5362575"/>
          <p14:tracePt t="133206" x="4386263" y="5370513"/>
          <p14:tracePt t="133216" x="4254500" y="5378450"/>
          <p14:tracePt t="133222" x="4089400" y="5387975"/>
          <p14:tracePt t="133233" x="3965575" y="5403850"/>
          <p14:tracePt t="133238" x="3857625" y="5403850"/>
          <p14:tracePt t="133247" x="3767138" y="5403850"/>
          <p14:tracePt t="133254" x="3692525" y="5403850"/>
          <p14:tracePt t="133262" x="3625850" y="5403850"/>
          <p14:tracePt t="133270" x="3576638" y="5403850"/>
          <p14:tracePt t="133278" x="3535363" y="5403850"/>
          <p14:tracePt t="133286" x="3478213" y="5403850"/>
          <p14:tracePt t="133294" x="3436938" y="5403850"/>
          <p14:tracePt t="133302" x="3403600" y="5403850"/>
          <p14:tracePt t="133311" x="3354388" y="5403850"/>
          <p14:tracePt t="133319" x="3344863" y="5403850"/>
          <p14:tracePt t="133326" x="3321050" y="5403850"/>
          <p14:tracePt t="133335" x="3313113" y="5403850"/>
          <p14:tracePt t="133343" x="3295650" y="5403850"/>
          <p14:tracePt t="133352" x="3287713" y="5403850"/>
          <p14:tracePt t="133358" x="3279775" y="5403850"/>
          <p14:tracePt t="133368" x="3270250" y="5403850"/>
          <p14:tracePt t="133374" x="3254375" y="5403850"/>
          <p14:tracePt t="133399" x="3246438" y="5403850"/>
          <p14:tracePt t="133654" x="3254375" y="5403850"/>
          <p14:tracePt t="133662" x="3262313" y="5403850"/>
          <p14:tracePt t="133670" x="3279775" y="5403850"/>
          <p14:tracePt t="133710" x="3287713" y="5403850"/>
          <p14:tracePt t="133718" x="3295650" y="5403850"/>
          <p14:tracePt t="133726" x="3303588" y="5403850"/>
          <p14:tracePt t="133736" x="3321050" y="5403850"/>
          <p14:tracePt t="133742" x="3354388" y="5403850"/>
          <p14:tracePt t="133752" x="3362325" y="5403850"/>
          <p14:tracePt t="133758" x="3378200" y="5403850"/>
          <p14:tracePt t="133769" x="3386138" y="5403850"/>
          <p14:tracePt t="133774" x="3395663" y="5403850"/>
          <p14:tracePt t="133790" x="3403600" y="5403850"/>
          <p14:tracePt t="133815" x="3411538" y="5403850"/>
          <p14:tracePt t="133830" x="3419475" y="5403850"/>
          <p14:tracePt t="133846" x="3436938" y="5395913"/>
          <p14:tracePt t="133854" x="3452813" y="5395913"/>
          <p14:tracePt t="133862" x="3468688" y="5395913"/>
          <p14:tracePt t="133870" x="3502025" y="5395913"/>
          <p14:tracePt t="133878" x="3535363" y="5395913"/>
          <p14:tracePt t="133886" x="3568700" y="5395913"/>
          <p14:tracePt t="133894" x="3592513" y="5395913"/>
          <p14:tracePt t="133903" x="3609975" y="5387975"/>
          <p14:tracePt t="133910" x="3625850" y="5387975"/>
          <p14:tracePt t="133920" x="3633788" y="5387975"/>
          <p14:tracePt t="133926" x="3633788" y="5378450"/>
          <p14:tracePt t="133942" x="3667125" y="5370513"/>
          <p14:tracePt t="133953" x="3675063" y="5370513"/>
          <p14:tracePt t="133958" x="3700463" y="5370513"/>
          <p14:tracePt t="133968" x="3716338" y="5362575"/>
          <p14:tracePt t="133974" x="3741738" y="5362575"/>
          <p14:tracePt t="133985" x="3767138" y="5362575"/>
          <p14:tracePt t="133990" x="3798888" y="5362575"/>
          <p14:tracePt t="134000" x="3832225" y="5362575"/>
          <p14:tracePt t="134006" x="3865563" y="5362575"/>
          <p14:tracePt t="134018" x="3890963" y="5362575"/>
          <p14:tracePt t="134022" x="3906838" y="5362575"/>
          <p14:tracePt t="134031" x="3914775" y="5362575"/>
          <p14:tracePt t="134038" x="3956050" y="5362575"/>
          <p14:tracePt t="134047" x="3981450" y="5362575"/>
          <p14:tracePt t="134054" x="4006850" y="5362575"/>
          <p14:tracePt t="134062" x="4038600" y="5354638"/>
          <p14:tracePt t="134071" x="4071938" y="5346700"/>
          <p14:tracePt t="134078" x="4097338" y="5346700"/>
          <p14:tracePt t="134087" x="4113213" y="5337175"/>
          <p14:tracePt t="134094" x="4138613" y="5329238"/>
          <p14:tracePt t="134104" x="4146550" y="5329238"/>
          <p14:tracePt t="134110" x="4187825" y="5321300"/>
          <p14:tracePt t="134119" x="4203700" y="5313363"/>
          <p14:tracePt t="134126" x="4203700" y="5303838"/>
          <p14:tracePt t="134136" x="4221163" y="5303838"/>
          <p14:tracePt t="134142" x="4237038" y="5287963"/>
          <p14:tracePt t="134152" x="4244975" y="5287963"/>
          <p14:tracePt t="134183" x="4254500" y="5272088"/>
          <p14:tracePt t="134190" x="4270375" y="5254625"/>
          <p14:tracePt t="134201" x="4270375" y="5246688"/>
          <p14:tracePt t="134206" x="4286250" y="5238750"/>
          <p14:tracePt t="134217" x="4295775" y="5221288"/>
          <p14:tracePt t="134230" x="4295775" y="5213350"/>
          <p14:tracePt t="134238" x="4295775" y="5205413"/>
          <p14:tracePt t="134247" x="4295775" y="5197475"/>
          <p14:tracePt t="134254" x="4295775" y="5180013"/>
          <p14:tracePt t="134262" x="4303713" y="5164138"/>
          <p14:tracePt t="134278" x="4311650" y="5148263"/>
          <p14:tracePt t="134286" x="4311650" y="5130800"/>
          <p14:tracePt t="134294" x="4311650" y="5122863"/>
          <p14:tracePt t="134303" x="4311650" y="5114925"/>
          <p14:tracePt t="134310" x="4311650" y="5106988"/>
          <p14:tracePt t="134319" x="4319588" y="5097463"/>
          <p14:tracePt t="134342" x="4319588" y="5081588"/>
          <p14:tracePt t="134367" x="4319588" y="5073650"/>
          <p14:tracePt t="134382" x="4319588" y="5065713"/>
          <p14:tracePt t="134470" x="4295775" y="5065713"/>
          <p14:tracePt t="134478" x="4262438" y="5065713"/>
          <p14:tracePt t="134487" x="4229100" y="5065713"/>
          <p14:tracePt t="134494" x="4195763" y="5065713"/>
          <p14:tracePt t="134503" x="4179888" y="5065713"/>
          <p14:tracePt t="134510" x="4154488" y="5081588"/>
          <p14:tracePt t="134520" x="4121150" y="5097463"/>
          <p14:tracePt t="134526" x="4097338" y="5130800"/>
          <p14:tracePt t="134535" x="4071938" y="5172075"/>
          <p14:tracePt t="134542" x="4048125" y="5205413"/>
          <p14:tracePt t="134552" x="4022725" y="5246688"/>
          <p14:tracePt t="134558" x="3989388" y="5280025"/>
          <p14:tracePt t="134567" x="3965575" y="5303838"/>
          <p14:tracePt t="134574" x="3932238" y="5337175"/>
          <p14:tracePt t="134584" x="3914775" y="5362575"/>
          <p14:tracePt t="134590" x="3890963" y="5387975"/>
          <p14:tracePt t="134601" x="3865563" y="5411788"/>
          <p14:tracePt t="134606" x="3832225" y="5453063"/>
          <p14:tracePt t="134615" x="3798888" y="5502275"/>
          <p14:tracePt t="134622" x="3767138" y="5543550"/>
          <p14:tracePt t="134630" x="3733800" y="5594350"/>
          <p14:tracePt t="134638" x="3692525" y="5643563"/>
          <p14:tracePt t="134646" x="3651250" y="5700713"/>
          <p14:tracePt t="134654" x="3609975" y="5741988"/>
          <p14:tracePt t="134662" x="3576638" y="5783263"/>
          <p14:tracePt t="134670" x="3543300" y="5824538"/>
          <p14:tracePt t="134678" x="3519488" y="5849938"/>
          <p14:tracePt t="134688" x="3509963" y="5865813"/>
          <p14:tracePt t="134694" x="3494088" y="5883275"/>
          <p14:tracePt t="134704" x="3486150" y="5899150"/>
          <p14:tracePt t="134710" x="3478213" y="5916613"/>
          <p14:tracePt t="134720" x="3460750" y="5924550"/>
          <p14:tracePt t="134726" x="3460750" y="5932488"/>
          <p14:tracePt t="134735" x="3452813" y="5957888"/>
          <p14:tracePt t="134742" x="3452813" y="5981700"/>
          <p14:tracePt t="134752" x="3419475" y="6015038"/>
          <p14:tracePt t="134758" x="3395663" y="6064250"/>
          <p14:tracePt t="134768" x="3386138" y="6081713"/>
          <p14:tracePt t="134774" x="3378200" y="6105525"/>
          <p14:tracePt t="134783" x="3362325" y="6146800"/>
          <p14:tracePt t="134789" x="3336925" y="6180138"/>
          <p14:tracePt t="134799" x="3321050" y="6213475"/>
          <p14:tracePt t="134806" x="3321050" y="6221413"/>
          <p14:tracePt t="134814" x="3313113" y="6229350"/>
          <p14:tracePt t="134958" x="3303588" y="6229350"/>
          <p14:tracePt t="134974" x="3303588" y="6213475"/>
          <p14:tracePt t="134983" x="3303588" y="6197600"/>
          <p14:tracePt t="134990" x="3303588" y="6164263"/>
          <p14:tracePt t="134999" x="3287713" y="6156325"/>
          <p14:tracePt t="135006" x="3287713" y="6138863"/>
          <p14:tracePt t="135015" x="3279775" y="6105525"/>
          <p14:tracePt t="135022" x="3262313" y="6081713"/>
          <p14:tracePt t="135030" x="3262313" y="6048375"/>
          <p14:tracePt t="135038" x="3246438" y="5999163"/>
          <p14:tracePt t="135046" x="3246438" y="5965825"/>
          <p14:tracePt t="135054" x="3246438" y="5932488"/>
          <p14:tracePt t="135062" x="3246438" y="5891213"/>
          <p14:tracePt t="135070" x="3246438" y="5849938"/>
          <p14:tracePt t="135078" x="3246438" y="5834063"/>
          <p14:tracePt t="135086" x="3246438" y="5816600"/>
          <p14:tracePt t="135094" x="3254375" y="5783263"/>
          <p14:tracePt t="135102" x="3270250" y="5734050"/>
          <p14:tracePt t="135110" x="3287713" y="5726113"/>
          <p14:tracePt t="135120" x="3313113" y="5684838"/>
          <p14:tracePt t="135126" x="3313113" y="5651500"/>
          <p14:tracePt t="135136" x="3328988" y="5635625"/>
          <p14:tracePt t="135142" x="3344863" y="5602288"/>
          <p14:tracePt t="135152" x="3362325" y="5568950"/>
          <p14:tracePt t="135158" x="3362325" y="5527675"/>
          <p14:tracePt t="135168" x="3386138" y="5486400"/>
          <p14:tracePt t="135174" x="3403600" y="5461000"/>
          <p14:tracePt t="135185" x="3411538" y="5411788"/>
          <p14:tracePt t="135190" x="3444875" y="5370513"/>
          <p14:tracePt t="135201" x="3444875" y="5354638"/>
          <p14:tracePt t="135206" x="3460750" y="5329238"/>
          <p14:tracePt t="135214" x="3478213" y="5303838"/>
          <p14:tracePt t="135222" x="3486150" y="5272088"/>
          <p14:tracePt t="135230" x="3502025" y="5246688"/>
          <p14:tracePt t="135238" x="3535363" y="5205413"/>
          <p14:tracePt t="135246" x="3551238" y="5180013"/>
          <p14:tracePt t="135255" x="3584575" y="5148263"/>
          <p14:tracePt t="135262" x="3602038" y="5122863"/>
          <p14:tracePt t="135271" x="3625850" y="5089525"/>
          <p14:tracePt t="135278" x="3659188" y="5065713"/>
          <p14:tracePt t="135288" x="3684588" y="5032375"/>
          <p14:tracePt t="135294" x="3700463" y="5024438"/>
          <p14:tracePt t="135304" x="3708400" y="4999038"/>
          <p14:tracePt t="135310" x="3716338" y="4973638"/>
          <p14:tracePt t="135320" x="3725863" y="4932363"/>
          <p14:tracePt t="135326" x="3733800" y="4908550"/>
          <p14:tracePt t="135336" x="3733800" y="4891088"/>
          <p14:tracePt t="135342" x="3733800" y="4849813"/>
          <p14:tracePt t="135353" x="3749675" y="4816475"/>
          <p14:tracePt t="135358" x="3749675" y="4792663"/>
          <p14:tracePt t="135368" x="3749675" y="4767263"/>
          <p14:tracePt t="135374" x="3749675" y="4751388"/>
          <p14:tracePt t="135383" x="3749675" y="4725988"/>
          <p14:tracePt t="135390" x="3749675" y="4710113"/>
          <p14:tracePt t="135398" x="3741738" y="4692650"/>
          <p14:tracePt t="135406" x="3741738" y="4684713"/>
          <p14:tracePt t="135414" x="3741738" y="4676775"/>
          <p14:tracePt t="135421" x="3716338" y="4651375"/>
          <p14:tracePt t="135438" x="3700463" y="4635500"/>
          <p14:tracePt t="135462" x="3684588" y="4610100"/>
          <p14:tracePt t="135526" x="3675063" y="4610100"/>
          <p14:tracePt t="135536" x="3659188" y="4610100"/>
          <p14:tracePt t="135542" x="3651250" y="4610100"/>
          <p14:tracePt t="135551" x="3643313" y="4610100"/>
          <p14:tracePt t="135566" x="3633788" y="4610100"/>
          <p14:tracePt t="135575" x="3625850" y="4610100"/>
          <p14:tracePt t="135585" x="3617913" y="4618038"/>
          <p14:tracePt t="135590" x="3617913" y="4627563"/>
          <p14:tracePt t="135599" x="3602038" y="4635500"/>
          <p14:tracePt t="135606" x="3602038" y="4660900"/>
          <p14:tracePt t="135614" x="3592513" y="4692650"/>
          <p14:tracePt t="135622" x="3592513" y="4733925"/>
          <p14:tracePt t="135630" x="3592513" y="4759325"/>
          <p14:tracePt t="135638" x="3592513" y="4767263"/>
          <p14:tracePt t="135646" x="3592513" y="4784725"/>
          <p14:tracePt t="135654" x="3592513" y="4800600"/>
          <p14:tracePt t="135662" x="3592513" y="4816475"/>
          <p14:tracePt t="135670" x="3592513" y="4841875"/>
          <p14:tracePt t="135678" x="3592513" y="4875213"/>
          <p14:tracePt t="135687" x="3592513" y="4916488"/>
          <p14:tracePt t="135694" x="3609975" y="4957763"/>
          <p14:tracePt t="135704" x="3625850" y="4999038"/>
          <p14:tracePt t="135710" x="3659188" y="5040313"/>
          <p14:tracePt t="135720" x="3659188" y="5073650"/>
          <p14:tracePt t="135726" x="3684588" y="5106988"/>
          <p14:tracePt t="135736" x="3684588" y="5122863"/>
          <p14:tracePt t="135742" x="3716338" y="5156200"/>
          <p14:tracePt t="135752" x="3716338" y="5180013"/>
          <p14:tracePt t="135758" x="3757613" y="5221288"/>
          <p14:tracePt t="135768" x="3783013" y="5246688"/>
          <p14:tracePt t="135774" x="3798888" y="5272088"/>
          <p14:tracePt t="135785" x="3832225" y="5303838"/>
          <p14:tracePt t="135790" x="3841750" y="5321300"/>
          <p14:tracePt t="135798" x="3849688" y="5337175"/>
          <p14:tracePt t="135806" x="3865563" y="5362575"/>
          <p14:tracePt t="135814" x="3865563" y="5378450"/>
          <p14:tracePt t="135822" x="3865563" y="5403850"/>
          <p14:tracePt t="135830" x="3865563" y="5429250"/>
          <p14:tracePt t="135838" x="3865563" y="5453063"/>
          <p14:tracePt t="135846" x="3865563" y="5478463"/>
          <p14:tracePt t="135854" x="3865563" y="5511800"/>
          <p14:tracePt t="135862" x="3865563" y="5543550"/>
          <p14:tracePt t="135871" x="3865563" y="5568950"/>
          <p14:tracePt t="135878" x="3865563" y="5602288"/>
          <p14:tracePt t="135887" x="3865563" y="5626100"/>
          <p14:tracePt t="135894" x="3865563" y="5651500"/>
          <p14:tracePt t="135904" x="3857625" y="5659438"/>
          <p14:tracePt t="135910" x="3824288" y="5684838"/>
          <p14:tracePt t="135919" x="3798888" y="5710238"/>
          <p14:tracePt t="135926" x="3767138" y="5751513"/>
          <p14:tracePt t="135936" x="3733800" y="5792788"/>
          <p14:tracePt t="135942" x="3700463" y="5842000"/>
          <p14:tracePt t="135952" x="3659188" y="5891213"/>
          <p14:tracePt t="135971" x="3568700" y="5989638"/>
          <p14:tracePt t="135974" x="3527425" y="6048375"/>
          <p14:tracePt t="135985" x="3519488" y="6056313"/>
          <p14:tracePt t="135990" x="3509963" y="6064250"/>
          <p14:tracePt t="135998" x="3509963" y="6081713"/>
          <p14:tracePt t="136006" x="3509963" y="6105525"/>
          <p14:tracePt t="136014" x="3502025" y="6122988"/>
          <p14:tracePt t="136022" x="3486150" y="6130925"/>
          <p14:tracePt t="136030" x="3478213" y="6146800"/>
          <p14:tracePt t="136038" x="3460750" y="6180138"/>
          <p14:tracePt t="136055" x="3444875" y="6197600"/>
          <p14:tracePt t="136062" x="3436938" y="6197600"/>
          <p14:tracePt t="136074" x="3436938" y="6205538"/>
          <p14:tracePt t="136094" x="3427413" y="6205538"/>
          <p14:tracePt t="136110" x="3419475" y="6213475"/>
          <p14:tracePt t="136120" x="3411538" y="6221413"/>
          <p14:tracePt t="136126" x="3403600" y="6221413"/>
          <p14:tracePt t="136135" x="3395663" y="6229350"/>
          <p14:tracePt t="136142" x="3378200" y="6238875"/>
          <p14:tracePt t="136151" x="3370263" y="6238875"/>
          <p14:tracePt t="136167" x="3362325" y="6246813"/>
          <p14:tracePt t="136174" x="3344863" y="6254750"/>
          <p14:tracePt t="136184" x="3336925" y="6262688"/>
          <p14:tracePt t="136190" x="3328988" y="6270625"/>
          <p14:tracePt t="136198" x="3313113" y="6270625"/>
          <p14:tracePt t="136206" x="3295650" y="6296025"/>
          <p14:tracePt t="136214" x="3270250" y="6296025"/>
          <p14:tracePt t="136222" x="3254375" y="6303963"/>
          <p14:tracePt t="136230" x="3238500" y="6321425"/>
          <p14:tracePt t="136238" x="3228975" y="6321425"/>
          <p14:tracePt t="136246" x="3221038" y="6321425"/>
          <p14:tracePt t="136262" x="3221038" y="6329363"/>
          <p14:tracePt t="136358" x="3213100" y="6329363"/>
          <p14:tracePt t="136366" x="3205163" y="6329363"/>
          <p14:tracePt t="136374" x="3187700" y="6329363"/>
          <p14:tracePt t="140071" x="3221038" y="6329363"/>
          <p14:tracePt t="140078" x="3270250" y="6329363"/>
          <p14:tracePt t="140086" x="3321050" y="6311900"/>
          <p14:tracePt t="140094" x="3362325" y="6296025"/>
          <p14:tracePt t="140105" x="3403600" y="6288088"/>
          <p14:tracePt t="140110" x="3436938" y="6270625"/>
          <p14:tracePt t="140119" x="3494088" y="6262688"/>
          <p14:tracePt t="140126" x="3560763" y="6254750"/>
          <p14:tracePt t="140134" x="3651250" y="6254750"/>
          <p14:tracePt t="140142" x="3749675" y="6254750"/>
          <p14:tracePt t="140150" x="3849688" y="6246813"/>
          <p14:tracePt t="140158" x="3948113" y="6246813"/>
          <p14:tracePt t="140166" x="4048125" y="6238875"/>
          <p14:tracePt t="140174" x="4130675" y="6229350"/>
          <p14:tracePt t="140182" x="4229100" y="6229350"/>
          <p14:tracePt t="140191" x="4286250" y="6221413"/>
          <p14:tracePt t="140198" x="4352925" y="6213475"/>
          <p14:tracePt t="140208" x="4402138" y="6205538"/>
          <p14:tracePt t="140214" x="4435475" y="6197600"/>
          <p14:tracePt t="140223" x="4460875" y="6197600"/>
          <p14:tracePt t="140230" x="4484688" y="6188075"/>
          <p14:tracePt t="140240" x="4502150" y="6188075"/>
          <p14:tracePt t="140246" x="4518025" y="6188075"/>
          <p14:tracePt t="140256" x="4525963" y="6188075"/>
          <p14:tracePt t="140262" x="4551363" y="6188075"/>
          <p14:tracePt t="140272" x="4567238" y="6188075"/>
          <p14:tracePt t="140278" x="4584700" y="6188075"/>
          <p14:tracePt t="140289" x="4608513" y="6188075"/>
          <p14:tracePt t="140366" x="4641850" y="6188075"/>
          <p14:tracePt t="140382" x="4659313" y="6188075"/>
          <p14:tracePt t="140398" x="4675188" y="6188075"/>
          <p14:tracePt t="140454" x="4691063" y="6188075"/>
          <p14:tracePt t="140462" x="4708525" y="6188075"/>
          <p14:tracePt t="140470" x="4741863" y="6197600"/>
          <p14:tracePt t="140478" x="4749800" y="6197600"/>
          <p14:tracePt t="140489" x="4765675" y="6197600"/>
          <p14:tracePt t="140494" x="4791075" y="6205538"/>
          <p14:tracePt t="140510" x="4806950" y="6205538"/>
          <p14:tracePt t="140558" x="4832350" y="6213475"/>
          <p14:tracePt t="140574" x="4848225" y="6221413"/>
          <p14:tracePt t="140582" x="4857750" y="6221413"/>
          <p14:tracePt t="140598" x="4865688" y="6229350"/>
          <p14:tracePt t="140662" x="4873625" y="6238875"/>
          <p14:tracePt t="141022" x="4899025" y="6238875"/>
          <p14:tracePt t="141030" x="4948238" y="6238875"/>
          <p14:tracePt t="141039" x="5038725" y="6246813"/>
          <p14:tracePt t="141046" x="5137150" y="6270625"/>
          <p14:tracePt t="141056" x="5245100" y="6288088"/>
          <p14:tracePt t="141062" x="5345113" y="6303963"/>
          <p14:tracePt t="141072" x="5418138" y="6311900"/>
          <p14:tracePt t="141078" x="5468938" y="6321425"/>
          <p14:tracePt t="141089" x="5510213" y="6329363"/>
          <p14:tracePt t="141094" x="5541963" y="6337300"/>
          <p14:tracePt t="141110" x="5551488" y="6337300"/>
          <p14:tracePt t="141262" x="5559425" y="6337300"/>
          <p14:tracePt t="141462" x="5559425" y="6329363"/>
          <p14:tracePt t="141471" x="5551488" y="6329363"/>
          <p14:tracePt t="141478" x="5526088" y="6329363"/>
          <p14:tracePt t="141487" x="5518150" y="6329363"/>
          <p14:tracePt t="141494" x="5500688" y="6329363"/>
          <p14:tracePt t="141502" x="5476875" y="6329363"/>
          <p14:tracePt t="141510" x="5468938" y="6329363"/>
          <p14:tracePt t="141518" x="5443538" y="6329363"/>
          <p14:tracePt t="141526" x="5435600" y="6329363"/>
          <p14:tracePt t="141534" x="5427663" y="6329363"/>
          <p14:tracePt t="141542" x="5394325" y="6329363"/>
          <p14:tracePt t="141550" x="5360988" y="6362700"/>
          <p14:tracePt t="141559" x="5327650" y="6362700"/>
          <p14:tracePt t="141566" x="5260975" y="6370638"/>
          <p14:tracePt t="141576" x="5162550" y="6370638"/>
          <p14:tracePt t="141582" x="5064125" y="6378575"/>
          <p14:tracePt t="141592" x="4972050" y="6378575"/>
          <p14:tracePt t="141598" x="4899025" y="6378575"/>
          <p14:tracePt t="141608" x="4857750" y="6378575"/>
          <p14:tracePt t="141614" x="4848225" y="6378575"/>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3E9187-4927-4F21-85C7-749C8D93BB38}"/>
              </a:ext>
            </a:extLst>
          </p:cNvPr>
          <p:cNvSpPr txBox="1"/>
          <p:nvPr/>
        </p:nvSpPr>
        <p:spPr>
          <a:xfrm>
            <a:off x="137711" y="263726"/>
            <a:ext cx="88685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Grand canonical ensemble – practical usage</a:t>
            </a:r>
            <a:endParaRPr kumimoji="0" lang="sk-SK" sz="3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1BED9ED-901A-4F20-8F8C-697ED92B2DFB}"/>
                  </a:ext>
                </a:extLst>
              </p:cNvPr>
              <p:cNvSpPr txBox="1"/>
              <p:nvPr/>
            </p:nvSpPr>
            <p:spPr>
              <a:xfrm>
                <a:off x="137711" y="802935"/>
                <a:ext cx="8736376"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We have said that we use the grand canonical ensemble when we have a macrostate with given </a:t>
                </a:r>
                <a14:m>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𝑇</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𝑉</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𝜇</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This is somewhat a symbolic statement. We usually do not have direct knowledge about the value of the chemical potential for a given system. (Try to buy a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𝜇</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-meter in a laboratory-equipment shop!).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Normally we know the number of particles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𝑁</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together with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𝑇</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𝑉</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So we should use the canonical ensemble. However for technical reasons we might prefer the grand canonical ensemble. The reason is the following: compare the two expressions  </a:t>
                </a:r>
              </a:p>
            </p:txBody>
          </p:sp>
        </mc:Choice>
        <mc:Fallback xmlns="">
          <p:sp>
            <p:nvSpPr>
              <p:cNvPr id="4" name="TextBox 3">
                <a:extLst>
                  <a:ext uri="{FF2B5EF4-FFF2-40B4-BE49-F238E27FC236}">
                    <a16:creationId xmlns:a16="http://schemas.microsoft.com/office/drawing/2014/main" id="{01BED9ED-901A-4F20-8F8C-697ED92B2DFB}"/>
                  </a:ext>
                </a:extLst>
              </p:cNvPr>
              <p:cNvSpPr txBox="1">
                <a:spLocks noRot="1" noChangeAspect="1" noMove="1" noResize="1" noEditPoints="1" noAdjustHandles="1" noChangeArrowheads="1" noChangeShapeType="1" noTextEdit="1"/>
              </p:cNvSpPr>
              <p:nvPr/>
            </p:nvSpPr>
            <p:spPr>
              <a:xfrm>
                <a:off x="137711" y="802935"/>
                <a:ext cx="8736376" cy="2123658"/>
              </a:xfrm>
              <a:prstGeom prst="rect">
                <a:avLst/>
              </a:prstGeom>
              <a:blipFill>
                <a:blip r:embed="rId8"/>
                <a:stretch>
                  <a:fillRect l="-628" t="-1724" b="-3736"/>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B1DA7200-7763-4073-8F4D-C2C4A0A914DD}"/>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4783733" y="2926594"/>
            <a:ext cx="2278080" cy="445626"/>
          </a:xfrm>
          <a:prstGeom prst="rect">
            <a:avLst/>
          </a:prstGeom>
        </p:spPr>
      </p:pic>
      <p:pic>
        <p:nvPicPr>
          <p:cNvPr id="7" name="Picture 6">
            <a:extLst>
              <a:ext uri="{FF2B5EF4-FFF2-40B4-BE49-F238E27FC236}">
                <a16:creationId xmlns:a16="http://schemas.microsoft.com/office/drawing/2014/main" id="{DE73F5CE-0CA2-4EE2-A611-2138B3A87D07}"/>
              </a:ext>
            </a:extLst>
          </p:cNvPr>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1455512" y="2926593"/>
            <a:ext cx="1824568" cy="470602"/>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DA63F28-8372-4D76-B055-16463D8A8EE3}"/>
                  </a:ext>
                </a:extLst>
              </p:cNvPr>
              <p:cNvSpPr txBox="1"/>
              <p:nvPr/>
            </p:nvSpPr>
            <p:spPr>
              <a:xfrm>
                <a:off x="137711" y="3429000"/>
                <a:ext cx="860417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Technically it is usually easier to calculate the grand canonical sum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over all the states without any restriction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than the canonical sum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with the states restricted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by the condition </a:t>
                </a: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𝑁</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𝑖</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𝑁</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The way how we use the grand canonical ensemble even for systems with given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𝑁</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and not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𝜇</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is the following. We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just pretend that </a:t>
                </a:r>
                <a14:m>
                  <m:oMath xmlns:m="http://schemas.openxmlformats.org/officeDocument/2006/math">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𝝁</m:t>
                    </m:r>
                  </m:oMath>
                </a14:m>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is given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(without knowing its numerical  value) and do the calculations with the parameter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𝜇</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as a symbolic number. Then calculate the mean number of particles as a function of (pretended given but unknown)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𝜇</m:t>
                    </m:r>
                  </m:oMath>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mc:Choice>
        <mc:Fallback xmlns="">
          <p:sp>
            <p:nvSpPr>
              <p:cNvPr id="8" name="TextBox 7">
                <a:extLst>
                  <a:ext uri="{FF2B5EF4-FFF2-40B4-BE49-F238E27FC236}">
                    <a16:creationId xmlns:a16="http://schemas.microsoft.com/office/drawing/2014/main" id="{2DA63F28-8372-4D76-B055-16463D8A8EE3}"/>
                  </a:ext>
                </a:extLst>
              </p:cNvPr>
              <p:cNvSpPr txBox="1">
                <a:spLocks noRot="1" noChangeAspect="1" noMove="1" noResize="1" noEditPoints="1" noAdjustHandles="1" noChangeArrowheads="1" noChangeShapeType="1" noTextEdit="1"/>
              </p:cNvSpPr>
              <p:nvPr/>
            </p:nvSpPr>
            <p:spPr>
              <a:xfrm>
                <a:off x="137711" y="3429000"/>
                <a:ext cx="8604174" cy="1754326"/>
              </a:xfrm>
              <a:prstGeom prst="rect">
                <a:avLst/>
              </a:prstGeom>
              <a:blipFill>
                <a:blip r:embed="rId11"/>
                <a:stretch>
                  <a:fillRect l="-638" t="-2091" r="-780" b="-4530"/>
                </a:stretch>
              </a:blipFill>
            </p:spPr>
            <p:txBody>
              <a:bodyPr/>
              <a:lstStyle/>
              <a:p>
                <a:r>
                  <a:rPr lang="sk-SK">
                    <a:noFill/>
                  </a:rPr>
                  <a:t> </a:t>
                </a:r>
              </a:p>
            </p:txBody>
          </p:sp>
        </mc:Fallback>
      </mc:AlternateContent>
      <p:pic>
        <p:nvPicPr>
          <p:cNvPr id="18" name="Picture 17">
            <a:extLst>
              <a:ext uri="{FF2B5EF4-FFF2-40B4-BE49-F238E27FC236}">
                <a16:creationId xmlns:a16="http://schemas.microsoft.com/office/drawing/2014/main" id="{C7963BBA-0CF5-443D-B2B4-F7C153E4C413}"/>
              </a:ext>
            </a:extLst>
          </p:cNvPr>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2410185" y="5215132"/>
            <a:ext cx="3737905" cy="516571"/>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7C44878-6B9C-4ED3-A568-DC1A6050C426}"/>
                  </a:ext>
                </a:extLst>
              </p:cNvPr>
              <p:cNvSpPr txBox="1"/>
              <p:nvPr/>
            </p:nvSpPr>
            <p:spPr>
              <a:xfrm>
                <a:off x="137711" y="5681437"/>
                <a:ext cx="851053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and find the “good” value of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𝜇</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by inverting the equation                       . This value of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𝜇</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we then insert to all other results obtained by the grand-canonical calculation and we get the correct answer. The reason is that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for macroscopic system  </a:t>
                </a:r>
                <a14:m>
                  <m:oMath xmlns:m="http://schemas.openxmlformats.org/officeDocument/2006/math">
                    <m:acc>
                      <m:accPr>
                        <m:chr m:val="̅"/>
                        <m:ctrlP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accPr>
                      <m:e>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𝑵</m:t>
                        </m:r>
                      </m:e>
                    </m:acc>
                    <m:r>
                      <a:rPr kumimoji="0" lang="en-US" sz="18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 </m:t>
                    </m:r>
                  </m:oMath>
                </a14:m>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is undistinguishable from fixed </a:t>
                </a:r>
                <a14:m>
                  <m:oMath xmlns:m="http://schemas.openxmlformats.org/officeDocument/2006/math">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𝑵</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p>
            </p:txBody>
          </p:sp>
        </mc:Choice>
        <mc:Fallback xmlns="">
          <p:sp>
            <p:nvSpPr>
              <p:cNvPr id="12" name="TextBox 11">
                <a:extLst>
                  <a:ext uri="{FF2B5EF4-FFF2-40B4-BE49-F238E27FC236}">
                    <a16:creationId xmlns:a16="http://schemas.microsoft.com/office/drawing/2014/main" id="{07C44878-6B9C-4ED3-A568-DC1A6050C426}"/>
                  </a:ext>
                </a:extLst>
              </p:cNvPr>
              <p:cNvSpPr txBox="1">
                <a:spLocks noRot="1" noChangeAspect="1" noMove="1" noResize="1" noEditPoints="1" noAdjustHandles="1" noChangeArrowheads="1" noChangeShapeType="1" noTextEdit="1"/>
              </p:cNvSpPr>
              <p:nvPr/>
            </p:nvSpPr>
            <p:spPr>
              <a:xfrm>
                <a:off x="137711" y="5681437"/>
                <a:ext cx="8510531" cy="1200329"/>
              </a:xfrm>
              <a:prstGeom prst="rect">
                <a:avLst/>
              </a:prstGeom>
              <a:blipFill>
                <a:blip r:embed="rId13"/>
                <a:stretch>
                  <a:fillRect l="-645" t="-3046" r="-1074" b="-7107"/>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A6008EF2-ACB0-431F-82D6-1382488F7CF4}"/>
              </a:ext>
            </a:extLst>
          </p:cNvPr>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5622469" y="5731703"/>
            <a:ext cx="1026857" cy="248571"/>
          </a:xfrm>
          <a:prstGeom prst="rect">
            <a:avLst/>
          </a:prstGeom>
        </p:spPr>
      </p:pic>
      <p:sp>
        <p:nvSpPr>
          <p:cNvPr id="3" name="Slide Number Placeholder 2">
            <a:extLst>
              <a:ext uri="{FF2B5EF4-FFF2-40B4-BE49-F238E27FC236}">
                <a16:creationId xmlns:a16="http://schemas.microsoft.com/office/drawing/2014/main" id="{08EE60CA-C3B1-492F-921D-A0FB5BB3F2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CE0CA2-1A48-4B23-8A77-1A9F640E54E6}" type="slidenum">
              <a:rPr kumimoji="0" lang="sk-S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sk-S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Audio 4">
            <a:hlinkClick r:id="" action="ppaction://media"/>
            <a:extLst>
              <a:ext uri="{FF2B5EF4-FFF2-40B4-BE49-F238E27FC236}">
                <a16:creationId xmlns:a16="http://schemas.microsoft.com/office/drawing/2014/main" id="{69BE368A-B4EB-4824-A3A7-6E1454C10191}"/>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18172914"/>
      </p:ext>
    </p:extLst>
  </p:cSld>
  <p:clrMapOvr>
    <a:masterClrMapping/>
  </p:clrMapOvr>
  <mc:AlternateContent xmlns:mc="http://schemas.openxmlformats.org/markup-compatibility/2006">
    <mc:Choice xmlns:p14="http://schemas.microsoft.com/office/powerpoint/2010/main" Requires="p14">
      <p:transition spd="slow" p14:dur="2000" advTm="164962"/>
    </mc:Choice>
    <mc:Fallback>
      <p:transition spd="slow" advTm="164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590" x="4411663" y="6345238"/>
          <p14:tracePt t="1598" x="4419600" y="6345238"/>
          <p14:tracePt t="1606" x="4419600" y="6354763"/>
          <p14:tracePt t="1654" x="4419600" y="6362700"/>
          <p14:tracePt t="1670" x="4419600" y="6370638"/>
          <p14:tracePt t="1679" x="4411663" y="6370638"/>
          <p14:tracePt t="1686" x="4394200" y="6386513"/>
          <p14:tracePt t="1695" x="4378325" y="6386513"/>
          <p14:tracePt t="1702" x="4360863" y="6386513"/>
          <p14:tracePt t="1714" x="4352925" y="6396038"/>
          <p14:tracePt t="1766" x="4352925" y="6403975"/>
          <p14:tracePt t="1774" x="4344988" y="6427788"/>
          <p14:tracePt t="1782" x="4337050" y="6427788"/>
          <p14:tracePt t="1790" x="4329113" y="6437313"/>
          <p14:tracePt t="1799" x="4319588" y="6453188"/>
          <p14:tracePt t="1806" x="4295775" y="6469063"/>
          <p14:tracePt t="1816" x="4295775" y="6486525"/>
          <p14:tracePt t="1822" x="4303713" y="6502400"/>
          <p14:tracePt t="1854" x="4295775" y="6502400"/>
          <p14:tracePt t="1863" x="4319588" y="6494463"/>
          <p14:tracePt t="1879" x="4352925" y="6437313"/>
          <p14:tracePt t="1886" x="4360863" y="6411913"/>
          <p14:tracePt t="1896" x="4378325" y="6378575"/>
          <p14:tracePt t="1902" x="4378325" y="6354763"/>
          <p14:tracePt t="1913" x="4394200" y="6321425"/>
          <p14:tracePt t="1918" x="4402138" y="6321425"/>
          <p14:tracePt t="1926" x="4411663" y="6321425"/>
          <p14:tracePt t="1982" x="4411663" y="6303963"/>
          <p14:tracePt t="2006" x="4411663" y="6296025"/>
          <p14:tracePt t="2022" x="4402138" y="6280150"/>
          <p14:tracePt t="3134" x="4402138" y="6270625"/>
          <p14:tracePt t="3166" x="4411663" y="6270625"/>
          <p14:tracePt t="3174" x="4419600" y="6262688"/>
          <p14:tracePt t="3183" x="4419600" y="6246813"/>
          <p14:tracePt t="3190" x="4427538" y="6229350"/>
          <p14:tracePt t="3199" x="4435475" y="6213475"/>
          <p14:tracePt t="3206" x="4452938" y="6172200"/>
          <p14:tracePt t="3215" x="4468813" y="6130925"/>
          <p14:tracePt t="3222" x="4476750" y="6105525"/>
          <p14:tracePt t="3231" x="4484688" y="6081713"/>
          <p14:tracePt t="3238" x="4484688" y="6073775"/>
          <p14:tracePt t="3248" x="4502150" y="6064250"/>
          <p14:tracePt t="3254" x="4502150" y="6040438"/>
          <p14:tracePt t="3264" x="4502150" y="6022975"/>
          <p14:tracePt t="3270" x="4518025" y="5989638"/>
          <p14:tracePt t="3282" x="4518025" y="5981700"/>
          <p14:tracePt t="3286" x="4518025" y="5957888"/>
          <p14:tracePt t="3297" x="4518025" y="5940425"/>
          <p14:tracePt t="3302" x="4518025" y="5907088"/>
          <p14:tracePt t="3310" x="4518025" y="5883275"/>
          <p14:tracePt t="3319" x="4518025" y="5857875"/>
          <p14:tracePt t="3326" x="4518025" y="5849938"/>
          <p14:tracePt t="3334" x="4518025" y="5824538"/>
          <p14:tracePt t="3342" x="4518025" y="5792788"/>
          <p14:tracePt t="3350" x="4518025" y="5783263"/>
          <p14:tracePt t="3358" x="4525963" y="5775325"/>
          <p14:tracePt t="3366" x="4525963" y="5751513"/>
          <p14:tracePt t="3374" x="4525963" y="5726113"/>
          <p14:tracePt t="3383" x="4525963" y="5700713"/>
          <p14:tracePt t="3390" x="4535488" y="5668963"/>
          <p14:tracePt t="3399" x="4543425" y="5610225"/>
          <p14:tracePt t="3406" x="4551363" y="5568950"/>
          <p14:tracePt t="3415" x="4559300" y="5519738"/>
          <p14:tracePt t="3422" x="4567238" y="5461000"/>
          <p14:tracePt t="3431" x="4576763" y="5419725"/>
          <p14:tracePt t="3438" x="4576763" y="5362575"/>
          <p14:tracePt t="3448" x="4584700" y="5303838"/>
          <p14:tracePt t="3454" x="4592638" y="5254625"/>
          <p14:tracePt t="3464" x="4592638" y="5213350"/>
          <p14:tracePt t="3470" x="4600575" y="5164138"/>
          <p14:tracePt t="3481" x="4600575" y="5122863"/>
          <p14:tracePt t="3486" x="4600575" y="5065713"/>
          <p14:tracePt t="3497" x="4600575" y="5024438"/>
          <p14:tracePt t="3502" x="4600575" y="4973638"/>
          <p14:tracePt t="3510" x="4600575" y="4932363"/>
          <p14:tracePt t="3518" x="4592638" y="4875213"/>
          <p14:tracePt t="3526" x="4576763" y="4816475"/>
          <p14:tracePt t="3534" x="4551363" y="4751388"/>
          <p14:tracePt t="3543" x="4543425" y="4710113"/>
          <p14:tracePt t="3550" x="4525963" y="4651375"/>
          <p14:tracePt t="3559" x="4502150" y="4602163"/>
          <p14:tracePt t="3568" x="4460875" y="4552950"/>
          <p14:tracePt t="3574" x="4427538" y="4511675"/>
          <p14:tracePt t="3583" x="4411663" y="4478338"/>
          <p14:tracePt t="3590" x="4411663" y="4445000"/>
          <p14:tracePt t="3600" x="4402138" y="4395788"/>
          <p14:tracePt t="3606" x="4394200" y="4362450"/>
          <p14:tracePt t="3615" x="4394200" y="4338638"/>
          <p14:tracePt t="3622" x="4394200" y="4329113"/>
          <p14:tracePt t="3632" x="4402138" y="4321175"/>
          <p14:tracePt t="3642" x="4402138" y="4313238"/>
          <p14:tracePt t="3718" x="4411663" y="4313238"/>
          <p14:tracePt t="3894" x="4411663" y="4305300"/>
          <p14:tracePt t="3902" x="4411663" y="4297363"/>
          <p14:tracePt t="3910" x="4394200" y="4279900"/>
          <p14:tracePt t="3918" x="4370388" y="4264025"/>
          <p14:tracePt t="3926" x="4352925" y="4238625"/>
          <p14:tracePt t="3934" x="4344988" y="4197350"/>
          <p14:tracePt t="3942" x="4344988" y="4181475"/>
          <p14:tracePt t="3951" x="4337050" y="4148138"/>
          <p14:tracePt t="3958" x="4329113" y="4114800"/>
          <p14:tracePt t="3968" x="4311650" y="4073525"/>
          <p14:tracePt t="3974" x="4303713" y="4048125"/>
          <p14:tracePt t="3983" x="4303713" y="4024313"/>
          <p14:tracePt t="3990" x="4286250" y="3975100"/>
          <p14:tracePt t="3999" x="4262438" y="3924300"/>
          <p14:tracePt t="4006" x="4244975" y="3900488"/>
          <p14:tracePt t="4015" x="4229100" y="3849688"/>
          <p14:tracePt t="4022" x="4213225" y="3800475"/>
          <p14:tracePt t="4031" x="4195763" y="3743325"/>
          <p14:tracePt t="4038" x="4171950" y="3676650"/>
          <p14:tracePt t="4048" x="4138613" y="3611563"/>
          <p14:tracePt t="4054" x="4097338" y="3527425"/>
          <p14:tracePt t="4064" x="4071938" y="3444875"/>
          <p14:tracePt t="4070" x="4038600" y="3362325"/>
          <p14:tracePt t="4081" x="4022725" y="3321050"/>
          <p14:tracePt t="4086" x="4014788" y="3279775"/>
          <p14:tracePt t="4095" x="4006850" y="3222625"/>
          <p14:tracePt t="4102" x="3997325" y="3181350"/>
          <p14:tracePt t="4110" x="3981450" y="3122613"/>
          <p14:tracePt t="4118" x="3965575" y="3081338"/>
          <p14:tracePt t="4126" x="3956050" y="3049588"/>
          <p14:tracePt t="4134" x="3940175" y="3008313"/>
          <p14:tracePt t="4142" x="3932238" y="2982913"/>
          <p14:tracePt t="4158" x="3932238" y="2967038"/>
          <p14:tracePt t="4167" x="3932238" y="2949575"/>
          <p14:tracePt t="4174" x="3932238" y="2916238"/>
          <p14:tracePt t="4183" x="3932238" y="2867025"/>
          <p14:tracePt t="4190" x="3948113" y="2841625"/>
          <p14:tracePt t="4200" x="3948113" y="2817813"/>
          <p14:tracePt t="4206" x="3956050" y="2792413"/>
          <p14:tracePt t="4216" x="3973513" y="2751138"/>
          <p14:tracePt t="4222" x="3989388" y="2727325"/>
          <p14:tracePt t="4232" x="3997325" y="2701925"/>
          <p14:tracePt t="4238" x="4006850" y="2686050"/>
          <p14:tracePt t="4248" x="4014788" y="2668588"/>
          <p14:tracePt t="4254" x="4014788" y="2660650"/>
          <p14:tracePt t="4265" x="4030663" y="2644775"/>
          <p14:tracePt t="4270" x="4030663" y="2635250"/>
          <p14:tracePt t="4278" x="4038600" y="2603500"/>
          <p14:tracePt t="4286" x="4079875" y="2593975"/>
          <p14:tracePt t="4294" x="4105275" y="2578100"/>
          <p14:tracePt t="4302" x="4121150" y="2560638"/>
          <p14:tracePt t="4310" x="4138613" y="2544763"/>
          <p14:tracePt t="4318" x="4154488" y="2536825"/>
          <p14:tracePt t="4326" x="4179888" y="2511425"/>
          <p14:tracePt t="4334" x="4187825" y="2495550"/>
          <p14:tracePt t="4342" x="4213225" y="2487613"/>
          <p14:tracePt t="4351" x="4237038" y="2470150"/>
          <p14:tracePt t="4359" x="4270375" y="2454275"/>
          <p14:tracePt t="4368" x="4319588" y="2436813"/>
          <p14:tracePt t="4374" x="4360863" y="2428875"/>
          <p14:tracePt t="4383" x="4378325" y="2428875"/>
          <p14:tracePt t="4390" x="4411663" y="2420938"/>
          <p14:tracePt t="4399" x="4460875" y="2395538"/>
          <p14:tracePt t="4406" x="4518025" y="2379663"/>
          <p14:tracePt t="4415" x="4592638" y="2363788"/>
          <p14:tracePt t="4423" x="4667250" y="2346325"/>
          <p14:tracePt t="4431" x="4783138" y="2322513"/>
          <p14:tracePt t="4438" x="4881563" y="2312988"/>
          <p14:tracePt t="4448" x="4989513" y="2305050"/>
          <p14:tracePt t="4454" x="5095875" y="2297113"/>
          <p14:tracePt t="4465" x="5219700" y="2297113"/>
          <p14:tracePt t="4470" x="5353050" y="2297113"/>
          <p14:tracePt t="4478" x="5476875" y="2297113"/>
          <p14:tracePt t="4486" x="5592763" y="2297113"/>
          <p14:tracePt t="4494" x="5716588" y="2297113"/>
          <p14:tracePt t="4502" x="5830888" y="2297113"/>
          <p14:tracePt t="4510" x="5938838" y="2297113"/>
          <p14:tracePt t="4518" x="6038850" y="2297113"/>
          <p14:tracePt t="4526" x="6129338" y="2297113"/>
          <p14:tracePt t="4534" x="6203950" y="2297113"/>
          <p14:tracePt t="4542" x="6286500" y="2297113"/>
          <p14:tracePt t="4551" x="6351588" y="2297113"/>
          <p14:tracePt t="4558" x="6418263" y="2297113"/>
          <p14:tracePt t="4567" x="6484938" y="2297113"/>
          <p14:tracePt t="4574" x="6534150" y="2297113"/>
          <p14:tracePt t="4583" x="6583363" y="2297113"/>
          <p14:tracePt t="4590" x="6650038" y="2297113"/>
          <p14:tracePt t="4600" x="6699250" y="2297113"/>
          <p14:tracePt t="4606" x="6756400" y="2297113"/>
          <p14:tracePt t="4616" x="6815138" y="2289175"/>
          <p14:tracePt t="4622" x="6880225" y="2271713"/>
          <p14:tracePt t="4633" x="6954838" y="2263775"/>
          <p14:tracePt t="4638" x="7021513" y="2255838"/>
          <p14:tracePt t="4648" x="7078663" y="2247900"/>
          <p14:tracePt t="4654" x="7119938" y="2230438"/>
          <p14:tracePt t="4665" x="7169150" y="2222500"/>
          <p14:tracePt t="4670" x="7219950" y="2214563"/>
          <p14:tracePt t="4678" x="7227888" y="2206625"/>
          <p14:tracePt t="4686" x="7243763" y="2206625"/>
          <p14:tracePt t="4694" x="7251700" y="2206625"/>
          <p14:tracePt t="4718" x="7261225" y="2206625"/>
          <p14:tracePt t="4742" x="7261225" y="2189163"/>
          <p14:tracePt t="4750" x="7251700" y="2173288"/>
          <p14:tracePt t="4758" x="7235825" y="2165350"/>
          <p14:tracePt t="4774" x="7219950" y="2155825"/>
          <p14:tracePt t="4790" x="7210425" y="2132013"/>
          <p14:tracePt t="4800" x="7178675" y="2124075"/>
          <p14:tracePt t="4806" x="7169150" y="2106613"/>
          <p14:tracePt t="4816" x="7161213" y="2106613"/>
          <p14:tracePt t="4831" x="7153275" y="2090738"/>
          <p14:tracePt t="4838" x="7153275" y="2082800"/>
          <p14:tracePt t="4849" x="7145338" y="2073275"/>
          <p14:tracePt t="4854" x="7127875" y="2057400"/>
          <p14:tracePt t="4865" x="7127875" y="2049463"/>
          <p14:tracePt t="4870" x="7104063" y="2024063"/>
          <p14:tracePt t="4886" x="7078663" y="2016125"/>
          <p14:tracePt t="4894" x="7062788" y="2000250"/>
          <p14:tracePt t="4902" x="7054850" y="2000250"/>
          <p14:tracePt t="4910" x="7037388" y="1990725"/>
          <p14:tracePt t="4934" x="7004050" y="1966913"/>
          <p14:tracePt t="4942" x="6972300" y="1958975"/>
          <p14:tracePt t="4952" x="6962775" y="1949450"/>
          <p14:tracePt t="4958" x="6954838" y="1949450"/>
          <p14:tracePt t="4968" x="6946900" y="1949450"/>
          <p14:tracePt t="4974" x="6938963" y="1949450"/>
          <p14:tracePt t="4984" x="6921500" y="1949450"/>
          <p14:tracePt t="4990" x="6897688" y="1949450"/>
          <p14:tracePt t="4999" x="6856413" y="1949450"/>
          <p14:tracePt t="5006" x="6831013" y="1949450"/>
          <p14:tracePt t="5016" x="6789738" y="1949450"/>
          <p14:tracePt t="5022" x="6756400" y="1949450"/>
          <p14:tracePt t="5032" x="6699250" y="1949450"/>
          <p14:tracePt t="5038" x="6624638" y="1941513"/>
          <p14:tracePt t="5049" x="6534150" y="1925638"/>
          <p14:tracePt t="5054" x="6443663" y="1917700"/>
          <p14:tracePt t="5064" x="6351588" y="1908175"/>
          <p14:tracePt t="5070" x="6276975" y="1908175"/>
          <p14:tracePt t="5078" x="6211888" y="1908175"/>
          <p14:tracePt t="5086" x="6145213" y="1908175"/>
          <p14:tracePt t="5094" x="6088063" y="1908175"/>
          <p14:tracePt t="5102" x="6046788" y="1908175"/>
          <p14:tracePt t="5110" x="5997575" y="1908175"/>
          <p14:tracePt t="5118" x="5956300" y="1908175"/>
          <p14:tracePt t="5126" x="5922963" y="1908175"/>
          <p14:tracePt t="5134" x="5897563" y="1908175"/>
          <p14:tracePt t="5142" x="5856288" y="1908175"/>
          <p14:tracePt t="5151" x="5807075" y="1908175"/>
          <p14:tracePt t="5158" x="5765800" y="1908175"/>
          <p14:tracePt t="5167" x="5716588" y="1908175"/>
          <p14:tracePt t="5174" x="5675313" y="1908175"/>
          <p14:tracePt t="5184" x="5624513" y="1917700"/>
          <p14:tracePt t="5190" x="5567363" y="1925638"/>
          <p14:tracePt t="5200" x="5510213" y="1933575"/>
          <p14:tracePt t="5206" x="5451475" y="1949450"/>
          <p14:tracePt t="5216" x="5410200" y="1958975"/>
          <p14:tracePt t="5222" x="5360988" y="1966913"/>
          <p14:tracePt t="5232" x="5311775" y="1974850"/>
          <p14:tracePt t="5238" x="5270500" y="1982788"/>
          <p14:tracePt t="5250" x="5219700" y="2000250"/>
          <p14:tracePt t="5254" x="5162550" y="2008188"/>
          <p14:tracePt t="5262" x="5105400" y="2008188"/>
          <p14:tracePt t="5270" x="5054600" y="2008188"/>
          <p14:tracePt t="5278" x="4997450" y="2008188"/>
          <p14:tracePt t="5286" x="4956175" y="2008188"/>
          <p14:tracePt t="5294" x="4906963" y="2016125"/>
          <p14:tracePt t="5302" x="4881563" y="2024063"/>
          <p14:tracePt t="5310" x="4848225" y="2024063"/>
          <p14:tracePt t="5318" x="4814888" y="2032000"/>
          <p14:tracePt t="5326" x="4783138" y="2041525"/>
          <p14:tracePt t="5334" x="4757738" y="2049463"/>
          <p14:tracePt t="5342" x="4732338" y="2057400"/>
          <p14:tracePt t="5352" x="4708525" y="2057400"/>
          <p14:tracePt t="5358" x="4675188" y="2057400"/>
          <p14:tracePt t="5368" x="4667250" y="2057400"/>
          <p14:tracePt t="5694" x="4667250" y="2065338"/>
          <p14:tracePt t="5702" x="4683125" y="2073275"/>
          <p14:tracePt t="5710" x="4691063" y="2073275"/>
          <p14:tracePt t="5718" x="4716463" y="2082800"/>
          <p14:tracePt t="5726" x="4749800" y="2082800"/>
          <p14:tracePt t="5735" x="4773613" y="2082800"/>
          <p14:tracePt t="5742" x="4791075" y="2082800"/>
          <p14:tracePt t="5752" x="4814888" y="2082800"/>
          <p14:tracePt t="5758" x="4857750" y="2082800"/>
          <p14:tracePt t="5768" x="4906963" y="2082800"/>
          <p14:tracePt t="5774" x="4972050" y="2082800"/>
          <p14:tracePt t="5784" x="5054600" y="2082800"/>
          <p14:tracePt t="5790" x="5146675" y="2082800"/>
          <p14:tracePt t="5800" x="5237163" y="2082800"/>
          <p14:tracePt t="5806" x="5319713" y="2082800"/>
          <p14:tracePt t="5816" x="5386388" y="2082800"/>
          <p14:tracePt t="5822" x="5451475" y="2082800"/>
          <p14:tracePt t="5832" x="5510213" y="2082800"/>
          <p14:tracePt t="5838" x="5567363" y="2082800"/>
          <p14:tracePt t="5854" x="5608638" y="2082800"/>
          <p14:tracePt t="5862" x="5641975" y="2082800"/>
          <p14:tracePt t="5870" x="5665788" y="2082800"/>
          <p14:tracePt t="5878" x="5691188" y="2082800"/>
          <p14:tracePt t="5899" x="5724525" y="2082800"/>
          <p14:tracePt t="5903" x="5748338" y="2065338"/>
          <p14:tracePt t="5910" x="5765800" y="2065338"/>
          <p14:tracePt t="5918" x="5799138" y="2065338"/>
          <p14:tracePt t="5926" x="5799138" y="2057400"/>
          <p14:tracePt t="5942" x="5807075" y="2049463"/>
          <p14:tracePt t="5958" x="5822950" y="2041525"/>
          <p14:tracePt t="5968" x="5830888" y="2041525"/>
          <p14:tracePt t="5974" x="5864225" y="2041525"/>
          <p14:tracePt t="5984" x="5889625" y="2041525"/>
          <p14:tracePt t="5990" x="5897563" y="2024063"/>
          <p14:tracePt t="6000" x="5915025" y="2024063"/>
          <p14:tracePt t="6006" x="5930900" y="2016125"/>
          <p14:tracePt t="6016" x="5956300" y="2016125"/>
          <p14:tracePt t="6022" x="5980113" y="2008188"/>
          <p14:tracePt t="6033" x="6005513" y="2000250"/>
          <p14:tracePt t="6038" x="6029325" y="2000250"/>
          <p14:tracePt t="6049" x="6038850" y="1990725"/>
          <p14:tracePt t="6054" x="6054725" y="1982788"/>
          <p14:tracePt t="6118" x="6021388" y="1982788"/>
          <p14:tracePt t="6126" x="5997575" y="1982788"/>
          <p14:tracePt t="6135" x="5938838" y="1982788"/>
          <p14:tracePt t="6142" x="5840413" y="1982788"/>
          <p14:tracePt t="6152" x="5732463" y="1982788"/>
          <p14:tracePt t="6158" x="5624513" y="1982788"/>
          <p14:tracePt t="6168" x="5510213" y="1982788"/>
          <p14:tracePt t="6174" x="5402263" y="1982788"/>
          <p14:tracePt t="6184" x="5311775" y="1982788"/>
          <p14:tracePt t="6190" x="5245100" y="1982788"/>
          <p14:tracePt t="6200" x="5170488" y="1982788"/>
          <p14:tracePt t="6206" x="5105400" y="1982788"/>
          <p14:tracePt t="6216" x="5038725" y="1982788"/>
          <p14:tracePt t="6222" x="4997450" y="1982788"/>
          <p14:tracePt t="6233" x="4948238" y="1982788"/>
          <p14:tracePt t="6238" x="4906963" y="1982788"/>
          <p14:tracePt t="6246" x="4857750" y="1982788"/>
          <p14:tracePt t="6254" x="4791075" y="1982788"/>
          <p14:tracePt t="6262" x="4716463" y="1982788"/>
          <p14:tracePt t="6270" x="4618038" y="1982788"/>
          <p14:tracePt t="6278" x="4518025" y="1982788"/>
          <p14:tracePt t="6286" x="4402138" y="1982788"/>
          <p14:tracePt t="6294" x="4278313" y="1982788"/>
          <p14:tracePt t="6302" x="4171950" y="1982788"/>
          <p14:tracePt t="6310" x="4064000" y="1982788"/>
          <p14:tracePt t="6319" x="3973513" y="1982788"/>
          <p14:tracePt t="6326" x="3883025" y="1982788"/>
          <p14:tracePt t="6335" x="3832225" y="1982788"/>
          <p14:tracePt t="6342" x="3749675" y="1982788"/>
          <p14:tracePt t="6352" x="3700463" y="1982788"/>
          <p14:tracePt t="6358" x="3651250" y="1982788"/>
          <p14:tracePt t="6368" x="3609975" y="1982788"/>
          <p14:tracePt t="6374" x="3560763" y="1982788"/>
          <p14:tracePt t="6385" x="3519488" y="1982788"/>
          <p14:tracePt t="6390" x="3452813" y="1982788"/>
          <p14:tracePt t="6401" x="3386138" y="1982788"/>
          <p14:tracePt t="6406" x="3313113" y="1982788"/>
          <p14:tracePt t="6416" x="3228975" y="1982788"/>
          <p14:tracePt t="6422" x="3146425" y="1982788"/>
          <p14:tracePt t="6433" x="3055938" y="1982788"/>
          <p14:tracePt t="6438" x="2981325" y="1982788"/>
          <p14:tracePt t="6446" x="2898775" y="1982788"/>
          <p14:tracePt t="6454" x="2825750" y="1982788"/>
          <p14:tracePt t="6462" x="2759075" y="1982788"/>
          <p14:tracePt t="6470" x="2700338" y="1982788"/>
          <p14:tracePt t="6478" x="2659063" y="1982788"/>
          <p14:tracePt t="6486" x="2609850" y="1982788"/>
          <p14:tracePt t="6494" x="2586038" y="1982788"/>
          <p14:tracePt t="6502" x="2576513" y="1982788"/>
          <p14:tracePt t="6510" x="2544763" y="1982788"/>
          <p14:tracePt t="6518" x="2511425" y="1982788"/>
          <p14:tracePt t="6526" x="2470150" y="1982788"/>
          <p14:tracePt t="6536" x="2444750" y="1982788"/>
          <p14:tracePt t="6542" x="2403475" y="1982788"/>
          <p14:tracePt t="6551" x="2338388" y="1982788"/>
          <p14:tracePt t="6558" x="2263775" y="1982788"/>
          <p14:tracePt t="6567" x="2181225" y="1982788"/>
          <p14:tracePt t="6574" x="2089150" y="1982788"/>
          <p14:tracePt t="6584" x="2006600" y="1982788"/>
          <p14:tracePt t="6590" x="1916113" y="1982788"/>
          <p14:tracePt t="6601" x="1817688" y="1982788"/>
          <p14:tracePt t="6606" x="1725613" y="1982788"/>
          <p14:tracePt t="6617" x="1652588" y="1982788"/>
          <p14:tracePt t="6622" x="1593850" y="1982788"/>
          <p14:tracePt t="6633" x="1544638" y="1982788"/>
          <p14:tracePt t="6638" x="1495425" y="1982788"/>
          <p14:tracePt t="6646" x="1462088" y="1982788"/>
          <p14:tracePt t="6654" x="1436688" y="1974850"/>
          <p14:tracePt t="6662" x="1428750" y="1974850"/>
          <p14:tracePt t="6670" x="1412875" y="1974850"/>
          <p14:tracePt t="6678" x="1404938" y="1974850"/>
          <p14:tracePt t="6686" x="1387475" y="1974850"/>
          <p14:tracePt t="6694" x="1379538" y="1974850"/>
          <p14:tracePt t="6702" x="1371600" y="1974850"/>
          <p14:tracePt t="6710" x="1346200" y="1974850"/>
          <p14:tracePt t="6719" x="1330325" y="1974850"/>
          <p14:tracePt t="6736" x="1296988" y="1974850"/>
          <p14:tracePt t="6742" x="1289050" y="1974850"/>
          <p14:tracePt t="6758" x="1271588" y="1974850"/>
          <p14:tracePt t="6774" x="1263650" y="1974850"/>
          <p14:tracePt t="6806" x="1247775" y="1966913"/>
          <p14:tracePt t="7262" x="1255713" y="1966913"/>
          <p14:tracePt t="7310" x="1255713" y="1974850"/>
          <p14:tracePt t="7326" x="1263650" y="1974850"/>
          <p14:tracePt t="7335" x="1281113" y="1974850"/>
          <p14:tracePt t="7342" x="1322388" y="1974850"/>
          <p14:tracePt t="7351" x="1363663" y="1974850"/>
          <p14:tracePt t="7358" x="1379538" y="1974850"/>
          <p14:tracePt t="7368" x="1420813" y="1974850"/>
          <p14:tracePt t="7374" x="1454150" y="1974850"/>
          <p14:tracePt t="7384" x="1477963" y="1974850"/>
          <p14:tracePt t="7390" x="1503363" y="1974850"/>
          <p14:tracePt t="7401" x="1519238" y="1974850"/>
          <p14:tracePt t="7417" x="1536700" y="1974850"/>
          <p14:tracePt t="7422" x="1544638" y="1974850"/>
          <p14:tracePt t="7430" x="1577975" y="1974850"/>
          <p14:tracePt t="7438" x="1601788" y="1974850"/>
          <p14:tracePt t="7446" x="1619250" y="1974850"/>
          <p14:tracePt t="7454" x="1627188" y="1974850"/>
          <p14:tracePt t="7462" x="1643063" y="1974850"/>
          <p14:tracePt t="7470" x="1668463" y="1966913"/>
          <p14:tracePt t="7478" x="1684338" y="1966913"/>
          <p14:tracePt t="7486" x="1693863" y="1966913"/>
          <p14:tracePt t="7494" x="1701800" y="1958975"/>
          <p14:tracePt t="7504" x="1717675" y="1958975"/>
          <p14:tracePt t="7519" x="1725613" y="1958975"/>
          <p14:tracePt t="7526" x="1735138" y="1958975"/>
          <p14:tracePt t="7542" x="1743075" y="1949450"/>
          <p14:tracePt t="9366" x="1751013" y="1949450"/>
          <p14:tracePt t="9390" x="1758950" y="1949450"/>
          <p14:tracePt t="9398" x="1758950" y="1958975"/>
          <p14:tracePt t="9414" x="1766888" y="1958975"/>
          <p14:tracePt t="20102" x="1792288" y="1974850"/>
          <p14:tracePt t="20198" x="1784350" y="1990725"/>
          <p14:tracePt t="20206" x="1776413" y="2016125"/>
          <p14:tracePt t="20214" x="1776413" y="2032000"/>
          <p14:tracePt t="20222" x="1776413" y="2057400"/>
          <p14:tracePt t="20230" x="1776413" y="2082800"/>
          <p14:tracePt t="20238" x="1758950" y="2098675"/>
          <p14:tracePt t="20246" x="1735138" y="2132013"/>
          <p14:tracePt t="20254" x="1709738" y="2147888"/>
          <p14:tracePt t="20262" x="1684338" y="2181225"/>
          <p14:tracePt t="20270" x="1668463" y="2206625"/>
          <p14:tracePt t="20278" x="1652588" y="2230438"/>
          <p14:tracePt t="20286" x="1627188" y="2263775"/>
          <p14:tracePt t="20295" x="1611313" y="2289175"/>
          <p14:tracePt t="20302" x="1593850" y="2305050"/>
          <p14:tracePt t="20311" x="1552575" y="2330450"/>
          <p14:tracePt t="20318" x="1536700" y="2354263"/>
          <p14:tracePt t="20327" x="1528763" y="2387600"/>
          <p14:tracePt t="20334" x="1511300" y="2395538"/>
          <p14:tracePt t="20344" x="1503363" y="2420938"/>
          <p14:tracePt t="20350" x="1477963" y="2446338"/>
          <p14:tracePt t="20360" x="1470025" y="2470150"/>
          <p14:tracePt t="20366" x="1446213" y="2503488"/>
          <p14:tracePt t="20376" x="1420813" y="2536825"/>
          <p14:tracePt t="20382" x="1404938" y="2586038"/>
          <p14:tracePt t="20390" x="1379538" y="2635250"/>
          <p14:tracePt t="20398" x="1354138" y="2686050"/>
          <p14:tracePt t="20406" x="1330325" y="2743200"/>
          <p14:tracePt t="20414" x="1312863" y="2792413"/>
          <p14:tracePt t="20422" x="1289050" y="2851150"/>
          <p14:tracePt t="20430" x="1271588" y="2908300"/>
          <p14:tracePt t="20437" x="1263650" y="2949575"/>
          <p14:tracePt t="20446" x="1255713" y="3008313"/>
          <p14:tracePt t="20453" x="1247775" y="3065463"/>
          <p14:tracePt t="20464" x="1238250" y="3122613"/>
          <p14:tracePt t="20470" x="1214438" y="3189288"/>
          <p14:tracePt t="20479" x="1196975" y="3263900"/>
          <p14:tracePt t="20486" x="1181100" y="3313113"/>
          <p14:tracePt t="20495" x="1155700" y="3371850"/>
          <p14:tracePt t="20502" x="1139825" y="3436938"/>
          <p14:tracePt t="20511" x="1131888" y="3495675"/>
          <p14:tracePt t="20518" x="1131888" y="3560763"/>
          <p14:tracePt t="20526" x="1131888" y="3619500"/>
          <p14:tracePt t="20533" x="1123950" y="3694113"/>
          <p14:tracePt t="20543" x="1114425" y="3776663"/>
          <p14:tracePt t="20549" x="1098550" y="3859213"/>
          <p14:tracePt t="20558" x="1073150" y="3965575"/>
          <p14:tracePt t="20565" x="1041400" y="4057650"/>
          <p14:tracePt t="20575" x="1023938" y="4140200"/>
          <p14:tracePt t="20581" x="1008063" y="4238625"/>
          <p14:tracePt t="20589" x="990600" y="4346575"/>
          <p14:tracePt t="20597" x="982663" y="4445000"/>
          <p14:tracePt t="20605" x="974725" y="4519613"/>
          <p14:tracePt t="20613" x="966788" y="4618038"/>
          <p14:tracePt t="20622" x="949325" y="4702175"/>
          <p14:tracePt t="20629" x="949325" y="4767263"/>
          <p14:tracePt t="20637" x="949325" y="4808538"/>
          <p14:tracePt t="20646" x="949325" y="4841875"/>
          <p14:tracePt t="20662" x="949325" y="4849813"/>
          <p14:tracePt t="20670" x="949325" y="4857750"/>
          <p14:tracePt t="21182" x="958850" y="4857750"/>
          <p14:tracePt t="21198" x="974725" y="4857750"/>
          <p14:tracePt t="21205" x="982663" y="4857750"/>
          <p14:tracePt t="21230" x="1000125" y="4857750"/>
          <p14:tracePt t="21246" x="1008063" y="4857750"/>
          <p14:tracePt t="21263" x="1031875" y="4857750"/>
          <p14:tracePt t="21270" x="1082675" y="4849813"/>
          <p14:tracePt t="21279" x="1090613" y="4833938"/>
          <p14:tracePt t="21286" x="1114425" y="4816475"/>
          <p14:tracePt t="21295" x="1098550" y="4767263"/>
          <p14:tracePt t="21302" x="1098550" y="4733925"/>
          <p14:tracePt t="21312" x="1098550" y="4725988"/>
          <p14:tracePt t="21318" x="1114425" y="4702175"/>
          <p14:tracePt t="21327" x="1123950" y="4702175"/>
          <p14:tracePt t="21334" x="1131888" y="4684713"/>
          <p14:tracePt t="21350" x="1139825" y="4676775"/>
          <p14:tracePt t="21366" x="1155700" y="4668838"/>
          <p14:tracePt t="21374" x="1165225" y="4668838"/>
          <p14:tracePt t="21382" x="1189038" y="4660900"/>
          <p14:tracePt t="21398" x="1206500" y="4651375"/>
          <p14:tracePt t="21413" x="1214438" y="4651375"/>
          <p14:tracePt t="21422" x="1222375" y="4651375"/>
          <p14:tracePt t="21430" x="1230313" y="4635500"/>
          <p14:tracePt t="21438" x="1255713" y="4635500"/>
          <p14:tracePt t="21446" x="1296988" y="4635500"/>
          <p14:tracePt t="21454" x="1338263" y="4602163"/>
          <p14:tracePt t="21463" x="1371600" y="4602163"/>
          <p14:tracePt t="21470" x="1387475" y="4594225"/>
          <p14:tracePt t="21479" x="1404938" y="4586288"/>
          <p14:tracePt t="21486" x="1436688" y="4576763"/>
          <p14:tracePt t="21495" x="1462088" y="4560888"/>
          <p14:tracePt t="21502" x="1503363" y="4535488"/>
          <p14:tracePt t="21512" x="1544638" y="4527550"/>
          <p14:tracePt t="21518" x="1585913" y="4511675"/>
          <p14:tracePt t="21527" x="1635125" y="4494213"/>
          <p14:tracePt t="21534" x="1684338" y="4462463"/>
          <p14:tracePt t="21544" x="1725613" y="4445000"/>
          <p14:tracePt t="21550" x="1800225" y="4421188"/>
          <p14:tracePt t="21561" x="1874838" y="4395788"/>
          <p14:tracePt t="21566" x="1957388" y="4362450"/>
          <p14:tracePt t="21574" x="2039938" y="4321175"/>
          <p14:tracePt t="21581" x="2130425" y="4287838"/>
          <p14:tracePt t="21590" x="2230438" y="4264025"/>
          <p14:tracePt t="21597" x="2328863" y="4230688"/>
          <p14:tracePt t="21605" x="2420938" y="4205288"/>
          <p14:tracePt t="21613" x="2527300" y="4181475"/>
          <p14:tracePt t="21622" x="2627313" y="4148138"/>
          <p14:tracePt t="21631" x="2733675" y="4130675"/>
          <p14:tracePt t="21638" x="2833688" y="4106863"/>
          <p14:tracePt t="21647" x="2924175" y="4073525"/>
          <p14:tracePt t="21654" x="3014663" y="4048125"/>
          <p14:tracePt t="21663" x="3105150" y="4032250"/>
          <p14:tracePt t="21670" x="3205163" y="4024313"/>
          <p14:tracePt t="21679" x="3303588" y="4006850"/>
          <p14:tracePt t="21686" x="3403600" y="3975100"/>
          <p14:tracePt t="21696" x="3509963" y="3957638"/>
          <p14:tracePt t="21702" x="3592513" y="3941763"/>
          <p14:tracePt t="21711" x="3684588" y="3916363"/>
          <p14:tracePt t="21718" x="3767138" y="3883025"/>
          <p14:tracePt t="21728" x="3849688" y="3859213"/>
          <p14:tracePt t="21734" x="3914775" y="3833813"/>
          <p14:tracePt t="21744" x="3973513" y="3817938"/>
          <p14:tracePt t="21750" x="4022725" y="3800475"/>
          <p14:tracePt t="21758" x="4064000" y="3792538"/>
          <p14:tracePt t="21766" x="4079875" y="3792538"/>
          <p14:tracePt t="21774" x="4113213" y="3792538"/>
          <p14:tracePt t="21782" x="4121150" y="3792538"/>
          <p14:tracePt t="21790" x="4146550" y="3792538"/>
          <p14:tracePt t="21797" x="4154488" y="3792538"/>
          <p14:tracePt t="32862" x="4179888" y="3792538"/>
          <p14:tracePt t="32871" x="4195763" y="3792538"/>
          <p14:tracePt t="32877" x="4221163" y="3792538"/>
          <p14:tracePt t="32887" x="4262438" y="3792538"/>
          <p14:tracePt t="32903" x="4270375" y="3792538"/>
          <p14:tracePt t="32941" x="4278313" y="3792538"/>
          <p14:tracePt t="32950" x="4295775" y="3792538"/>
          <p14:tracePt t="32957" x="4303713" y="3792538"/>
          <p14:tracePt t="32966" x="4311650" y="3792538"/>
          <p14:tracePt t="32973" x="4337050" y="3776663"/>
          <p14:tracePt t="32982" x="4352925" y="3776663"/>
          <p14:tracePt t="32990" x="4360863" y="3767138"/>
          <p14:tracePt t="32997" x="4370388" y="3767138"/>
          <p14:tracePt t="33005" x="4370388" y="3759200"/>
          <p14:tracePt t="33013" x="4378325" y="3759200"/>
          <p14:tracePt t="33045" x="4394200" y="3751263"/>
          <p14:tracePt t="33055" x="4394200" y="3709988"/>
          <p14:tracePt t="33061" x="4394200" y="3694113"/>
          <p14:tracePt t="33071" x="4435475" y="3676650"/>
          <p14:tracePt t="33077" x="4460875" y="3643313"/>
          <p14:tracePt t="33087" x="4494213" y="3627438"/>
          <p14:tracePt t="33093" x="4535488" y="3602038"/>
          <p14:tracePt t="33103" x="4584700" y="3578225"/>
          <p14:tracePt t="33109" x="4618038" y="3560763"/>
          <p14:tracePt t="33119" x="4641850" y="3552825"/>
          <p14:tracePt t="33125" x="4683125" y="3544888"/>
          <p14:tracePt t="33136" x="4724400" y="3527425"/>
          <p14:tracePt t="33141" x="4773613" y="3519488"/>
          <p14:tracePt t="33150" x="4848225" y="3511550"/>
          <p14:tracePt t="33158" x="4899025" y="3486150"/>
          <p14:tracePt t="33166" x="4940300" y="3462338"/>
          <p14:tracePt t="33174" x="4989513" y="3444875"/>
          <p14:tracePt t="33181" x="5013325" y="3421063"/>
          <p14:tracePt t="33190" x="5046663" y="3413125"/>
          <p14:tracePt t="33197" x="5072063" y="3395663"/>
          <p14:tracePt t="33206" x="5095875" y="3371850"/>
          <p14:tracePt t="33213" x="5137150" y="3354388"/>
          <p14:tracePt t="33222" x="5178425" y="3321050"/>
          <p14:tracePt t="33229" x="5219700" y="3289300"/>
          <p14:tracePt t="33238" x="5253038" y="3263900"/>
          <p14:tracePt t="33245" x="5294313" y="3238500"/>
          <p14:tracePt t="33255" x="5345113" y="3214688"/>
          <p14:tracePt t="33261" x="5394325" y="3189288"/>
          <p14:tracePt t="33271" x="5418138" y="3173413"/>
          <p14:tracePt t="33277" x="5451475" y="3155950"/>
          <p14:tracePt t="33287" x="5476875" y="3148013"/>
          <p14:tracePt t="33293" x="5500688" y="3122613"/>
          <p14:tracePt t="33303" x="5534025" y="3098800"/>
          <p14:tracePt t="33309" x="5559425" y="3081338"/>
          <p14:tracePt t="33319" x="5600700" y="3057525"/>
          <p14:tracePt t="33325" x="5641975" y="3032125"/>
          <p14:tracePt t="33336" x="5683250" y="3016250"/>
          <p14:tracePt t="33341" x="5732463" y="2998788"/>
          <p14:tracePt t="33350" x="5781675" y="2990850"/>
          <p14:tracePt t="33358" x="5840413" y="2967038"/>
          <p14:tracePt t="33366" x="5897563" y="2949575"/>
          <p14:tracePt t="33373" x="5956300" y="2925763"/>
          <p14:tracePt t="33381" x="5997575" y="2900363"/>
          <p14:tracePt t="33389" x="6029325" y="2892425"/>
          <p14:tracePt t="33397" x="6062663" y="2867025"/>
          <p14:tracePt t="33407" x="6121400" y="2851150"/>
          <p14:tracePt t="33413" x="6170613" y="2825750"/>
          <p14:tracePt t="33423" x="6203950" y="2809875"/>
          <p14:tracePt t="33429" x="6261100" y="2792413"/>
          <p14:tracePt t="33440" x="6310313" y="2784475"/>
          <p14:tracePt t="33445" x="6343650" y="2768600"/>
          <p14:tracePt t="33455" x="6392863" y="2751138"/>
          <p14:tracePt t="33461" x="6434138" y="2735263"/>
          <p14:tracePt t="33471" x="6467475" y="2709863"/>
          <p14:tracePt t="33477" x="6500813" y="2693988"/>
          <p14:tracePt t="33487" x="6526213" y="2686050"/>
          <p14:tracePt t="33493" x="6550025" y="2660650"/>
          <p14:tracePt t="33503" x="6591300" y="2644775"/>
          <p14:tracePt t="33509" x="6640513" y="2619375"/>
          <p14:tracePt t="33520" x="6681788" y="2586038"/>
          <p14:tracePt t="33526" x="6732588" y="2560638"/>
          <p14:tracePt t="33536" x="6781800" y="2536825"/>
          <p14:tracePt t="33541" x="6823075" y="2519363"/>
          <p14:tracePt t="33550" x="6864350" y="2495550"/>
          <p14:tracePt t="33557" x="6913563" y="2478088"/>
          <p14:tracePt t="33565" x="6954838" y="2446338"/>
          <p14:tracePt t="33573" x="6980238" y="2420938"/>
          <p14:tracePt t="33581" x="7013575" y="2395538"/>
          <p14:tracePt t="33589" x="7045325" y="2371725"/>
          <p14:tracePt t="33597" x="7086600" y="2354263"/>
          <p14:tracePt t="33605" x="7096125" y="2346325"/>
          <p14:tracePt t="33613" x="7112000" y="2338388"/>
          <p14:tracePt t="33621" x="7119938" y="2322513"/>
          <p14:tracePt t="33629" x="7137400" y="2312988"/>
          <p14:tracePt t="33638" x="7145338" y="2305050"/>
          <p14:tracePt t="33645" x="7153275" y="2305050"/>
          <p14:tracePt t="33656" x="7153275" y="2297113"/>
          <p14:tracePt t="33662" x="7161213" y="2297113"/>
          <p14:tracePt t="33671" x="7169150" y="2289175"/>
          <p14:tracePt t="33687" x="7178675" y="2289175"/>
          <p14:tracePt t="33693" x="7178675" y="2271713"/>
          <p14:tracePt t="33717" x="7194550" y="2255838"/>
          <p14:tracePt t="33741" x="7202488" y="2247900"/>
          <p14:tracePt t="33750" x="7202488" y="2239963"/>
          <p14:tracePt t="33757" x="7202488" y="2230438"/>
          <p14:tracePt t="33765" x="7210425" y="2222500"/>
          <p14:tracePt t="33773" x="7219950" y="2214563"/>
          <p14:tracePt t="33781" x="7227888" y="2206625"/>
          <p14:tracePt t="33789" x="7235825" y="2197100"/>
          <p14:tracePt t="33797" x="7235825" y="2189163"/>
          <p14:tracePt t="33806" x="7243763" y="2173288"/>
          <p14:tracePt t="33813" x="7251700" y="2155825"/>
          <p14:tracePt t="33823" x="7269163" y="2139950"/>
          <p14:tracePt t="33829" x="7277100" y="2132013"/>
          <p14:tracePt t="33839" x="7292975" y="2124075"/>
          <p14:tracePt t="33845" x="7302500" y="2124075"/>
          <p14:tracePt t="33855" x="7310438" y="2114550"/>
          <p14:tracePt t="33861" x="7310438" y="2106613"/>
          <p14:tracePt t="33871" x="7318375" y="2098675"/>
          <p14:tracePt t="33889" x="7334250" y="2082800"/>
          <p14:tracePt t="33894" x="7351713" y="2073275"/>
          <p14:tracePt t="33903" x="7367588" y="2049463"/>
          <p14:tracePt t="33909" x="7377113" y="2024063"/>
          <p14:tracePt t="33925" x="7377113" y="2016125"/>
          <p14:tracePt t="33936" x="7385050" y="2000250"/>
          <p14:tracePt t="33941" x="7392988" y="2000250"/>
          <p14:tracePt t="33950" x="7400925" y="1982788"/>
          <p14:tracePt t="33965" x="7418388" y="1974850"/>
          <p14:tracePt t="33973" x="7418388" y="1966913"/>
          <p14:tracePt t="33981" x="7426325" y="1949450"/>
          <p14:tracePt t="33989" x="7426325" y="1941513"/>
          <p14:tracePt t="33997" x="7434263" y="1941513"/>
          <p14:tracePt t="34006" x="7434263" y="1933575"/>
          <p14:tracePt t="34061" x="7442200" y="1933575"/>
          <p14:tracePt t="34077" x="7450138" y="1933575"/>
          <p14:tracePt t="34086" x="7459663" y="1933575"/>
          <p14:tracePt t="34094" x="7467600" y="1925638"/>
          <p14:tracePt t="34181" x="7467600" y="1908175"/>
          <p14:tracePt t="34221" x="7467600" y="1900238"/>
          <p14:tracePt t="34285" x="7475538" y="1900238"/>
          <p14:tracePt t="34669" x="7467600" y="1900238"/>
          <p14:tracePt t="34686" x="7459663" y="1900238"/>
          <p14:tracePt t="34693" x="7442200" y="1900238"/>
          <p14:tracePt t="34702" x="7426325" y="1900238"/>
          <p14:tracePt t="34709" x="7408863" y="1900238"/>
          <p14:tracePt t="34734" x="7392988" y="1900238"/>
          <p14:tracePt t="34741" x="7377113" y="1900238"/>
          <p14:tracePt t="34749" x="7367588" y="1900238"/>
          <p14:tracePt t="34757" x="7359650" y="1900238"/>
          <p14:tracePt t="34765" x="7343775" y="1900238"/>
          <p14:tracePt t="34773" x="7310438" y="1900238"/>
          <p14:tracePt t="34790" x="7292975" y="1900238"/>
          <p14:tracePt t="34806" x="7285038" y="1900238"/>
          <p14:tracePt t="34839" x="7277100" y="1900238"/>
          <p14:tracePt t="34845" x="7269163" y="1908175"/>
          <p14:tracePt t="34861" x="7251700" y="1908175"/>
          <p14:tracePt t="34871" x="7243763" y="1908175"/>
          <p14:tracePt t="34877" x="7227888" y="1908175"/>
          <p14:tracePt t="34890" x="7186613" y="1908175"/>
          <p14:tracePt t="34905" x="7145338" y="1908175"/>
          <p14:tracePt t="34909" x="7137400" y="1917700"/>
          <p14:tracePt t="34918" x="7112000" y="1917700"/>
          <p14:tracePt t="34925" x="7104063" y="1917700"/>
          <p14:tracePt t="34933" x="7096125" y="1917700"/>
          <p14:tracePt t="34949" x="7086600" y="1925638"/>
          <p14:tracePt t="34965" x="7078663" y="1925638"/>
          <p14:tracePt t="34973" x="7062788" y="1933575"/>
          <p14:tracePt t="34982" x="7054850" y="1933575"/>
          <p14:tracePt t="34990" x="7029450" y="1933575"/>
          <p14:tracePt t="34998" x="7004050" y="1933575"/>
          <p14:tracePt t="35006" x="6988175" y="1933575"/>
          <p14:tracePt t="35013" x="6980238" y="1941513"/>
          <p14:tracePt t="35023" x="6962775" y="1941513"/>
          <p14:tracePt t="35029" x="6946900" y="1941513"/>
          <p14:tracePt t="35039" x="6913563" y="1958975"/>
          <p14:tracePt t="35045" x="6905625" y="1966913"/>
          <p14:tracePt t="35055" x="6856413" y="1990725"/>
          <p14:tracePt t="35061" x="6823075" y="2008188"/>
          <p14:tracePt t="35071" x="6797675" y="2008188"/>
          <p14:tracePt t="35077" x="6756400" y="2024063"/>
          <p14:tracePt t="35087" x="6699250" y="2041525"/>
          <p14:tracePt t="35093" x="6691313" y="2049463"/>
          <p14:tracePt t="35105" x="6673850" y="2049463"/>
          <p14:tracePt t="35109" x="6673850" y="2057400"/>
          <p14:tracePt t="35141" x="6665913" y="2065338"/>
          <p14:tracePt t="35149" x="6657975" y="2065338"/>
          <p14:tracePt t="35157" x="6640513" y="2073275"/>
          <p14:tracePt t="35165" x="6599238" y="2073275"/>
          <p14:tracePt t="35173" x="6583363" y="2082800"/>
          <p14:tracePt t="35190" x="6567488" y="2090738"/>
          <p14:tracePt t="35197" x="6526213" y="2098675"/>
          <p14:tracePt t="35207" x="6492875" y="2114550"/>
          <p14:tracePt t="35214" x="6434138" y="2132013"/>
          <p14:tracePt t="35223" x="6384925" y="2155825"/>
          <p14:tracePt t="35229" x="6335713" y="2173288"/>
          <p14:tracePt t="35239" x="6302375" y="2181225"/>
          <p14:tracePt t="35245" x="6261100" y="2197100"/>
          <p14:tracePt t="35255" x="6227763" y="2214563"/>
          <p14:tracePt t="35261" x="6178550" y="2214563"/>
          <p14:tracePt t="35271" x="6145213" y="2214563"/>
          <p14:tracePt t="35277" x="6111875" y="2222500"/>
          <p14:tracePt t="35287" x="6070600" y="2230438"/>
          <p14:tracePt t="35293" x="6046788" y="2239963"/>
          <p14:tracePt t="35304" x="6038850" y="2247900"/>
          <p14:tracePt t="35309" x="6021388" y="2247900"/>
          <p14:tracePt t="35318" x="5997575" y="2255838"/>
          <p14:tracePt t="35325" x="5972175" y="2271713"/>
          <p14:tracePt t="35333" x="5938838" y="2281238"/>
          <p14:tracePt t="35341" x="5889625" y="2289175"/>
          <p14:tracePt t="35349" x="5848350" y="2305050"/>
          <p14:tracePt t="35357" x="5822950" y="2305050"/>
          <p14:tracePt t="35365" x="5789613" y="2312988"/>
          <p14:tracePt t="35374" x="5748338" y="2322513"/>
          <p14:tracePt t="35381" x="5724525" y="2330450"/>
          <p14:tracePt t="35391" x="5699125" y="2330450"/>
          <p14:tracePt t="35397" x="5675313" y="2330450"/>
          <p14:tracePt t="35407" x="5649913" y="2338388"/>
          <p14:tracePt t="35413" x="5624513" y="2346325"/>
          <p14:tracePt t="35423" x="5600700" y="2354263"/>
          <p14:tracePt t="35430" x="5575300" y="2354263"/>
          <p14:tracePt t="35439" x="5567363" y="2354263"/>
          <p14:tracePt t="35445" x="5551488" y="2354263"/>
          <p14:tracePt t="35485" x="5541963" y="2363788"/>
          <p14:tracePt t="35773" x="5567363" y="2363788"/>
          <p14:tracePt t="35781" x="5592763" y="2363788"/>
          <p14:tracePt t="35790" x="5608638" y="2363788"/>
          <p14:tracePt t="35797" x="5641975" y="2363788"/>
          <p14:tracePt t="35807" x="5683250" y="2363788"/>
          <p14:tracePt t="35813" x="5691188" y="2363788"/>
          <p14:tracePt t="35823" x="5716588" y="2363788"/>
          <p14:tracePt t="35840" x="5732463" y="2354263"/>
          <p14:tracePt t="35845" x="5748338" y="2346325"/>
          <p14:tracePt t="35855" x="5748338" y="2322513"/>
          <p14:tracePt t="35861" x="5799138" y="2281238"/>
          <p14:tracePt t="35871" x="5815013" y="2271713"/>
          <p14:tracePt t="35877" x="5864225" y="2263775"/>
          <p14:tracePt t="35889" x="5938838" y="2239963"/>
          <p14:tracePt t="35907" x="6046788" y="2197100"/>
          <p14:tracePt t="35910" x="6070600" y="2181225"/>
          <p14:tracePt t="35949" x="6080125" y="2165350"/>
          <p14:tracePt t="35990" x="6088063" y="2147888"/>
          <p14:tracePt t="36006" x="6096000" y="2147888"/>
          <p14:tracePt t="36013" x="6111875" y="2139950"/>
          <p14:tracePt t="36023" x="6137275" y="2124075"/>
          <p14:tracePt t="36029" x="6162675" y="2106613"/>
          <p14:tracePt t="36040" x="6186488" y="2106613"/>
          <p14:tracePt t="36045" x="6211888" y="2082800"/>
          <p14:tracePt t="36056" x="6227763" y="2065338"/>
          <p14:tracePt t="36061" x="6276975" y="2057400"/>
          <p14:tracePt t="36071" x="6294438" y="2049463"/>
          <p14:tracePt t="36077" x="6302375" y="2049463"/>
          <p14:tracePt t="36088" x="6318250" y="2041525"/>
          <p14:tracePt t="36093" x="6335713" y="2032000"/>
          <p14:tracePt t="36102" x="6361113" y="2024063"/>
          <p14:tracePt t="36109" x="6410325" y="2000250"/>
          <p14:tracePt t="36117" x="6434138" y="1982788"/>
          <p14:tracePt t="36125" x="6459538" y="1982788"/>
          <p14:tracePt t="36133" x="6500813" y="1966913"/>
          <p14:tracePt t="36142" x="6567488" y="1949450"/>
          <p14:tracePt t="36149" x="6632575" y="1933575"/>
          <p14:tracePt t="36158" x="6673850" y="1925638"/>
          <p14:tracePt t="36165" x="6732588" y="1917700"/>
          <p14:tracePt t="36175" x="6781800" y="1908175"/>
          <p14:tracePt t="36181" x="6838950" y="1900238"/>
          <p14:tracePt t="36191" x="6905625" y="1892300"/>
          <p14:tracePt t="36197" x="6962775" y="1892300"/>
          <p14:tracePt t="36207" x="7029450" y="1884363"/>
          <p14:tracePt t="36213" x="7096125" y="1874838"/>
          <p14:tracePt t="36223" x="7161213" y="1866900"/>
          <p14:tracePt t="36229" x="7227888" y="1858963"/>
          <p14:tracePt t="36240" x="7292975" y="1851025"/>
          <p14:tracePt t="36245" x="7367588" y="1833563"/>
          <p14:tracePt t="36255" x="7442200" y="1825625"/>
          <p14:tracePt t="36261" x="7500938" y="1809750"/>
          <p14:tracePt t="36272" x="7558088" y="1801813"/>
          <p14:tracePt t="36277" x="7607300" y="1801813"/>
          <p14:tracePt t="36288" x="7640638" y="1801813"/>
          <p14:tracePt t="36293" x="7648575" y="1801813"/>
          <p14:tracePt t="36302" x="7666038" y="1801813"/>
          <p14:tracePt t="36309" x="7673975" y="1801813"/>
          <p14:tracePt t="36317" x="7697788" y="1801813"/>
          <p14:tracePt t="36333" x="7723188" y="1801813"/>
          <p14:tracePt t="36341" x="7748588" y="1801813"/>
          <p14:tracePt t="36349" x="7756525" y="1801813"/>
          <p14:tracePt t="36358" x="7772400" y="1801813"/>
          <p14:tracePt t="36407" x="7789863" y="1801813"/>
          <p14:tracePt t="36413" x="7797800" y="1801813"/>
          <p14:tracePt t="36429" x="7813675" y="1801813"/>
          <p14:tracePt t="36445" x="7813675" y="1809750"/>
          <p14:tracePt t="36454" x="7813675" y="1817688"/>
          <p14:tracePt t="36461" x="7813675" y="1833563"/>
          <p14:tracePt t="36472" x="7813675" y="1858963"/>
          <p14:tracePt t="36477" x="7780338" y="1866900"/>
          <p14:tracePt t="36488" x="7748588" y="1892300"/>
          <p14:tracePt t="36493" x="7723188" y="1900238"/>
          <p14:tracePt t="36502" x="7681913" y="1917700"/>
          <p14:tracePt t="36509" x="7624763" y="1933575"/>
          <p14:tracePt t="36517" x="7566025" y="1941513"/>
          <p14:tracePt t="36525" x="7508875" y="1958975"/>
          <p14:tracePt t="36533" x="7442200" y="1966913"/>
          <p14:tracePt t="36542" x="7385050" y="1966913"/>
          <p14:tracePt t="36549" x="7334250" y="1974850"/>
          <p14:tracePt t="36558" x="7292975" y="1974850"/>
          <p14:tracePt t="36565" x="7261225" y="1974850"/>
          <p14:tracePt t="36574" x="7243763" y="1974850"/>
          <p14:tracePt t="36581" x="7210425" y="1974850"/>
          <p14:tracePt t="36591" x="7169150" y="1974850"/>
          <p14:tracePt t="36597" x="7137400" y="1974850"/>
          <p14:tracePt t="36608" x="7119938" y="1974850"/>
          <p14:tracePt t="36613" x="7078663" y="1974850"/>
          <p14:tracePt t="36624" x="7029450" y="1974850"/>
          <p14:tracePt t="36629" x="6962775" y="1974850"/>
          <p14:tracePt t="36640" x="6889750" y="1974850"/>
          <p14:tracePt t="36645" x="6831013" y="1974850"/>
          <p14:tracePt t="36655" x="6764338" y="1966913"/>
          <p14:tracePt t="36661" x="6673850" y="1958975"/>
          <p14:tracePt t="36672" x="6591300" y="1925638"/>
          <p14:tracePt t="36677" x="6526213" y="1917700"/>
          <p14:tracePt t="36686" x="6459538" y="1908175"/>
          <p14:tracePt t="36694" x="6392863" y="1900238"/>
          <p14:tracePt t="36701" x="6327775" y="1892300"/>
          <p14:tracePt t="36709" x="6269038" y="1884363"/>
          <p14:tracePt t="36717" x="6219825" y="1874838"/>
          <p14:tracePt t="36725" x="6186488" y="1866900"/>
          <p14:tracePt t="36733" x="6162675" y="1866900"/>
          <p14:tracePt t="36741" x="6137275" y="1866900"/>
          <p14:tracePt t="36749" x="6111875" y="1866900"/>
          <p14:tracePt t="36758" x="6103938" y="1866900"/>
          <p14:tracePt t="36765" x="6080125" y="1866900"/>
          <p14:tracePt t="36774" x="6070600" y="1866900"/>
          <p14:tracePt t="36781" x="6054725" y="1866900"/>
          <p14:tracePt t="36791" x="6046788" y="1866900"/>
          <p14:tracePt t="36797" x="6021388" y="1866900"/>
          <p14:tracePt t="36813" x="6005513" y="1866900"/>
          <p14:tracePt t="36829" x="5972175" y="1866900"/>
          <p14:tracePt t="36840" x="5956300" y="1866900"/>
          <p14:tracePt t="36845" x="5930900" y="1866900"/>
          <p14:tracePt t="36855" x="5905500" y="1866900"/>
          <p14:tracePt t="36861" x="5873750" y="1866900"/>
          <p14:tracePt t="36872" x="5822950" y="1866900"/>
          <p14:tracePt t="36877" x="5757863" y="1866900"/>
          <p14:tracePt t="36886" x="5683250" y="1874838"/>
          <p14:tracePt t="36909" x="5468938" y="1908175"/>
          <p14:tracePt t="36917" x="5410200" y="1925638"/>
          <p14:tracePt t="36925" x="5368925" y="1941513"/>
          <p14:tracePt t="36933" x="5327650" y="1949450"/>
          <p14:tracePt t="36942" x="5302250" y="1949450"/>
          <p14:tracePt t="36949" x="5286375" y="1949450"/>
          <p14:tracePt t="36958" x="5286375" y="1958975"/>
          <p14:tracePt t="36974" x="5270500" y="1958975"/>
          <p14:tracePt t="37038" x="5302250" y="1958975"/>
          <p14:tracePt t="37045" x="5353050" y="1958975"/>
          <p14:tracePt t="37053" x="5376863" y="1958975"/>
          <p14:tracePt t="37061" x="5418138" y="1958975"/>
          <p14:tracePt t="37072" x="5451475" y="1958975"/>
          <p14:tracePt t="37077" x="5510213" y="1949450"/>
          <p14:tracePt t="37086" x="5559425" y="1933575"/>
          <p14:tracePt t="37093" x="5616575" y="1917700"/>
          <p14:tracePt t="37101" x="5675313" y="1900238"/>
          <p14:tracePt t="37109" x="5732463" y="1884363"/>
          <p14:tracePt t="37117" x="5799138" y="1874838"/>
          <p14:tracePt t="37125" x="5856288" y="1874838"/>
          <p14:tracePt t="37133" x="5915025" y="1866900"/>
          <p14:tracePt t="37142" x="5972175" y="1858963"/>
          <p14:tracePt t="37149" x="6038850" y="1851025"/>
          <p14:tracePt t="37158" x="6096000" y="1833563"/>
          <p14:tracePt t="37165" x="6162675" y="1825625"/>
          <p14:tracePt t="37174" x="6219825" y="1817688"/>
          <p14:tracePt t="37181" x="6261100" y="1817688"/>
          <p14:tracePt t="37191" x="6310313" y="1809750"/>
          <p14:tracePt t="37197" x="6351588" y="1801813"/>
          <p14:tracePt t="37207" x="6392863" y="1801813"/>
          <p14:tracePt t="37213" x="6426200" y="1801813"/>
          <p14:tracePt t="37223" x="6467475" y="1801813"/>
          <p14:tracePt t="37229" x="6526213" y="1801813"/>
          <p14:tracePt t="37239" x="6567488" y="1801813"/>
          <p14:tracePt t="37245" x="6624638" y="1801813"/>
          <p14:tracePt t="37257" x="6657975" y="1801813"/>
          <p14:tracePt t="37261" x="6707188" y="1801813"/>
          <p14:tracePt t="37272" x="6748463" y="1801813"/>
          <p14:tracePt t="37277" x="6789738" y="1801813"/>
          <p14:tracePt t="37286" x="6838950" y="1801813"/>
          <p14:tracePt t="37293" x="6872288" y="1801813"/>
          <p14:tracePt t="37301" x="6913563" y="1801813"/>
          <p14:tracePt t="37309" x="6980238" y="1801813"/>
          <p14:tracePt t="37317" x="7045325" y="1801813"/>
          <p14:tracePt t="37325" x="7112000" y="1801813"/>
          <p14:tracePt t="37333" x="7178675" y="1801813"/>
          <p14:tracePt t="37342" x="7261225" y="1801813"/>
          <p14:tracePt t="37349" x="7334250" y="1801813"/>
          <p14:tracePt t="37358" x="7400925" y="1801813"/>
          <p14:tracePt t="37365" x="7459663" y="1801813"/>
          <p14:tracePt t="37375" x="7500938" y="1801813"/>
          <p14:tracePt t="37381" x="7550150" y="1801813"/>
          <p14:tracePt t="37391" x="7583488" y="1801813"/>
          <p14:tracePt t="37407" x="7607300" y="1801813"/>
          <p14:tracePt t="37413" x="7648575" y="1801813"/>
          <p14:tracePt t="37423" x="7673975" y="1801813"/>
          <p14:tracePt t="37429" x="7723188" y="1801813"/>
          <p14:tracePt t="37440" x="7789863" y="1801813"/>
          <p14:tracePt t="37445" x="7847013" y="1801813"/>
          <p14:tracePt t="37456" x="7913688" y="1792288"/>
          <p14:tracePt t="37461" x="7970838" y="1776413"/>
          <p14:tracePt t="37473" x="8029575" y="1760538"/>
          <p14:tracePt t="37477" x="8078788" y="1751013"/>
          <p14:tracePt t="37486" x="8120063" y="1743075"/>
          <p14:tracePt t="37493" x="8169275" y="1735138"/>
          <p14:tracePt t="37501" x="8226425" y="1735138"/>
          <p14:tracePt t="37509" x="8293100" y="1735138"/>
          <p14:tracePt t="37517" x="8350250" y="1735138"/>
          <p14:tracePt t="37525" x="8401050" y="1735138"/>
          <p14:tracePt t="37533" x="8458200" y="1735138"/>
          <p14:tracePt t="37542" x="8516938" y="1735138"/>
          <p14:tracePt t="37549" x="8558213" y="1735138"/>
          <p14:tracePt t="37558" x="8607425" y="1735138"/>
          <p14:tracePt t="37565" x="8615363" y="1735138"/>
          <p14:tracePt t="37597" x="8615363" y="1743075"/>
          <p14:tracePt t="37606" x="8615363" y="1768475"/>
          <p14:tracePt t="37613" x="8615363" y="1784350"/>
          <p14:tracePt t="37624" x="8615363" y="1809750"/>
          <p14:tracePt t="37629" x="8599488" y="1825625"/>
          <p14:tracePt t="37640" x="8574088" y="1858963"/>
          <p14:tracePt t="37645" x="8558213" y="1866900"/>
          <p14:tracePt t="37658" x="8540750" y="1874838"/>
          <p14:tracePt t="37662" x="8516938" y="1884363"/>
          <p14:tracePt t="37670" x="8516938" y="1892300"/>
          <p14:tracePt t="37678" x="8499475" y="1900238"/>
          <p14:tracePt t="37685" x="8499475" y="1908175"/>
          <p14:tracePt t="37701" x="8491538" y="1908175"/>
          <p14:tracePt t="37709" x="8483600" y="1908175"/>
          <p14:tracePt t="37717" x="8475663" y="1908175"/>
          <p14:tracePt t="37725" x="8458200" y="1908175"/>
          <p14:tracePt t="37733" x="8434388" y="1908175"/>
          <p14:tracePt t="37741" x="8401050" y="1908175"/>
          <p14:tracePt t="37749" x="8359775" y="1908175"/>
          <p14:tracePt t="37758" x="8334375" y="1908175"/>
          <p14:tracePt t="37765" x="8301038" y="1908175"/>
          <p14:tracePt t="37775" x="8235950" y="1908175"/>
          <p14:tracePt t="37781" x="8169275" y="1908175"/>
          <p14:tracePt t="37791" x="8078788" y="1908175"/>
          <p14:tracePt t="37797" x="7996238" y="1908175"/>
          <p14:tracePt t="37808" x="7913688" y="1908175"/>
          <p14:tracePt t="37813" x="7831138" y="1908175"/>
          <p14:tracePt t="37823" x="7731125" y="1908175"/>
          <p14:tracePt t="37829" x="7632700" y="1908175"/>
          <p14:tracePt t="37839" x="7524750" y="1908175"/>
          <p14:tracePt t="37845" x="7408863" y="1908175"/>
          <p14:tracePt t="37856" x="7302500" y="1908175"/>
          <p14:tracePt t="37861" x="7194550" y="1917700"/>
          <p14:tracePt t="37870" x="7086600" y="1925638"/>
          <p14:tracePt t="37877" x="6972300" y="1925638"/>
          <p14:tracePt t="37885" x="6872288" y="1933575"/>
          <p14:tracePt t="37894" x="6789738" y="1941513"/>
          <p14:tracePt t="37910" x="6640513" y="1966913"/>
          <p14:tracePt t="37917" x="6557963" y="1974850"/>
          <p14:tracePt t="37926" x="6492875" y="1990725"/>
          <p14:tracePt t="37933" x="6426200" y="2000250"/>
          <p14:tracePt t="37943" x="6361113" y="2024063"/>
          <p14:tracePt t="37949" x="6269038" y="2032000"/>
          <p14:tracePt t="37959" x="6170613" y="2049463"/>
          <p14:tracePt t="37965" x="6070600" y="2065338"/>
          <p14:tracePt t="37975" x="5980113" y="2073275"/>
          <p14:tracePt t="37981" x="5889625" y="2073275"/>
          <p14:tracePt t="37991" x="5789613" y="2073275"/>
          <p14:tracePt t="37997" x="5691188" y="2073275"/>
          <p14:tracePt t="38007" x="5608638" y="2073275"/>
          <p14:tracePt t="38013" x="5518150" y="2073275"/>
          <p14:tracePt t="38023" x="5435600" y="2073275"/>
          <p14:tracePt t="38029" x="5345113" y="2073275"/>
          <p14:tracePt t="38040" x="5245100" y="2073275"/>
          <p14:tracePt t="38045" x="5154613" y="2073275"/>
          <p14:tracePt t="38056" x="5080000" y="2073275"/>
          <p14:tracePt t="38061" x="5005388" y="2073275"/>
          <p14:tracePt t="38069" x="4922838" y="2073275"/>
          <p14:tracePt t="38077" x="4848225" y="2082800"/>
          <p14:tracePt t="38085" x="4749800" y="2090738"/>
          <p14:tracePt t="38093" x="4649788" y="2090738"/>
          <p14:tracePt t="38101" x="4518025" y="2090738"/>
          <p14:tracePt t="38109" x="4411663" y="2098675"/>
          <p14:tracePt t="38117" x="4286250" y="2124075"/>
          <p14:tracePt t="38126" x="4171950" y="2132013"/>
          <p14:tracePt t="38133" x="4089400" y="2139950"/>
          <p14:tracePt t="38143" x="3997325" y="2147888"/>
          <p14:tracePt t="38149" x="3932238" y="2155825"/>
          <p14:tracePt t="38159" x="3865563" y="2155825"/>
          <p14:tracePt t="38165" x="3808413" y="2165350"/>
          <p14:tracePt t="38175" x="3749675" y="2173288"/>
          <p14:tracePt t="38181" x="3684588" y="2189163"/>
          <p14:tracePt t="38191" x="3592513" y="2214563"/>
          <p14:tracePt t="38197" x="3486150" y="2230438"/>
          <p14:tracePt t="38207" x="3386138" y="2255838"/>
          <p14:tracePt t="38213" x="3303588" y="2271713"/>
          <p14:tracePt t="38223" x="3213100" y="2289175"/>
          <p14:tracePt t="38229" x="3114675" y="2305050"/>
          <p14:tracePt t="38240" x="3040063" y="2322513"/>
          <p14:tracePt t="38245" x="2981325" y="2338388"/>
          <p14:tracePt t="38257" x="2940050" y="2346325"/>
          <p14:tracePt t="38261" x="2898775" y="2363788"/>
          <p14:tracePt t="38270" x="2890838" y="2371725"/>
          <p14:tracePt t="38277" x="2874963" y="2371725"/>
          <p14:tracePt t="38285" x="2857500" y="2379663"/>
          <p14:tracePt t="38301" x="2841625" y="2387600"/>
          <p14:tracePt t="38359" x="2833688" y="2387600"/>
          <p14:tracePt t="38389" x="2833688" y="2405063"/>
          <p14:tracePt t="38397" x="2816225" y="2405063"/>
          <p14:tracePt t="38413" x="2808288" y="2405063"/>
          <p14:tracePt t="38469" x="2816225" y="2405063"/>
          <p14:tracePt t="38477" x="2849563" y="2405063"/>
          <p14:tracePt t="38485" x="2867025" y="2405063"/>
          <p14:tracePt t="38493" x="2882900" y="2405063"/>
          <p14:tracePt t="38501" x="2898775" y="2405063"/>
          <p14:tracePt t="38509" x="2924175" y="2395538"/>
          <p14:tracePt t="38517" x="2957513" y="2387600"/>
          <p14:tracePt t="38526" x="2973388" y="2379663"/>
          <p14:tracePt t="38533" x="2990850" y="2379663"/>
          <p14:tracePt t="38543" x="3014663" y="2371725"/>
          <p14:tracePt t="38549" x="3048000" y="2371725"/>
          <p14:tracePt t="38559" x="3089275" y="2371725"/>
          <p14:tracePt t="38565" x="3114675" y="2371725"/>
          <p14:tracePt t="38576" x="3163888" y="2371725"/>
          <p14:tracePt t="38582" x="3228975" y="2371725"/>
          <p14:tracePt t="38591" x="3303588" y="2371725"/>
          <p14:tracePt t="38597" x="3395663" y="2371725"/>
          <p14:tracePt t="38608" x="3478213" y="2371725"/>
          <p14:tracePt t="38613" x="3568700" y="2371725"/>
          <p14:tracePt t="38623" x="3651250" y="2371725"/>
          <p14:tracePt t="38629" x="3749675" y="2371725"/>
          <p14:tracePt t="38639" x="3849688" y="2371725"/>
          <p14:tracePt t="38645" x="3914775" y="2371725"/>
          <p14:tracePt t="38653" x="3965575" y="2371725"/>
          <p14:tracePt t="38661" x="4006850" y="2371725"/>
          <p14:tracePt t="38669" x="4056063" y="2371725"/>
          <p14:tracePt t="38677" x="4079875" y="2371725"/>
          <p14:tracePt t="38685" x="4089400" y="2371725"/>
          <p14:tracePt t="38693" x="4105275" y="2371725"/>
          <p14:tracePt t="38701" x="4130675" y="2371725"/>
          <p14:tracePt t="38709" x="4154488" y="2371725"/>
          <p14:tracePt t="38717" x="4187825" y="2371725"/>
          <p14:tracePt t="38726" x="4229100" y="2371725"/>
          <p14:tracePt t="38733" x="4262438" y="2371725"/>
          <p14:tracePt t="38742" x="4303713" y="2371725"/>
          <p14:tracePt t="38749" x="4344988" y="2371725"/>
          <p14:tracePt t="38759" x="4386263" y="2371725"/>
          <p14:tracePt t="38765" x="4443413" y="2371725"/>
          <p14:tracePt t="38775" x="4494213" y="2363788"/>
          <p14:tracePt t="38781" x="4535488" y="2354263"/>
          <p14:tracePt t="38791" x="4592638" y="2354263"/>
          <p14:tracePt t="38798" x="4649788" y="2346325"/>
          <p14:tracePt t="38807" x="4716463" y="2338388"/>
          <p14:tracePt t="38814" x="4783138" y="2338388"/>
          <p14:tracePt t="38823" x="4840288" y="2338388"/>
          <p14:tracePt t="38829" x="4899025" y="2338388"/>
          <p14:tracePt t="38840" x="4940300" y="2338388"/>
          <p14:tracePt t="38845" x="5005388" y="2338388"/>
          <p14:tracePt t="38854" x="5064125" y="2338388"/>
          <p14:tracePt t="38861" x="5129213" y="2338388"/>
          <p14:tracePt t="38869" x="5203825" y="2338388"/>
          <p14:tracePt t="38891" x="5410200" y="2346325"/>
          <p14:tracePt t="38894" x="5559425" y="2379663"/>
          <p14:tracePt t="38901" x="5691188" y="2413000"/>
          <p14:tracePt t="38910" x="5840413" y="2446338"/>
          <p14:tracePt t="38917" x="5972175" y="2470150"/>
          <p14:tracePt t="38927" x="6103938" y="2503488"/>
          <p14:tracePt t="38933" x="6245225" y="2544763"/>
          <p14:tracePt t="38943" x="6343650" y="2570163"/>
          <p14:tracePt t="38949" x="6443663" y="2603500"/>
          <p14:tracePt t="38959" x="6550025" y="2619375"/>
          <p14:tracePt t="38965" x="6650038" y="2644775"/>
          <p14:tracePt t="38975" x="6756400" y="2676525"/>
          <p14:tracePt t="38981" x="6846888" y="2686050"/>
          <p14:tracePt t="38991" x="6938963" y="2701925"/>
          <p14:tracePt t="38997" x="7013575" y="2709863"/>
          <p14:tracePt t="39007" x="7070725" y="2717800"/>
          <p14:tracePt t="39014" x="7119938" y="2717800"/>
          <p14:tracePt t="39062" x="7127875" y="2717800"/>
          <p14:tracePt t="39085" x="7127875" y="2735263"/>
          <p14:tracePt t="39093" x="7119938" y="2751138"/>
          <p14:tracePt t="39101" x="7096125" y="2759075"/>
          <p14:tracePt t="39110" x="7070725" y="2759075"/>
          <p14:tracePt t="39117" x="7037388" y="2759075"/>
          <p14:tracePt t="39126" x="6980238" y="2759075"/>
          <p14:tracePt t="39133" x="6938963" y="2759075"/>
          <p14:tracePt t="39143" x="6880225" y="2759075"/>
          <p14:tracePt t="39149" x="6815138" y="2768600"/>
          <p14:tracePt t="39159" x="6740525" y="2776538"/>
          <p14:tracePt t="39165" x="6640513" y="2776538"/>
          <p14:tracePt t="39175" x="6526213" y="2792413"/>
          <p14:tracePt t="39181" x="6410325" y="2800350"/>
          <p14:tracePt t="39191" x="6245225" y="2800350"/>
          <p14:tracePt t="39197" x="6013450" y="2800350"/>
          <p14:tracePt t="39207" x="5740400" y="2809875"/>
          <p14:tracePt t="39213" x="5518150" y="2809875"/>
          <p14:tracePt t="39224" x="5360988" y="2809875"/>
          <p14:tracePt t="39229" x="5237163" y="2809875"/>
          <p14:tracePt t="39238" x="5129213" y="2809875"/>
          <p14:tracePt t="39245" x="5038725" y="2809875"/>
          <p14:tracePt t="39254" x="4956175" y="2809875"/>
          <p14:tracePt t="39261" x="4889500" y="2809875"/>
          <p14:tracePt t="39269" x="4806950" y="2809875"/>
          <p14:tracePt t="39278" x="4724400" y="2809875"/>
          <p14:tracePt t="39285" x="4633913" y="2809875"/>
          <p14:tracePt t="39293" x="4567238" y="2809875"/>
          <p14:tracePt t="39301" x="4502150" y="2809875"/>
          <p14:tracePt t="39310" x="4443413" y="2809875"/>
          <p14:tracePt t="39317" x="4402138" y="2809875"/>
          <p14:tracePt t="39326" x="4370388" y="2809875"/>
          <p14:tracePt t="39359" x="4360863" y="2809875"/>
          <p14:tracePt t="39397" x="4352925" y="2809875"/>
          <p14:tracePt t="44037" x="4370388" y="2833688"/>
          <p14:tracePt t="44045" x="4551363" y="2967038"/>
          <p14:tracePt t="44053" x="4824413" y="3214688"/>
          <p14:tracePt t="44063" x="5005388" y="3462338"/>
          <p14:tracePt t="44069" x="5105400" y="3735388"/>
          <p14:tracePt t="44079" x="5129213" y="3990975"/>
          <p14:tracePt t="44086" x="5087938" y="4238625"/>
          <p14:tracePt t="44095" x="4940300" y="4503738"/>
          <p14:tracePt t="44101" x="4700588" y="4833938"/>
          <p14:tracePt t="44111" x="4303713" y="5230813"/>
          <p14:tracePt t="44117" x="3865563" y="5651500"/>
          <p14:tracePt t="44128" x="3303588" y="6105525"/>
          <p14:tracePt t="44133" x="2717800" y="6561138"/>
          <p14:tracePt t="54413" x="3022600" y="6800850"/>
          <p14:tracePt t="54421" x="3073400" y="6775450"/>
          <p14:tracePt t="54429" x="3114675" y="6750050"/>
          <p14:tracePt t="54438" x="3146425" y="6718300"/>
          <p14:tracePt t="54445" x="3187700" y="6675438"/>
          <p14:tracePt t="54455" x="3228975" y="6626225"/>
          <p14:tracePt t="54461" x="3279775" y="6561138"/>
          <p14:tracePt t="54471" x="3328988" y="6486525"/>
          <p14:tracePt t="54478" x="3378200" y="6411913"/>
          <p14:tracePt t="54486" x="3419475" y="6345238"/>
          <p14:tracePt t="54493" x="3452813" y="6288088"/>
          <p14:tracePt t="54504" x="3478213" y="6213475"/>
          <p14:tracePt t="54509" x="3502025" y="6156325"/>
          <p14:tracePt t="54519" x="3527425" y="6097588"/>
          <p14:tracePt t="54525" x="3535363" y="6040438"/>
          <p14:tracePt t="54535" x="3551238" y="5981700"/>
          <p14:tracePt t="54541" x="3560763" y="5924550"/>
          <p14:tracePt t="54552" x="3568700" y="5865813"/>
          <p14:tracePt t="54557" x="3568700" y="5816600"/>
          <p14:tracePt t="54565" x="3576638" y="5759450"/>
          <p14:tracePt t="54573" x="3602038" y="5684838"/>
          <p14:tracePt t="54581" x="3617913" y="5618163"/>
          <p14:tracePt t="54590" x="3643313" y="5553075"/>
          <p14:tracePt t="54597" x="3675063" y="5486400"/>
          <p14:tracePt t="54605" x="3708400" y="5429250"/>
          <p14:tracePt t="54613" x="3733800" y="5378450"/>
          <p14:tracePt t="54622" x="3767138" y="5329238"/>
          <p14:tracePt t="54629" x="3798888" y="5303838"/>
          <p14:tracePt t="54638" x="3816350" y="5272088"/>
          <p14:tracePt t="54645" x="3841750" y="5246688"/>
          <p14:tracePt t="54654" x="3849688" y="5213350"/>
          <p14:tracePt t="54661" x="3873500" y="5180013"/>
          <p14:tracePt t="54671" x="3898900" y="5130800"/>
          <p14:tracePt t="54677" x="3924300" y="5073650"/>
          <p14:tracePt t="54687" x="3948113" y="5014913"/>
          <p14:tracePt t="54693" x="3981450" y="4949825"/>
          <p14:tracePt t="54705" x="4014788" y="4891088"/>
          <p14:tracePt t="54709" x="4030663" y="4841875"/>
          <p14:tracePt t="54718" x="4056063" y="4808538"/>
          <p14:tracePt t="54725" x="4079875" y="4775200"/>
          <p14:tracePt t="54735" x="4097338" y="4759325"/>
          <p14:tracePt t="54741" x="4121150" y="4733925"/>
          <p14:tracePt t="54753" x="4130675" y="4718050"/>
          <p14:tracePt t="54757" x="4146550" y="4692650"/>
          <p14:tracePt t="54765" x="4179888" y="4660900"/>
          <p14:tracePt t="54773" x="4203700" y="4635500"/>
          <p14:tracePt t="54781" x="4229100" y="4586288"/>
          <p14:tracePt t="54789" x="4262438" y="4535488"/>
          <p14:tracePt t="54797" x="4295775" y="4478338"/>
          <p14:tracePt t="54806" x="4337050" y="4429125"/>
          <p14:tracePt t="54813" x="4378325" y="4370388"/>
          <p14:tracePt t="54822" x="4427538" y="4321175"/>
          <p14:tracePt t="54829" x="4494213" y="4264025"/>
          <p14:tracePt t="54838" x="4543425" y="4205288"/>
          <p14:tracePt t="54845" x="4592638" y="4148138"/>
          <p14:tracePt t="54854" x="4625975" y="4106863"/>
          <p14:tracePt t="54861" x="4659313" y="4065588"/>
          <p14:tracePt t="54870" x="4683125" y="4032250"/>
          <p14:tracePt t="54889" x="4741863" y="3983038"/>
          <p14:tracePt t="54893" x="4749800" y="3965575"/>
          <p14:tracePt t="54903" x="4757738" y="3949700"/>
          <p14:tracePt t="54909" x="4783138" y="3941763"/>
          <p14:tracePt t="54918" x="4791075" y="3932238"/>
          <p14:tracePt t="54925" x="4806950" y="3932238"/>
          <p14:tracePt t="54936" x="4824413" y="3924300"/>
          <p14:tracePt t="54941" x="4840288" y="3908425"/>
          <p14:tracePt t="54949" x="4848225" y="3900488"/>
          <p14:tracePt t="54957" x="4857750" y="3890963"/>
          <p14:tracePt t="54965" x="4873625" y="3875088"/>
          <p14:tracePt t="54973" x="4881563" y="3867150"/>
          <p14:tracePt t="54981" x="4899025" y="3849688"/>
          <p14:tracePt t="54989" x="4914900" y="3833813"/>
          <p14:tracePt t="54997" x="4922838" y="3825875"/>
          <p14:tracePt t="55005" x="4930775" y="3817938"/>
          <p14:tracePt t="55013" x="4940300" y="3808413"/>
          <p14:tracePt t="55022" x="4940300" y="3800475"/>
          <p14:tracePt t="55030" x="4956175" y="3784600"/>
          <p14:tracePt t="55039" x="4956175" y="3767138"/>
          <p14:tracePt t="55045" x="4964113" y="3767138"/>
          <p14:tracePt t="55055" x="4972050" y="3759200"/>
          <p14:tracePt t="55061" x="4972050" y="3751263"/>
          <p14:tracePt t="55071" x="4981575" y="3743325"/>
          <p14:tracePt t="55077" x="4989513" y="3702050"/>
          <p14:tracePt t="55086" x="4989513" y="3676650"/>
          <p14:tracePt t="55093" x="4989513" y="3668713"/>
          <p14:tracePt t="55104" x="4997450" y="3643313"/>
          <p14:tracePt t="55109" x="5030788" y="3611563"/>
          <p14:tracePt t="55119" x="5038725" y="3594100"/>
          <p14:tracePt t="55125" x="5054600" y="3568700"/>
          <p14:tracePt t="55136" x="5064125" y="3544888"/>
          <p14:tracePt t="55141" x="5080000" y="3527425"/>
          <p14:tracePt t="55149" x="5095875" y="3503613"/>
          <p14:tracePt t="55157" x="5105400" y="3470275"/>
          <p14:tracePt t="55173" x="5121275" y="3462338"/>
          <p14:tracePt t="55181" x="5121275" y="3444875"/>
          <p14:tracePt t="55205" x="5129213" y="3444875"/>
          <p14:tracePt t="55710" x="5129213" y="3436938"/>
          <p14:tracePt t="55733" x="5129213" y="3421063"/>
          <p14:tracePt t="55741" x="5121275" y="3413125"/>
          <p14:tracePt t="55765" x="5113338" y="3413125"/>
          <p14:tracePt t="55773" x="5105400" y="3403600"/>
          <p14:tracePt t="55781" x="5095875" y="3395663"/>
          <p14:tracePt t="55790" x="5080000" y="3371850"/>
          <p14:tracePt t="55797" x="5072063" y="3371850"/>
          <p14:tracePt t="55805" x="5046663" y="3354388"/>
          <p14:tracePt t="55813" x="5030788" y="3338513"/>
          <p14:tracePt t="55822" x="5022850" y="3338513"/>
          <p14:tracePt t="55871" x="5022850" y="3321050"/>
          <p14:tracePt t="55877" x="5013325" y="3321050"/>
          <p14:tracePt t="55887" x="5013325" y="3313113"/>
          <p14:tracePt t="55901" x="5013325" y="3297238"/>
          <p14:tracePt t="55909" x="4997450" y="3271838"/>
          <p14:tracePt t="55919" x="4989513" y="3263900"/>
          <p14:tracePt t="55925" x="4981575" y="3263900"/>
          <p14:tracePt t="55933" x="4972050" y="3255963"/>
          <p14:tracePt t="55981" x="4956175" y="3246438"/>
          <p14:tracePt t="56069" x="4956175" y="3238500"/>
          <p14:tracePt t="56077" x="4940300" y="3230563"/>
          <p14:tracePt t="56117" x="4930775" y="3230563"/>
          <p14:tracePt t="56157" x="4922838" y="3222625"/>
          <p14:tracePt t="56165" x="4914900" y="3222625"/>
          <p14:tracePt t="56181" x="4914900" y="3230563"/>
          <p14:tracePt t="56189" x="4906963" y="3230563"/>
          <p14:tracePt t="56325" x="4906963" y="3238500"/>
          <p14:tracePt t="56333" x="4906963" y="3255963"/>
          <p14:tracePt t="56341" x="4906963" y="3263900"/>
          <p14:tracePt t="56357" x="4906963" y="3271838"/>
          <p14:tracePt t="56365" x="4906963" y="3279775"/>
          <p14:tracePt t="56373" x="4906963" y="3289300"/>
          <p14:tracePt t="56389" x="4906963" y="3297238"/>
          <p14:tracePt t="56453" x="4906963" y="3313113"/>
          <p14:tracePt t="56477" x="4906963" y="3330575"/>
          <p14:tracePt t="56501" x="4906963" y="3338513"/>
          <p14:tracePt t="56693" x="4906963" y="3321050"/>
          <p14:tracePt t="56701" x="4906963" y="3297238"/>
          <p14:tracePt t="56717" x="4914900" y="3279775"/>
          <p14:tracePt t="56740" x="4914900" y="3263900"/>
          <p14:tracePt t="56765" x="4914900" y="3255963"/>
          <p14:tracePt t="56805" x="4914900" y="3246438"/>
          <p14:tracePt t="56869" x="4914900" y="3222625"/>
          <p14:tracePt t="56893" x="4906963" y="3214688"/>
          <p14:tracePt t="57061" x="4899025" y="3214688"/>
          <p14:tracePt t="57077" x="4889500" y="3214688"/>
          <p14:tracePt t="57085" x="4881563" y="3214688"/>
          <p14:tracePt t="57102" x="4873625" y="3222625"/>
          <p14:tracePt t="57109" x="4857750" y="3222625"/>
          <p14:tracePt t="57117" x="4857750" y="3230563"/>
          <p14:tracePt t="57149" x="4857750" y="3246438"/>
          <p14:tracePt t="57157" x="4848225" y="3255963"/>
          <p14:tracePt t="57445" x="4848225" y="3263900"/>
          <p14:tracePt t="57485" x="4840288" y="3263900"/>
          <p14:tracePt t="57765" x="4832350" y="3263900"/>
          <p14:tracePt t="58029" x="4865688" y="3263900"/>
          <p14:tracePt t="58038" x="4899025" y="3263900"/>
          <p14:tracePt t="58045" x="4930775" y="3263900"/>
          <p14:tracePt t="58053" x="4981575" y="3263900"/>
          <p14:tracePt t="58061" x="5013325" y="3263900"/>
          <p14:tracePt t="58071" x="5038725" y="3263900"/>
          <p14:tracePt t="58077" x="5064125" y="3263900"/>
          <p14:tracePt t="58088" x="5072063" y="3263900"/>
          <p14:tracePt t="58093" x="5105400" y="3263900"/>
          <p14:tracePt t="58101" x="5113338" y="3263900"/>
          <p14:tracePt t="58109" x="5129213" y="3263900"/>
          <p14:tracePt t="58117" x="5137150" y="3255963"/>
          <p14:tracePt t="58125" x="5162550" y="3255963"/>
          <p14:tracePt t="58133" x="5195888" y="3246438"/>
          <p14:tracePt t="58141" x="5219700" y="3246438"/>
          <p14:tracePt t="58149" x="5237163" y="3246438"/>
          <p14:tracePt t="58157" x="5253038" y="3246438"/>
          <p14:tracePt t="58165" x="5270500" y="3246438"/>
          <p14:tracePt t="58174" x="5278438" y="3246438"/>
          <p14:tracePt t="58190" x="5286375" y="3246438"/>
          <p14:tracePt t="58213" x="5294313" y="3246438"/>
          <p14:tracePt t="58223" x="5311775" y="3246438"/>
          <p14:tracePt t="58229" x="5327650" y="3246438"/>
          <p14:tracePt t="58239" x="5368925" y="3246438"/>
          <p14:tracePt t="58245" x="5402263" y="3263900"/>
          <p14:tracePt t="58255" x="5443538" y="3289300"/>
          <p14:tracePt t="58261" x="5492750" y="3313113"/>
          <p14:tracePt t="58272" x="5500688" y="3313113"/>
          <p14:tracePt t="58277" x="5526088" y="3313113"/>
          <p14:tracePt t="58293" x="5534025" y="3313113"/>
          <p14:tracePt t="58309" x="5541963" y="3313113"/>
          <p14:tracePt t="58317" x="5559425" y="3313113"/>
          <p14:tracePt t="58333" x="5592763" y="3313113"/>
          <p14:tracePt t="58349" x="5600700" y="3313113"/>
          <p14:tracePt t="58357" x="5616575" y="3313113"/>
          <p14:tracePt t="58365" x="5624513" y="3313113"/>
          <p14:tracePt t="58374" x="5634038" y="3313113"/>
          <p14:tracePt t="58381" x="5649913" y="3313113"/>
          <p14:tracePt t="58390" x="5675313" y="3313113"/>
          <p14:tracePt t="58397" x="5716588" y="3313113"/>
          <p14:tracePt t="58406" x="5732463" y="3313113"/>
          <p14:tracePt t="58423" x="5757863" y="3313113"/>
          <p14:tracePt t="58429" x="5765800" y="3313113"/>
          <p14:tracePt t="58439" x="5789613" y="3313113"/>
          <p14:tracePt t="58445" x="5807075" y="3313113"/>
          <p14:tracePt t="58455" x="5848350" y="3313113"/>
          <p14:tracePt t="58461" x="5889625" y="3313113"/>
          <p14:tracePt t="58471" x="5938838" y="3297238"/>
          <p14:tracePt t="58477" x="5972175" y="3289300"/>
          <p14:tracePt t="58485" x="6021388" y="3279775"/>
          <p14:tracePt t="58493" x="6038850" y="3279775"/>
          <p14:tracePt t="58501" x="6062663" y="3271838"/>
          <p14:tracePt t="58509" x="6088063" y="3271838"/>
          <p14:tracePt t="58517" x="6129338" y="3263900"/>
          <p14:tracePt t="58525" x="6153150" y="3263900"/>
          <p14:tracePt t="58533" x="6178550" y="3263900"/>
          <p14:tracePt t="58541" x="6227763" y="3263900"/>
          <p14:tracePt t="58549" x="6276975" y="3255963"/>
          <p14:tracePt t="58558" x="6318250" y="3255963"/>
          <p14:tracePt t="58565" x="6351588" y="3255963"/>
          <p14:tracePt t="58574" x="6392863" y="3255963"/>
          <p14:tracePt t="58581" x="6418263" y="3246438"/>
          <p14:tracePt t="58590" x="6434138" y="3238500"/>
          <p14:tracePt t="58597" x="6459538" y="3238500"/>
          <p14:tracePt t="58613" x="6475413" y="3230563"/>
          <p14:tracePt t="58638" x="6484938" y="3230563"/>
          <p14:tracePt t="58909" x="6492875" y="3222625"/>
          <p14:tracePt t="58925" x="6500813" y="3214688"/>
          <p14:tracePt t="58933" x="6500813" y="3205163"/>
          <p14:tracePt t="58989" x="6508750" y="3205163"/>
          <p14:tracePt t="61181" x="6492875" y="3205163"/>
          <p14:tracePt t="61190" x="6459538" y="3214688"/>
          <p14:tracePt t="61197" x="6451600" y="3222625"/>
          <p14:tracePt t="61205" x="6418263" y="3230563"/>
          <p14:tracePt t="61213" x="6376988" y="3246438"/>
          <p14:tracePt t="61229" x="6343650" y="3246438"/>
          <p14:tracePt t="61237" x="6318250" y="3255963"/>
          <p14:tracePt t="61245" x="6302375" y="3255963"/>
          <p14:tracePt t="61253" x="6276975" y="3271838"/>
          <p14:tracePt t="61261" x="6253163" y="3279775"/>
          <p14:tracePt t="61277" x="6245225" y="3289300"/>
          <p14:tracePt t="61294" x="6235700" y="3289300"/>
          <p14:tracePt t="61357" x="6227763" y="3289300"/>
          <p14:tracePt t="61365" x="6211888" y="3289300"/>
          <p14:tracePt t="61374" x="6194425" y="3297238"/>
          <p14:tracePt t="61381" x="6162675" y="3297238"/>
          <p14:tracePt t="61391" x="6129338" y="3313113"/>
          <p14:tracePt t="61397" x="6080125" y="3313113"/>
          <p14:tracePt t="61407" x="6029325" y="3330575"/>
          <p14:tracePt t="61413" x="5988050" y="3338513"/>
          <p14:tracePt t="61423" x="5972175" y="3338513"/>
          <p14:tracePt t="61429" x="5946775" y="3346450"/>
          <p14:tracePt t="61437" x="5897563" y="3354388"/>
          <p14:tracePt t="61445" x="5830888" y="3362325"/>
          <p14:tracePt t="61453" x="5781675" y="3371850"/>
          <p14:tracePt t="61461" x="5740400" y="3379788"/>
          <p14:tracePt t="61469" x="5675313" y="3387725"/>
          <p14:tracePt t="61477" x="5616575" y="3395663"/>
          <p14:tracePt t="61485" x="5567363" y="3395663"/>
          <p14:tracePt t="61493" x="5518150" y="3413125"/>
          <p14:tracePt t="61501" x="5484813" y="3421063"/>
          <p14:tracePt t="61511" x="5459413" y="3429000"/>
          <p14:tracePt t="61517" x="5435600" y="3436938"/>
          <p14:tracePt t="61527" x="5435600" y="3444875"/>
          <p14:tracePt t="61533" x="5427663" y="3444875"/>
          <p14:tracePt t="61543" x="5418138" y="3444875"/>
          <p14:tracePt t="61549" x="5410200" y="3444875"/>
          <p14:tracePt t="61559" x="5394325" y="3444875"/>
          <p14:tracePt t="61613" x="5386388" y="3444875"/>
          <p14:tracePt t="61622" x="5353050" y="3429000"/>
          <p14:tracePt t="61629" x="5345113" y="3421063"/>
          <p14:tracePt t="61637" x="5335588" y="3403600"/>
          <p14:tracePt t="61645" x="5294313" y="3395663"/>
          <p14:tracePt t="61653" x="5294313" y="3387725"/>
          <p14:tracePt t="61661" x="5278438" y="3371850"/>
          <p14:tracePt t="61669" x="5253038" y="3346450"/>
          <p14:tracePt t="61677" x="5211763" y="3338513"/>
          <p14:tracePt t="61693" x="5195888" y="3330575"/>
          <p14:tracePt t="61701" x="5170488" y="3321050"/>
          <p14:tracePt t="61710" x="5146675" y="3313113"/>
          <p14:tracePt t="61717" x="5105400" y="3313113"/>
          <p14:tracePt t="61727" x="5064125" y="3305175"/>
          <p14:tracePt t="61735" x="5005388" y="3297238"/>
          <p14:tracePt t="61745" x="4948238" y="3289300"/>
          <p14:tracePt t="61750" x="4899025" y="3289300"/>
          <p14:tracePt t="61759" x="4848225" y="3279775"/>
          <p14:tracePt t="61764" x="4832350" y="3279775"/>
          <p14:tracePt t="61774" x="4824413" y="3279775"/>
          <p14:tracePt t="61780" x="4806950" y="3279775"/>
          <p14:tracePt t="61790" x="4799013" y="3279775"/>
          <p14:tracePt t="61806" x="4783138" y="3279775"/>
          <p14:tracePt t="61812" x="4773613" y="3271838"/>
          <p14:tracePt t="61824" x="4757738" y="3271838"/>
          <p14:tracePt t="61829" x="4749800" y="3271838"/>
          <p14:tracePt t="61837" x="4741863" y="3263900"/>
          <p14:tracePt t="62109" x="4757738" y="3263900"/>
          <p14:tracePt t="62197" x="4765675" y="3263900"/>
          <p14:tracePt t="62205" x="4783138" y="3263900"/>
          <p14:tracePt t="62213" x="4806950" y="3263900"/>
          <p14:tracePt t="62221" x="4857750" y="3263900"/>
          <p14:tracePt t="62229" x="4956175" y="3263900"/>
          <p14:tracePt t="62237" x="5064125" y="3263900"/>
          <p14:tracePt t="62245" x="5211763" y="3263900"/>
          <p14:tracePt t="62253" x="5335588" y="3263900"/>
          <p14:tracePt t="62261" x="5468938" y="3263900"/>
          <p14:tracePt t="62269" x="5567363" y="3263900"/>
          <p14:tracePt t="62277" x="5641975" y="3255963"/>
          <p14:tracePt t="62285" x="5732463" y="3246438"/>
          <p14:tracePt t="62294" x="5807075" y="3238500"/>
          <p14:tracePt t="62301" x="5881688" y="3230563"/>
          <p14:tracePt t="62317" x="5897563" y="3230563"/>
          <p14:tracePt t="62327" x="5905500" y="3230563"/>
          <p14:tracePt t="62333" x="5915025" y="3222625"/>
          <p14:tracePt t="62349" x="5930900" y="3205163"/>
          <p14:tracePt t="62359" x="5956300" y="3205163"/>
          <p14:tracePt t="62365" x="5972175" y="3189288"/>
          <p14:tracePt t="62374" x="5988050" y="3189288"/>
          <p14:tracePt t="62382" x="6021388" y="3181350"/>
          <p14:tracePt t="62391" x="6070600" y="3173413"/>
          <p14:tracePt t="62397" x="6129338" y="3163888"/>
          <p14:tracePt t="62408" x="6194425" y="3155950"/>
          <p14:tracePt t="62413" x="6245225" y="3148013"/>
          <p14:tracePt t="62421" x="6269038" y="3140075"/>
          <p14:tracePt t="62429" x="6294438" y="3132138"/>
          <p14:tracePt t="62437" x="6327775" y="3114675"/>
          <p14:tracePt t="62445" x="6361113" y="3098800"/>
          <p14:tracePt t="62453" x="6384925" y="3081338"/>
          <p14:tracePt t="62461" x="6410325" y="3065463"/>
          <p14:tracePt t="62469" x="6451600" y="3057525"/>
          <p14:tracePt t="62477" x="6484938" y="3057525"/>
          <p14:tracePt t="62485" x="6508750" y="3049588"/>
          <p14:tracePt t="62494" x="6550025" y="3040063"/>
          <p14:tracePt t="62501" x="6557963" y="3032125"/>
          <p14:tracePt t="62510" x="6575425" y="3032125"/>
          <p14:tracePt t="62517" x="6583363" y="3032125"/>
          <p14:tracePt t="62527" x="6591300" y="3032125"/>
          <p14:tracePt t="62533" x="6608763" y="3032125"/>
          <p14:tracePt t="62542" x="6616700" y="3032125"/>
          <p14:tracePt t="62565" x="6624638" y="3032125"/>
          <p14:tracePt t="62581" x="6640513" y="3032125"/>
          <p14:tracePt t="62591" x="6640513" y="3049588"/>
          <p14:tracePt t="62597" x="6657975" y="3073400"/>
          <p14:tracePt t="62608" x="6673850" y="3081338"/>
          <p14:tracePt t="62613" x="6691313" y="3098800"/>
          <p14:tracePt t="62621" x="6707188" y="3122613"/>
          <p14:tracePt t="62637" x="6707188" y="3132138"/>
          <p14:tracePt t="62645" x="6715125" y="3132138"/>
          <p14:tracePt t="62655" x="6723063" y="3148013"/>
          <p14:tracePt t="62669" x="6748463" y="3163888"/>
          <p14:tracePt t="62678" x="6756400" y="3181350"/>
          <p14:tracePt t="62685" x="6756400" y="3205163"/>
          <p14:tracePt t="62693" x="6764338" y="3222625"/>
          <p14:tracePt t="62700" x="6773863" y="3238500"/>
          <p14:tracePt t="62909" x="6773863" y="3222625"/>
          <p14:tracePt t="62957" x="6764338" y="3214688"/>
          <p14:tracePt t="62974" x="6748463" y="3205163"/>
          <p14:tracePt t="62989" x="6740525" y="3197225"/>
          <p14:tracePt t="63077" x="6732588" y="3189288"/>
          <p14:tracePt t="63125" x="6732588" y="3181350"/>
          <p14:tracePt t="63293" x="6723063" y="3173413"/>
          <p14:tracePt t="63365" x="6715125" y="3163888"/>
          <p14:tracePt t="63429" x="6707188" y="3148013"/>
          <p14:tracePt t="63445" x="6699250" y="3148013"/>
          <p14:tracePt t="63469" x="6691313" y="3140075"/>
          <p14:tracePt t="63477" x="6691313" y="3132138"/>
          <p14:tracePt t="63533" x="6691313" y="3122613"/>
          <p14:tracePt t="68365" x="6681788" y="3122613"/>
          <p14:tracePt t="68445" x="6673850" y="3122613"/>
          <p14:tracePt t="68453" x="6657975" y="3122613"/>
          <p14:tracePt t="68461" x="6650038" y="3122613"/>
          <p14:tracePt t="68469" x="6616700" y="3122613"/>
          <p14:tracePt t="68479" x="6575425" y="3122613"/>
          <p14:tracePt t="68485" x="6534150" y="3122613"/>
          <p14:tracePt t="68496" x="6500813" y="3122613"/>
          <p14:tracePt t="68501" x="6484938" y="3140075"/>
          <p14:tracePt t="68509" x="6459538" y="3148013"/>
          <p14:tracePt t="68517" x="6434138" y="3148013"/>
          <p14:tracePt t="68525" x="6426200" y="3148013"/>
          <p14:tracePt t="68549" x="6418263" y="3148013"/>
          <p14:tracePt t="68741" x="6434138" y="3148013"/>
          <p14:tracePt t="68749" x="6451600" y="3148013"/>
          <p14:tracePt t="68765" x="6467475" y="3140075"/>
          <p14:tracePt t="68773" x="6475413" y="3132138"/>
          <p14:tracePt t="68782" x="6484938" y="3132138"/>
          <p14:tracePt t="68805" x="6492875" y="3122613"/>
          <p14:tracePt t="68815" x="6500813" y="3114675"/>
          <p14:tracePt t="68957" x="6516688" y="3114675"/>
          <p14:tracePt t="68965" x="6526213" y="3106738"/>
          <p14:tracePt t="68989" x="6534150" y="3106738"/>
          <p14:tracePt t="69005" x="6542088" y="3106738"/>
          <p14:tracePt t="69014" x="6550025" y="3098800"/>
          <p14:tracePt t="69021" x="6557963" y="3090863"/>
          <p14:tracePt t="69030" x="6567488" y="3081338"/>
          <p14:tracePt t="69047" x="6575425" y="3081338"/>
          <p14:tracePt t="69062" x="6583363" y="3081338"/>
          <p14:tracePt t="69133" x="6616700" y="3081338"/>
          <p14:tracePt t="69165" x="6616700" y="3090863"/>
          <p14:tracePt t="69221" x="6616700" y="3098800"/>
          <p14:tracePt t="69230" x="6608763" y="3098800"/>
          <p14:tracePt t="69237" x="6608763" y="3106738"/>
          <p14:tracePt t="69245" x="6599238" y="3114675"/>
          <p14:tracePt t="69269" x="6599238" y="3122613"/>
          <p14:tracePt t="69293" x="6591300" y="3132138"/>
          <p14:tracePt t="69325" x="6583363" y="3140075"/>
          <p14:tracePt t="69333" x="6575425" y="3148013"/>
          <p14:tracePt t="69341" x="6557963" y="3155950"/>
          <p14:tracePt t="69349" x="6534150" y="3173413"/>
          <p14:tracePt t="69357" x="6484938" y="3189288"/>
          <p14:tracePt t="69367" x="6451600" y="3197225"/>
          <p14:tracePt t="69373" x="6426200" y="3205163"/>
          <p14:tracePt t="69382" x="6392863" y="3205163"/>
          <p14:tracePt t="69389" x="6343650" y="3205163"/>
          <p14:tracePt t="69399" x="6302375" y="3214688"/>
          <p14:tracePt t="69405" x="6286500" y="3214688"/>
          <p14:tracePt t="69414" x="6276975" y="3214688"/>
          <p14:tracePt t="69421" x="6269038" y="3214688"/>
          <p14:tracePt t="69437" x="6253163" y="3222625"/>
          <p14:tracePt t="69469" x="6245225" y="3222625"/>
          <p14:tracePt t="69477" x="6235700" y="3222625"/>
          <p14:tracePt t="69485" x="6219825" y="3222625"/>
          <p14:tracePt t="69493" x="6178550" y="3222625"/>
          <p14:tracePt t="69500" x="6153150" y="3230563"/>
          <p14:tracePt t="69508" x="6129338" y="3230563"/>
          <p14:tracePt t="69516" x="6096000" y="3230563"/>
          <p14:tracePt t="69524" x="6038850" y="3230563"/>
          <p14:tracePt t="69532" x="5972175" y="3230563"/>
          <p14:tracePt t="69540" x="5905500" y="3230563"/>
          <p14:tracePt t="69548" x="5848350" y="3238500"/>
          <p14:tracePt t="69556" x="5799138" y="3246438"/>
          <p14:tracePt t="69564" x="5757863" y="3255963"/>
          <p14:tracePt t="69572" x="5707063" y="3263900"/>
          <p14:tracePt t="69581" x="5675313" y="3271838"/>
          <p14:tracePt t="69588" x="5624513" y="3279775"/>
          <p14:tracePt t="69598" x="5592763" y="3289300"/>
          <p14:tracePt t="69604" x="5551488" y="3289300"/>
          <p14:tracePt t="69614" x="5518150" y="3297238"/>
          <p14:tracePt t="69620" x="5492750" y="3297238"/>
          <p14:tracePt t="69630" x="5484813" y="3297238"/>
          <p14:tracePt t="69636" x="5476875" y="3297238"/>
          <p14:tracePt t="69646" x="5476875" y="3305175"/>
          <p14:tracePt t="69652" x="5468938" y="3305175"/>
          <p14:tracePt t="71701" x="5476875" y="3313113"/>
          <p14:tracePt t="71709" x="5510213" y="3313113"/>
          <p14:tracePt t="71717" x="5541963" y="3313113"/>
          <p14:tracePt t="71725" x="5600700" y="3313113"/>
          <p14:tracePt t="71734" x="5649913" y="3313113"/>
          <p14:tracePt t="71741" x="5691188" y="3313113"/>
          <p14:tracePt t="71750" x="5757863" y="3313113"/>
          <p14:tracePt t="71757" x="5815013" y="3313113"/>
          <p14:tracePt t="71767" x="5864225" y="3313113"/>
          <p14:tracePt t="71773" x="5922963" y="3313113"/>
          <p14:tracePt t="71783" x="5980113" y="3313113"/>
          <p14:tracePt t="71790" x="6021388" y="3313113"/>
          <p14:tracePt t="71801" x="6054725" y="3313113"/>
          <p14:tracePt t="71805" x="6103938" y="3313113"/>
          <p14:tracePt t="71815" x="6145213" y="3305175"/>
          <p14:tracePt t="71820" x="6178550" y="3289300"/>
          <p14:tracePt t="71831" x="6186488" y="3289300"/>
          <p14:tracePt t="71836" x="6211888" y="3271838"/>
          <p14:tracePt t="71844" x="6235700" y="3263900"/>
          <p14:tracePt t="71852" x="6261100" y="3263900"/>
          <p14:tracePt t="71861" x="6294438" y="3246438"/>
          <p14:tracePt t="71868" x="6302375" y="3238500"/>
          <p14:tracePt t="71876" x="6327775" y="3238500"/>
          <p14:tracePt t="71897" x="6343650" y="3230563"/>
          <p14:tracePt t="71973" x="6343650" y="3222625"/>
          <p14:tracePt t="71989" x="6351588" y="3222625"/>
          <p14:tracePt t="71997" x="6369050" y="3222625"/>
          <p14:tracePt t="72013" x="6376988" y="3214688"/>
          <p14:tracePt t="72037" x="6392863" y="3205163"/>
          <p14:tracePt t="72045" x="6392863" y="3197225"/>
          <p14:tracePt t="72061" x="6410325" y="3197225"/>
          <p14:tracePt t="72077" x="6410325" y="3189288"/>
          <p14:tracePt t="72085" x="6418263" y="3189288"/>
          <p14:tracePt t="72093" x="6426200" y="3181350"/>
          <p14:tracePt t="72101" x="6434138" y="3173413"/>
          <p14:tracePt t="72109" x="6443663" y="3155950"/>
          <p14:tracePt t="72125" x="6451600" y="3155950"/>
          <p14:tracePt t="72173" x="6459538" y="3155950"/>
          <p14:tracePt t="72205" x="6467475" y="3155950"/>
          <p14:tracePt t="72277" x="6467475" y="3148013"/>
          <p14:tracePt t="72837" x="6467475" y="3163888"/>
          <p14:tracePt t="72845" x="6484938" y="3163888"/>
          <p14:tracePt t="72853" x="6492875" y="3163888"/>
          <p14:tracePt t="72861" x="6526213" y="3163888"/>
          <p14:tracePt t="72869" x="6542088" y="3163888"/>
          <p14:tracePt t="72886" x="6567488" y="3163888"/>
          <p14:tracePt t="72909" x="6567488" y="3173413"/>
          <p14:tracePt t="72925" x="6567488" y="3181350"/>
          <p14:tracePt t="74005" x="6557963" y="3181350"/>
          <p14:tracePt t="74013" x="6484938" y="3189288"/>
          <p14:tracePt t="74021" x="6434138" y="3197225"/>
          <p14:tracePt t="74029" x="6384925" y="3197225"/>
          <p14:tracePt t="74037" x="6327775" y="3205163"/>
          <p14:tracePt t="74045" x="6286500" y="3214688"/>
          <p14:tracePt t="74052" x="6235700" y="3214688"/>
          <p14:tracePt t="74061" x="6194425" y="3222625"/>
          <p14:tracePt t="74070" x="6145213" y="3230563"/>
          <p14:tracePt t="74077" x="6080125" y="3238500"/>
          <p14:tracePt t="74086" x="5997575" y="3238500"/>
          <p14:tracePt t="74093" x="5922963" y="3238500"/>
          <p14:tracePt t="74102" x="5864225" y="3238500"/>
          <p14:tracePt t="74109" x="5815013" y="3238500"/>
          <p14:tracePt t="74118" x="5765800" y="3238500"/>
          <p14:tracePt t="74125" x="5724525" y="3238500"/>
          <p14:tracePt t="74135" x="5675313" y="3238500"/>
          <p14:tracePt t="74141" x="5641975" y="3238500"/>
          <p14:tracePt t="74151" x="5616575" y="3238500"/>
          <p14:tracePt t="74157" x="5608638" y="3238500"/>
          <p14:tracePt t="74166" x="5600700" y="3238500"/>
          <p14:tracePt t="74173" x="5575300" y="3238500"/>
          <p14:tracePt t="74185" x="5567363" y="3238500"/>
          <p14:tracePt t="74197" x="5551488" y="3238500"/>
          <p14:tracePt t="74205" x="5541963" y="3238500"/>
          <p14:tracePt t="74213" x="5534025" y="3238500"/>
          <p14:tracePt t="74221" x="5534025" y="3230563"/>
          <p14:tracePt t="74229" x="5518150" y="3222625"/>
          <p14:tracePt t="74237" x="5510213" y="3222625"/>
          <p14:tracePt t="74252" x="5484813" y="3205163"/>
          <p14:tracePt t="74261" x="5451475" y="3197225"/>
          <p14:tracePt t="74276" x="5443538" y="3197225"/>
          <p14:tracePt t="74286" x="5427663" y="3197225"/>
          <p14:tracePt t="74303" x="5418138" y="3197225"/>
          <p14:tracePt t="74357" x="5410200" y="3189288"/>
          <p14:tracePt t="74413" x="5427663" y="3189288"/>
          <p14:tracePt t="74421" x="5459413" y="3189288"/>
          <p14:tracePt t="74429" x="5492750" y="3189288"/>
          <p14:tracePt t="74437" x="5534025" y="3189288"/>
          <p14:tracePt t="74445" x="5551488" y="3189288"/>
          <p14:tracePt t="74453" x="5583238" y="3189288"/>
          <p14:tracePt t="74461" x="5616575" y="3189288"/>
          <p14:tracePt t="74469" x="5657850" y="3189288"/>
          <p14:tracePt t="74477" x="5691188" y="3181350"/>
          <p14:tracePt t="74486" x="5724525" y="3173413"/>
          <p14:tracePt t="74493" x="5765800" y="3173413"/>
          <p14:tracePt t="74504" x="5789613" y="3163888"/>
          <p14:tracePt t="74509" x="5822950" y="3155950"/>
          <p14:tracePt t="74518" x="5856288" y="3155950"/>
          <p14:tracePt t="74525" x="5905500" y="3155950"/>
          <p14:tracePt t="74535" x="5956300" y="3155950"/>
          <p14:tracePt t="74541" x="6013450" y="3155950"/>
          <p14:tracePt t="74551" x="6070600" y="3155950"/>
          <p14:tracePt t="74557" x="6121400" y="3155950"/>
          <p14:tracePt t="74567" x="6178550" y="3155950"/>
          <p14:tracePt t="74573" x="6227763" y="3155950"/>
          <p14:tracePt t="74584" x="6261100" y="3155950"/>
          <p14:tracePt t="74589" x="6269038" y="3155950"/>
          <p14:tracePt t="74597" x="6276975" y="3155950"/>
          <p14:tracePt t="74605" x="6294438" y="3155950"/>
          <p14:tracePt t="74621" x="6302375" y="3155950"/>
          <p14:tracePt t="74629" x="6318250" y="3155950"/>
          <p14:tracePt t="74637" x="6335713" y="3155950"/>
          <p14:tracePt t="74645" x="6351588" y="3155950"/>
          <p14:tracePt t="74653" x="6376988" y="3155950"/>
          <p14:tracePt t="74661" x="6384925" y="3155950"/>
          <p14:tracePt t="74669" x="6402388" y="3155950"/>
          <p14:tracePt t="74677" x="6418263" y="3155950"/>
          <p14:tracePt t="74686" x="6426200" y="3155950"/>
          <p14:tracePt t="74693" x="6434138" y="3155950"/>
          <p14:tracePt t="74702" x="6443663" y="3155950"/>
          <p14:tracePt t="74720" x="6451600" y="3155950"/>
          <p14:tracePt t="74741" x="6467475" y="3155950"/>
          <p14:tracePt t="74765" x="6475413" y="3155950"/>
          <p14:tracePt t="74782" x="6475413" y="3148013"/>
          <p14:tracePt t="74829" x="6492875" y="3148013"/>
          <p14:tracePt t="74845" x="6500813" y="3148013"/>
          <p14:tracePt t="74885" x="6508750" y="3148013"/>
          <p14:tracePt t="76445" x="6492875" y="3163888"/>
          <p14:tracePt t="76453" x="6451600" y="3189288"/>
          <p14:tracePt t="76461" x="6410325" y="3222625"/>
          <p14:tracePt t="76470" x="6392863" y="3246438"/>
          <p14:tracePt t="76477" x="6351588" y="3297238"/>
          <p14:tracePt t="76486" x="6294438" y="3346450"/>
          <p14:tracePt t="76493" x="6235700" y="3421063"/>
          <p14:tracePt t="76503" x="6162675" y="3478213"/>
          <p14:tracePt t="76509" x="6062663" y="3578225"/>
          <p14:tracePt t="76518" x="5938838" y="3694113"/>
          <p14:tracePt t="76525" x="5807075" y="3825875"/>
          <p14:tracePt t="76535" x="5641975" y="3965575"/>
          <p14:tracePt t="76540" x="5500688" y="4098925"/>
          <p14:tracePt t="76551" x="5360988" y="4246563"/>
          <p14:tracePt t="76557" x="5237163" y="4429125"/>
          <p14:tracePt t="76565" x="5087938" y="4610100"/>
          <p14:tracePt t="76572" x="4956175" y="4759325"/>
          <p14:tracePt t="76581" x="4832350" y="4899025"/>
          <p14:tracePt t="76589" x="4732338" y="5024438"/>
          <p14:tracePt t="76597" x="4633913" y="5138738"/>
          <p14:tracePt t="76604" x="4567238" y="5238750"/>
          <p14:tracePt t="76613" x="4518025" y="5329238"/>
          <p14:tracePt t="76622" x="4460875" y="5419725"/>
          <p14:tracePt t="76629" x="4394200" y="5502275"/>
          <p14:tracePt t="76638" x="4344988" y="5561013"/>
          <p14:tracePt t="76644" x="4303713" y="5635625"/>
          <p14:tracePt t="76654" x="4244975" y="5676900"/>
          <p14:tracePt t="76661" x="4195763" y="5718175"/>
          <p14:tracePt t="76670" x="4146550" y="5751513"/>
          <p14:tracePt t="76677" x="4105275" y="5783263"/>
          <p14:tracePt t="76686" x="4079875" y="5816600"/>
          <p14:tracePt t="76693" x="4071938" y="5816600"/>
          <p14:tracePt t="76703" x="4064000" y="5842000"/>
          <p14:tracePt t="76709" x="4056063" y="5849938"/>
          <p14:tracePt t="76719" x="4056063" y="5857875"/>
          <p14:tracePt t="76725" x="4056063" y="5865813"/>
          <p14:tracePt t="76741" x="4056063" y="5883275"/>
          <p14:tracePt t="76752" x="4056063" y="5891213"/>
          <p14:tracePt t="76757" x="4056063" y="5907088"/>
          <p14:tracePt t="76765" x="4048125" y="5916613"/>
          <p14:tracePt t="76773" x="4022725" y="5932488"/>
          <p14:tracePt t="76781" x="4038600" y="5948363"/>
          <p14:tracePt t="76789" x="4006850" y="5965825"/>
          <p14:tracePt t="76797" x="3956050" y="5989638"/>
          <p14:tracePt t="76804" x="3940175" y="5989638"/>
          <p14:tracePt t="76812" x="3932238" y="5999163"/>
          <p14:tracePt t="76877" x="3932238" y="6007100"/>
          <p14:tracePt t="76893" x="3940175" y="6007100"/>
          <p14:tracePt t="76901" x="3956050" y="6007100"/>
          <p14:tracePt t="76908" x="3981450" y="5999163"/>
          <p14:tracePt t="76916" x="3981450" y="5989638"/>
          <p14:tracePt t="76924" x="3981450" y="5981700"/>
          <p14:tracePt t="76934" x="3973513" y="5965825"/>
          <p14:tracePt t="76940" x="3965575" y="5948363"/>
          <p14:tracePt t="76948" x="3956050" y="5948363"/>
          <p14:tracePt t="76956" x="3948113" y="5932488"/>
          <p14:tracePt t="76964" x="3932238" y="5907088"/>
          <p14:tracePt t="76973" x="3924300" y="5899150"/>
          <p14:tracePt t="76981" x="3914775" y="5883275"/>
          <p14:tracePt t="76988" x="3890963" y="5865813"/>
          <p14:tracePt t="76997" x="3883025" y="5857875"/>
          <p14:tracePt t="77005" x="3857625" y="5824538"/>
          <p14:tracePt t="77021" x="3841750" y="5816600"/>
          <p14:tracePt t="77038" x="3832225" y="5800725"/>
          <p14:tracePt t="77101" x="3808413" y="5792788"/>
          <p14:tracePt t="77141" x="3783013" y="5783263"/>
          <p14:tracePt t="77165" x="3767138" y="5783263"/>
          <p14:tracePt t="77244" x="3767138" y="5775325"/>
          <p14:tracePt t="77254" x="3757613" y="5767388"/>
          <p14:tracePt t="77277" x="3741738" y="5759450"/>
          <p14:tracePt t="77286" x="3741738" y="5741988"/>
          <p14:tracePt t="77292" x="3741738" y="5734050"/>
          <p14:tracePt t="77301" x="3725863" y="5710238"/>
          <p14:tracePt t="77309" x="3725863" y="5700713"/>
          <p14:tracePt t="77319" x="3725863" y="5684838"/>
          <p14:tracePt t="77325" x="3716338" y="5659438"/>
          <p14:tracePt t="77336" x="3708400" y="5651500"/>
          <p14:tracePt t="77341" x="3708400" y="5643563"/>
          <p14:tracePt t="77349" x="3700463" y="5643563"/>
          <p14:tracePt t="77356" x="3700463" y="5635625"/>
          <p14:tracePt t="77365" x="3692525" y="5626100"/>
          <p14:tracePt t="77421" x="3684588" y="5626100"/>
          <p14:tracePt t="77438" x="3684588" y="5618163"/>
          <p14:tracePt t="77444" x="3675063" y="5610225"/>
          <p14:tracePt t="77470" x="3667125" y="5610225"/>
          <p14:tracePt t="77476" x="3659188" y="5610225"/>
          <p14:tracePt t="77486" x="3651250" y="5610225"/>
          <p14:tracePt t="77501" x="3633788" y="5610225"/>
          <p14:tracePt t="77509" x="3617913" y="5610225"/>
          <p14:tracePt t="77525" x="3609975" y="5610225"/>
          <p14:tracePt t="77541" x="3592513" y="5610225"/>
          <p14:tracePt t="77565" x="3576638" y="5610225"/>
          <p14:tracePt t="77572" x="3568700" y="5610225"/>
          <p14:tracePt t="77581" x="3560763" y="5618163"/>
          <p14:tracePt t="77588" x="3543300" y="5618163"/>
          <p14:tracePt t="77597" x="3543300" y="5626100"/>
          <p14:tracePt t="77613" x="3535363" y="5626100"/>
          <p14:tracePt t="77765" x="3535363" y="5635625"/>
          <p14:tracePt t="77829" x="3535363" y="5643563"/>
          <p14:tracePt t="77861" x="3535363" y="5651500"/>
          <p14:tracePt t="78036" x="3527425" y="5651500"/>
          <p14:tracePt t="78221" x="3527425" y="5659438"/>
          <p14:tracePt t="78229" x="3543300" y="5659438"/>
          <p14:tracePt t="78238" x="3568700" y="5676900"/>
          <p14:tracePt t="78245" x="3584575" y="5676900"/>
          <p14:tracePt t="78255" x="3609975" y="5684838"/>
          <p14:tracePt t="78261" x="3625850" y="5684838"/>
          <p14:tracePt t="78270" x="3651250" y="5684838"/>
          <p14:tracePt t="78277" x="3675063" y="5684838"/>
          <p14:tracePt t="78287" x="3684588" y="5684838"/>
          <p14:tracePt t="78293" x="3692525" y="5684838"/>
          <p14:tracePt t="78304" x="3708400" y="5684838"/>
          <p14:tracePt t="78309" x="3716338" y="5684838"/>
          <p14:tracePt t="78319" x="3733800" y="5684838"/>
          <p14:tracePt t="78325" x="3741738" y="5684838"/>
          <p14:tracePt t="78341" x="3749675" y="5684838"/>
          <p14:tracePt t="78348" x="3783013" y="5700713"/>
          <p14:tracePt t="78357" x="3790950" y="5700713"/>
          <p14:tracePt t="78365" x="3816350" y="5700713"/>
          <p14:tracePt t="78373" x="3841750" y="5700713"/>
          <p14:tracePt t="78381" x="3857625" y="5700713"/>
          <p14:tracePt t="78389" x="3873500" y="5700713"/>
          <p14:tracePt t="78397" x="3883025" y="5700713"/>
          <p14:tracePt t="78413" x="3890963" y="5700713"/>
          <p14:tracePt t="78422" x="3898900" y="5700713"/>
          <p14:tracePt t="78429" x="3906838" y="5700713"/>
          <p14:tracePt t="78439" x="3924300" y="5700713"/>
          <p14:tracePt t="78445" x="3948113" y="5700713"/>
          <p14:tracePt t="78454" x="3973513" y="5700713"/>
          <p14:tracePt t="78461" x="4022725" y="5700713"/>
          <p14:tracePt t="78470" x="4048125" y="5700713"/>
          <p14:tracePt t="78477" x="4079875" y="5700713"/>
          <p14:tracePt t="78487" x="4121150" y="5700713"/>
          <p14:tracePt t="78493" x="4171950" y="5700713"/>
          <p14:tracePt t="78503" x="4221163" y="5700713"/>
          <p14:tracePt t="78509" x="4262438" y="5700713"/>
          <p14:tracePt t="78517" x="4295775" y="5700713"/>
          <p14:tracePt t="78525" x="4319588" y="5700713"/>
          <p14:tracePt t="78541" x="4352925" y="5700713"/>
          <p14:tracePt t="78556" x="4360863" y="5700713"/>
          <p14:tracePt t="78581" x="4378325" y="5700713"/>
          <p14:tracePt t="78589" x="4378325" y="5692775"/>
          <p14:tracePt t="78653" x="4386263" y="5684838"/>
          <p14:tracePt t="78669" x="4394200" y="5684838"/>
          <p14:tracePt t="78685" x="4402138" y="5668963"/>
          <p14:tracePt t="78693" x="4419600" y="5668963"/>
          <p14:tracePt t="78701" x="4460875" y="5668963"/>
          <p14:tracePt t="78709" x="4468813" y="5668963"/>
          <p14:tracePt t="78720" x="4476750" y="5668963"/>
          <p14:tracePt t="78725" x="4484688" y="5659438"/>
          <p14:tracePt t="78733" x="4494213" y="5659438"/>
          <p14:tracePt t="78741" x="4494213" y="5651500"/>
          <p14:tracePt t="78748" x="4502150" y="5651500"/>
          <p14:tracePt t="78756" x="4510088" y="5651500"/>
          <p14:tracePt t="78765" x="4518025" y="5643563"/>
          <p14:tracePt t="78773" x="4535488" y="5643563"/>
          <p14:tracePt t="78781" x="4551363" y="5635625"/>
          <p14:tracePt t="78789" x="4559300" y="5635625"/>
          <p14:tracePt t="78796" x="4567238" y="5635625"/>
          <p14:tracePt t="78806" x="4576763" y="5626100"/>
          <p14:tracePt t="78813" x="4584700" y="5626100"/>
          <p14:tracePt t="78822" x="4592638" y="5626100"/>
          <p14:tracePt t="78829" x="4592638" y="5618163"/>
          <p14:tracePt t="78839" x="4608513" y="5610225"/>
          <p14:tracePt t="78845" x="4633913" y="5610225"/>
          <p14:tracePt t="78854" x="4659313" y="5610225"/>
          <p14:tracePt t="78861" x="4700588" y="5610225"/>
          <p14:tracePt t="78871" x="4716463" y="5610225"/>
          <p14:tracePt t="78876" x="4757738" y="5602288"/>
          <p14:tracePt t="78889" x="4791075" y="5602288"/>
          <p14:tracePt t="78893" x="4840288" y="5602288"/>
          <p14:tracePt t="78904" x="4865688" y="5602288"/>
          <p14:tracePt t="78909" x="4889500" y="5602288"/>
          <p14:tracePt t="78917" x="4930775" y="5602288"/>
          <p14:tracePt t="78925" x="4972050" y="5602288"/>
          <p14:tracePt t="78933" x="5030788" y="5602288"/>
          <p14:tracePt t="78941" x="5087938" y="5602288"/>
          <p14:tracePt t="78948" x="5129213" y="5602288"/>
          <p14:tracePt t="78956" x="5187950" y="5602288"/>
          <p14:tracePt t="78965" x="5237163" y="5602288"/>
          <p14:tracePt t="78972" x="5302250" y="5602288"/>
          <p14:tracePt t="78981" x="5360988" y="5602288"/>
          <p14:tracePt t="78989" x="5427663" y="5602288"/>
          <p14:tracePt t="78996" x="5510213" y="5602288"/>
          <p14:tracePt t="79006" x="5559425" y="5602288"/>
          <p14:tracePt t="79013" x="5641975" y="5602288"/>
          <p14:tracePt t="79022" x="5724525" y="5602288"/>
          <p14:tracePt t="79029" x="5815013" y="5602288"/>
          <p14:tracePt t="79039" x="5889625" y="5602288"/>
          <p14:tracePt t="79045" x="5972175" y="5602288"/>
          <p14:tracePt t="79055" x="6046788" y="5602288"/>
          <p14:tracePt t="79061" x="6111875" y="5602288"/>
          <p14:tracePt t="79070" x="6145213" y="5602288"/>
          <p14:tracePt t="79076" x="6153150" y="5602288"/>
          <p14:tracePt t="79088" x="6162675" y="5602288"/>
          <p14:tracePt t="79093" x="6170613" y="5602288"/>
          <p14:tracePt t="79117" x="6178550" y="5602288"/>
          <p14:tracePt t="79165" x="6170613" y="5602288"/>
          <p14:tracePt t="79173" x="6153150" y="5610225"/>
          <p14:tracePt t="79181" x="6129338" y="5618163"/>
          <p14:tracePt t="79190" x="6103938" y="5626100"/>
          <p14:tracePt t="79197" x="6070600" y="5643563"/>
          <p14:tracePt t="79206" x="6046788" y="5651500"/>
          <p14:tracePt t="79213" x="6013450" y="5651500"/>
          <p14:tracePt t="79222" x="5988050" y="5659438"/>
          <p14:tracePt t="79229" x="5956300" y="5668963"/>
          <p14:tracePt t="79238" x="5938838" y="5668963"/>
          <p14:tracePt t="79245" x="5915025" y="5668963"/>
          <p14:tracePt t="79254" x="5889625" y="5676900"/>
          <p14:tracePt t="79261" x="5864225" y="5676900"/>
          <p14:tracePt t="79270" x="5840413" y="5676900"/>
          <p14:tracePt t="79277" x="5807075" y="5676900"/>
          <p14:tracePt t="79287" x="5773738" y="5684838"/>
          <p14:tracePt t="79293" x="5724525" y="5684838"/>
          <p14:tracePt t="79304" x="5675313" y="5684838"/>
          <p14:tracePt t="79309" x="5608638" y="5684838"/>
          <p14:tracePt t="79317" x="5541963" y="5684838"/>
          <p14:tracePt t="79325" x="5476875" y="5684838"/>
          <p14:tracePt t="79333" x="5410200" y="5684838"/>
          <p14:tracePt t="79340" x="5345113" y="5684838"/>
          <p14:tracePt t="79349" x="5286375" y="5684838"/>
          <p14:tracePt t="79356" x="5229225" y="5684838"/>
          <p14:tracePt t="79365" x="5187950" y="5684838"/>
          <p14:tracePt t="79373" x="5154613" y="5684838"/>
          <p14:tracePt t="79381" x="5105400" y="5684838"/>
          <p14:tracePt t="79389" x="5095875" y="5684838"/>
          <p14:tracePt t="79397" x="5064125" y="5684838"/>
          <p14:tracePt t="79406" x="5046663" y="5676900"/>
          <p14:tracePt t="79413" x="5046663" y="5668963"/>
          <p14:tracePt t="79422" x="5022850" y="5668963"/>
          <p14:tracePt t="79429" x="4997450" y="5668963"/>
          <p14:tracePt t="79438" x="4964113" y="5651500"/>
          <p14:tracePt t="79445" x="4914900" y="5635625"/>
          <p14:tracePt t="79455" x="4873625" y="5618163"/>
          <p14:tracePt t="79461" x="4832350" y="5602288"/>
          <p14:tracePt t="79470" x="4783138" y="5584825"/>
          <p14:tracePt t="79477" x="4741863" y="5576888"/>
          <p14:tracePt t="79487" x="4708525" y="5576888"/>
          <p14:tracePt t="79493" x="4683125" y="5568950"/>
          <p14:tracePt t="79501" x="4649788" y="5561013"/>
          <p14:tracePt t="79508" x="4600575" y="5553075"/>
          <p14:tracePt t="79517" x="4567238" y="5553075"/>
          <p14:tracePt t="79525" x="4535488" y="5553075"/>
          <p14:tracePt t="79533" x="4510088" y="5553075"/>
          <p14:tracePt t="79540" x="4502150" y="5553075"/>
          <p14:tracePt t="79548" x="4484688" y="5553075"/>
          <p14:tracePt t="79557" x="4484688" y="5543550"/>
          <p14:tracePt t="79565" x="4468813" y="5543550"/>
          <p14:tracePt t="79573" x="4460875" y="5543550"/>
          <p14:tracePt t="79590" x="4443413" y="5535613"/>
          <p14:tracePt t="79597" x="4435475" y="5527675"/>
          <p14:tracePt t="79606" x="4427538" y="5527675"/>
          <p14:tracePt t="79613" x="4411663" y="5527675"/>
          <p14:tracePt t="79622" x="4402138" y="5527675"/>
          <p14:tracePt t="79629" x="4386263" y="5527675"/>
          <p14:tracePt t="79638" x="4344988" y="5519738"/>
          <p14:tracePt t="79645" x="4319588" y="5519738"/>
          <p14:tracePt t="79655" x="4295775" y="5519738"/>
          <p14:tracePt t="79671" x="4278313" y="5519738"/>
          <p14:tracePt t="79687" x="4270375" y="5519738"/>
          <p14:tracePt t="79693" x="4254500" y="5519738"/>
          <p14:tracePt t="79701" x="4244975" y="5519738"/>
          <p14:tracePt t="79773" x="4229100" y="5519738"/>
          <p14:tracePt t="79782" x="4213225" y="5519738"/>
          <p14:tracePt t="79792" x="4187825" y="5519738"/>
          <p14:tracePt t="79798" x="4171950" y="5519738"/>
          <p14:tracePt t="79806" x="4130675" y="5519738"/>
          <p14:tracePt t="79812" x="4097338" y="5519738"/>
          <p14:tracePt t="79821" x="4071938" y="5519738"/>
          <p14:tracePt t="79829" x="4064000" y="5519738"/>
          <p14:tracePt t="79840" x="4022725" y="5519738"/>
          <p14:tracePt t="79845" x="4006850" y="5519738"/>
          <p14:tracePt t="79854" x="3989388" y="5527675"/>
          <p14:tracePt t="79871" x="3973513" y="5527675"/>
          <p14:tracePt t="79890" x="3965575" y="5543550"/>
          <p14:tracePt t="79893" x="3956050" y="5543550"/>
          <p14:tracePt t="79909" x="3948113" y="5553075"/>
          <p14:tracePt t="79916" x="3940175" y="5561013"/>
          <p14:tracePt t="79949" x="3932238" y="5561013"/>
          <p14:tracePt t="79981" x="3932238" y="5568950"/>
          <p14:tracePt t="79989" x="3932238" y="5576888"/>
          <p14:tracePt t="79997" x="3965575" y="5602288"/>
          <p14:tracePt t="80006" x="4014788" y="5602288"/>
          <p14:tracePt t="80013" x="4113213" y="5610225"/>
          <p14:tracePt t="80022" x="4262438" y="5610225"/>
          <p14:tracePt t="80029" x="4443413" y="5610225"/>
          <p14:tracePt t="80039" x="4773613" y="5610225"/>
          <p14:tracePt t="80045" x="5087938" y="5610225"/>
          <p14:tracePt t="80057" x="5386388" y="5610225"/>
          <p14:tracePt t="80061" x="5634038" y="5610225"/>
          <p14:tracePt t="80071" x="5830888" y="5610225"/>
          <p14:tracePt t="80077" x="5938838" y="5610225"/>
          <p14:tracePt t="80088" x="6021388" y="5610225"/>
          <p14:tracePt t="80093" x="6070600" y="5610225"/>
          <p14:tracePt t="80101" x="6111875" y="5610225"/>
          <p14:tracePt t="80109" x="6121400" y="5610225"/>
          <p14:tracePt t="80117" x="6137275" y="5610225"/>
          <p14:tracePt t="80125" x="6145213" y="5610225"/>
          <p14:tracePt t="80133" x="6170613" y="5610225"/>
          <p14:tracePt t="80149" x="6178550" y="5610225"/>
          <p14:tracePt t="80157" x="6186488" y="5610225"/>
          <p14:tracePt t="80164" x="6203950" y="5610225"/>
          <p14:tracePt t="80181" x="6203950" y="5618163"/>
          <p14:tracePt t="80245" x="6194425" y="5618163"/>
          <p14:tracePt t="80253" x="6186488" y="5618163"/>
          <p14:tracePt t="80261" x="6170613" y="5618163"/>
          <p14:tracePt t="80269" x="6137275" y="5610225"/>
          <p14:tracePt t="80277" x="6070600" y="5594350"/>
          <p14:tracePt t="80285" x="5964238" y="5576888"/>
          <p14:tracePt t="80293" x="5864225" y="5543550"/>
          <p14:tracePt t="80301" x="5740400" y="5527675"/>
          <p14:tracePt t="80310" x="5616575" y="5511800"/>
          <p14:tracePt t="80318" x="5510213" y="5502275"/>
          <p14:tracePt t="80326" x="5394325" y="5478463"/>
          <p14:tracePt t="80333" x="5294313" y="5461000"/>
          <p14:tracePt t="80341" x="5203825" y="5445125"/>
          <p14:tracePt t="80348" x="5129213" y="5429250"/>
          <p14:tracePt t="80357" x="5080000" y="5411788"/>
          <p14:tracePt t="80365" x="5072063" y="5403850"/>
          <p14:tracePt t="80390" x="5072063" y="5395913"/>
          <p14:tracePt t="80397" x="5072063" y="5387975"/>
          <p14:tracePt t="80406" x="5072063" y="5378450"/>
          <p14:tracePt t="80413" x="5072063" y="5370513"/>
          <p14:tracePt t="80422" x="5087938" y="5362575"/>
          <p14:tracePt t="80429" x="5105400" y="5346700"/>
          <p14:tracePt t="80445" x="5121275" y="5337175"/>
          <p14:tracePt t="80454" x="5146675" y="5329238"/>
          <p14:tracePt t="80461" x="5154613" y="5321300"/>
          <p14:tracePt t="80471" x="5162550" y="5321300"/>
          <p14:tracePt t="80477" x="5170488" y="5313363"/>
          <p14:tracePt t="80485" x="5203825" y="5313363"/>
          <p14:tracePt t="80493" x="5245100" y="5313363"/>
          <p14:tracePt t="80501" x="5294313" y="5313363"/>
          <p14:tracePt t="80509" x="5335588" y="5313363"/>
          <p14:tracePt t="80517" x="5360988" y="5313363"/>
          <p14:tracePt t="80524" x="5402263" y="5321300"/>
          <p14:tracePt t="80533" x="5459413" y="5329238"/>
          <p14:tracePt t="80540" x="5518150" y="5337175"/>
          <p14:tracePt t="80549" x="5526088" y="5337175"/>
          <p14:tracePt t="80558" x="5559425" y="5337175"/>
          <p14:tracePt t="80565" x="5575300" y="5337175"/>
          <p14:tracePt t="80669" x="5592763" y="5354638"/>
          <p14:tracePt t="80756" x="5616575" y="5378450"/>
          <p14:tracePt t="80766" x="5624513" y="5387975"/>
          <p14:tracePt t="80781" x="5634038" y="5395913"/>
          <p14:tracePt t="80790" x="5634038" y="5403850"/>
          <p14:tracePt t="80806" x="5649913" y="5411788"/>
          <p14:tracePt t="80821" x="5665788" y="5411788"/>
          <p14:tracePt t="80869" x="5675313" y="5411788"/>
          <p14:tracePt t="80885" x="5683250" y="5419725"/>
          <p14:tracePt t="80893" x="5707063" y="5419725"/>
          <p14:tracePt t="80901" x="5707063" y="5429250"/>
          <p14:tracePt t="80909" x="5716588" y="5429250"/>
          <p14:tracePt t="81189" x="5716588" y="5419725"/>
          <p14:tracePt t="81206" x="5716588" y="5411788"/>
          <p14:tracePt t="81229" x="5716588" y="5395913"/>
          <p14:tracePt t="81261" x="5716588" y="5387975"/>
          <p14:tracePt t="81277" x="5716588" y="5378450"/>
          <p14:tracePt t="81285" x="5716588" y="5370513"/>
          <p14:tracePt t="81293" x="5716588" y="5362575"/>
          <p14:tracePt t="83780" x="5657850" y="5346700"/>
          <p14:tracePt t="83789" x="5559425" y="5337175"/>
          <p14:tracePt t="83796" x="5492750" y="5337175"/>
          <p14:tracePt t="83805" x="5418138" y="5337175"/>
          <p14:tracePt t="83812" x="5345113" y="5337175"/>
          <p14:tracePt t="83820" x="5245100" y="5337175"/>
          <p14:tracePt t="83829" x="5121275" y="5337175"/>
          <p14:tracePt t="83836" x="4989513" y="5337175"/>
          <p14:tracePt t="83844" x="4765675" y="5337175"/>
          <p14:tracePt t="83852" x="4518025" y="5337175"/>
          <p14:tracePt t="83860" x="4244975" y="5337175"/>
          <p14:tracePt t="83868" x="3981450" y="5337175"/>
          <p14:tracePt t="83890" x="3592513" y="5337175"/>
          <p14:tracePt t="83893" x="3494088" y="5337175"/>
          <p14:tracePt t="83900" x="3444875" y="5337175"/>
          <p14:tracePt t="83909" x="3403600" y="5337175"/>
          <p14:tracePt t="83916" x="3395663" y="5337175"/>
          <p14:tracePt t="83925" x="3378200" y="5337175"/>
          <p14:tracePt t="83932" x="3344863" y="5321300"/>
          <p14:tracePt t="83942" x="3336925" y="5321300"/>
          <p14:tracePt t="84133" x="3321050" y="5321300"/>
          <p14:tracePt t="84142" x="3303588" y="5337175"/>
          <p14:tracePt t="84158" x="3287713" y="5354638"/>
          <p14:tracePt t="84164" x="3262313" y="5370513"/>
          <p14:tracePt t="84173" x="3246438" y="5387975"/>
          <p14:tracePt t="84181" x="3228975" y="5429250"/>
          <p14:tracePt t="84191" x="3213100" y="5437188"/>
          <p14:tracePt t="84196" x="3179763" y="5453063"/>
          <p14:tracePt t="84208" x="3146425" y="5478463"/>
          <p14:tracePt t="84212" x="3114675" y="5494338"/>
          <p14:tracePt t="84221" x="3097213" y="5519738"/>
          <p14:tracePt t="84228" x="3089275" y="5519738"/>
          <p14:tracePt t="84236" x="3055938" y="5543550"/>
          <p14:tracePt t="84245" x="3040063" y="5553075"/>
          <p14:tracePt t="84253" x="3022600" y="5568950"/>
          <p14:tracePt t="84261" x="2998788" y="5584825"/>
          <p14:tracePt t="84269" x="2957513" y="5584825"/>
          <p14:tracePt t="84277" x="2924175" y="5584825"/>
          <p14:tracePt t="84285" x="2908300" y="5584825"/>
          <p14:tracePt t="84294" x="2874963" y="5584825"/>
          <p14:tracePt t="84301" x="2841625" y="5594350"/>
          <p14:tracePt t="84310" x="2808288" y="5594350"/>
          <p14:tracePt t="84316" x="2782888" y="5594350"/>
          <p14:tracePt t="84326" x="2767013" y="5594350"/>
          <p14:tracePt t="84333" x="2751138" y="5594350"/>
          <p14:tracePt t="84381" x="2733675" y="5594350"/>
          <p14:tracePt t="84437" x="2717800" y="5568950"/>
          <p14:tracePt t="84445" x="2709863" y="5561013"/>
          <p14:tracePt t="84476" x="2700338" y="5543550"/>
          <p14:tracePt t="84485" x="2692400" y="5543550"/>
          <p14:tracePt t="84493" x="2684463" y="5527675"/>
          <p14:tracePt t="84501" x="2676525" y="5511800"/>
          <p14:tracePt t="84517" x="2668588" y="5502275"/>
          <p14:tracePt t="84526" x="2659063" y="5494338"/>
          <p14:tracePt t="84596" x="2627313" y="5478463"/>
          <p14:tracePt t="84612" x="2609850" y="5461000"/>
          <p14:tracePt t="84629" x="2593975" y="5453063"/>
          <p14:tracePt t="84637" x="2586038" y="5453063"/>
          <p14:tracePt t="84653" x="2576513" y="5453063"/>
          <p14:tracePt t="84660" x="2560638" y="5453063"/>
          <p14:tracePt t="84669" x="2552700" y="5453063"/>
          <p14:tracePt t="84677" x="2535238" y="5453063"/>
          <p14:tracePt t="84685" x="2527300" y="5453063"/>
          <p14:tracePt t="84693" x="2503488" y="5453063"/>
          <p14:tracePt t="84716" x="2493963" y="5453063"/>
          <p14:tracePt t="85053" x="2486025" y="5453063"/>
          <p14:tracePt t="85077" x="2486025" y="5470525"/>
          <p14:tracePt t="85085" x="2486025" y="5478463"/>
          <p14:tracePt t="85093" x="2486025" y="5494338"/>
          <p14:tracePt t="85100" x="2486025" y="5511800"/>
          <p14:tracePt t="85110" x="2486025" y="5519738"/>
          <p14:tracePt t="85116" x="2486025" y="5527675"/>
          <p14:tracePt t="85126" x="2486025" y="5535613"/>
          <p14:tracePt t="85132" x="2478088" y="5543550"/>
          <p14:tracePt t="85229" x="2470150" y="5553075"/>
          <p14:tracePt t="85253" x="2462213" y="5561013"/>
          <p14:tracePt t="85477" x="2470150" y="5561013"/>
          <p14:tracePt t="85516" x="2478088" y="5561013"/>
          <p14:tracePt t="85789" x="2478088" y="5553075"/>
          <p14:tracePt t="88148" x="2519363" y="5553075"/>
          <p14:tracePt t="88156" x="2586038" y="5553075"/>
          <p14:tracePt t="88164" x="2651125" y="5553075"/>
          <p14:tracePt t="88172" x="2700338" y="5553075"/>
          <p14:tracePt t="88180" x="2751138" y="5553075"/>
          <p14:tracePt t="88188" x="2782888" y="5553075"/>
          <p14:tracePt t="88196" x="2792413" y="5553075"/>
          <p14:tracePt t="88365" x="2792413" y="5543550"/>
          <p14:tracePt t="88380" x="2800350" y="5535613"/>
          <p14:tracePt t="88404" x="2800350" y="5527675"/>
          <p14:tracePt t="88420" x="2808288" y="5527675"/>
          <p14:tracePt t="88957" x="2816225" y="5527675"/>
          <p14:tracePt t="88972" x="2825750" y="5527675"/>
          <p14:tracePt t="88980" x="2857500" y="5527675"/>
          <p14:tracePt t="88988" x="2890838" y="5519738"/>
          <p14:tracePt t="88997" x="2940050" y="5519738"/>
          <p14:tracePt t="89004" x="3022600" y="5519738"/>
          <p14:tracePt t="89013" x="3138488" y="5519738"/>
          <p14:tracePt t="89021" x="3270250" y="5519738"/>
          <p14:tracePt t="89030" x="3403600" y="5519738"/>
          <p14:tracePt t="89036" x="3560763" y="5519738"/>
          <p14:tracePt t="89046" x="3725863" y="5519738"/>
          <p14:tracePt t="89052" x="3883025" y="5519738"/>
          <p14:tracePt t="89062" x="4014788" y="5519738"/>
          <p14:tracePt t="89069" x="4154488" y="5519738"/>
          <p14:tracePt t="89079" x="4337050" y="5519738"/>
          <p14:tracePt t="89084" x="4518025" y="5519738"/>
          <p14:tracePt t="89095" x="4691063" y="5519738"/>
          <p14:tracePt t="89100" x="4857750" y="5519738"/>
          <p14:tracePt t="89112" x="4989513" y="5519738"/>
          <p14:tracePt t="89116" x="5095875" y="5519738"/>
          <p14:tracePt t="89125" x="5187950" y="5511800"/>
          <p14:tracePt t="89132" x="5253038" y="5502275"/>
          <p14:tracePt t="89141" x="5302250" y="5502275"/>
          <p14:tracePt t="89148" x="5327650" y="5502275"/>
          <p14:tracePt t="89156" x="5353050" y="5502275"/>
          <p14:tracePt t="89164" x="5368925" y="5502275"/>
          <p14:tracePt t="89172" x="5376863" y="5502275"/>
          <p14:tracePt t="89204" x="5386388" y="5502275"/>
          <p14:tracePt t="89220" x="5394325" y="5494338"/>
          <p14:tracePt t="89230" x="5402263" y="5494338"/>
          <p14:tracePt t="89236" x="5418138" y="5486400"/>
          <p14:tracePt t="89246" x="5443538" y="5486400"/>
          <p14:tracePt t="89252" x="5476875" y="5478463"/>
          <p14:tracePt t="89263" x="5492750" y="5470525"/>
          <p14:tracePt t="89269" x="5534025" y="5461000"/>
          <p14:tracePt t="89279" x="5559425" y="5445125"/>
          <p14:tracePt t="89284" x="5583238" y="5445125"/>
          <p14:tracePt t="89295" x="5592763" y="5429250"/>
          <p14:tracePt t="89300" x="5600700" y="5419725"/>
          <p14:tracePt t="89311" x="5616575" y="5403850"/>
          <p14:tracePt t="89316" x="5649913" y="5387975"/>
          <p14:tracePt t="89325" x="5675313" y="5370513"/>
          <p14:tracePt t="89334" x="5724525" y="5337175"/>
          <p14:tracePt t="89341" x="5757863" y="5329238"/>
          <p14:tracePt t="89350" x="5807075" y="5313363"/>
          <p14:tracePt t="89356" x="5840413" y="5287963"/>
          <p14:tracePt t="89364" x="5856288" y="5280025"/>
          <p14:tracePt t="89373" x="5856288" y="5272088"/>
          <p14:tracePt t="89381" x="5864225" y="5262563"/>
          <p14:tracePt t="89596" x="5856288" y="5272088"/>
          <p14:tracePt t="89621" x="5856288" y="5280025"/>
          <p14:tracePt t="89630" x="5848350" y="5280025"/>
          <p14:tracePt t="89636" x="5848350" y="5287963"/>
          <p14:tracePt t="89646" x="5840413" y="5295900"/>
          <p14:tracePt t="89662" x="5840413" y="5303838"/>
          <p14:tracePt t="89668" x="5830888" y="5303838"/>
          <p14:tracePt t="89678" x="5830888" y="5313363"/>
          <p14:tracePt t="89796" x="5822950" y="5321300"/>
          <p14:tracePt t="90092" x="5815013" y="5329238"/>
          <p14:tracePt t="90100" x="5807075" y="5329238"/>
          <p14:tracePt t="90116" x="5799138" y="5329238"/>
          <p14:tracePt t="90125" x="5789613" y="5337175"/>
          <p14:tracePt t="90149" x="5781675" y="5337175"/>
          <p14:tracePt t="90173" x="5765800" y="5354638"/>
          <p14:tracePt t="90181" x="5757863" y="5354638"/>
          <p14:tracePt t="90188" x="5748338" y="5354638"/>
          <p14:tracePt t="90204" x="5732463" y="5362575"/>
          <p14:tracePt t="90236" x="5724525" y="5370513"/>
          <p14:tracePt t="91584" x="5675313" y="5370513"/>
          <p14:tracePt t="91588" x="5641975" y="5370513"/>
          <p14:tracePt t="91598" x="5600700" y="5370513"/>
          <p14:tracePt t="91604" x="5541963" y="5370513"/>
          <p14:tracePt t="91614" x="5468938" y="5370513"/>
          <p14:tracePt t="91620" x="5410200" y="5378450"/>
          <p14:tracePt t="91630" x="5319713" y="5395913"/>
          <p14:tracePt t="91636" x="5237163" y="5429250"/>
          <p14:tracePt t="91647" x="5129213" y="5453063"/>
          <p14:tracePt t="91653" x="5005388" y="5486400"/>
          <p14:tracePt t="91664" x="4873625" y="5519738"/>
          <p14:tracePt t="91668" x="4765675" y="5535613"/>
          <p14:tracePt t="91677" x="4683125" y="5553075"/>
          <p14:tracePt t="91685" x="4608513" y="5568950"/>
          <p14:tracePt t="91693" x="4551363" y="5576888"/>
          <p14:tracePt t="91700" x="4518025" y="5584825"/>
          <p14:tracePt t="91708" x="4494213" y="5594350"/>
          <p14:tracePt t="91716" x="4484688" y="5594350"/>
          <p14:tracePt t="91725" x="4476750" y="5594350"/>
          <p14:tracePt t="91748" x="4468813" y="5594350"/>
          <p14:tracePt t="91782" x="4460875" y="5594350"/>
          <p14:tracePt t="91798" x="4443413" y="5594350"/>
          <p14:tracePt t="91804" x="4427538" y="5594350"/>
          <p14:tracePt t="91814" x="4402138" y="5594350"/>
          <p14:tracePt t="91821" x="4370388" y="5594350"/>
          <p14:tracePt t="91832" x="4311650" y="5602288"/>
          <p14:tracePt t="91836" x="4262438" y="5610225"/>
          <p14:tracePt t="91847" x="4187825" y="5618163"/>
          <p14:tracePt t="91852" x="4121150" y="5626100"/>
          <p14:tracePt t="91863" x="4048125" y="5635625"/>
          <p14:tracePt t="91868" x="3956050" y="5651500"/>
          <p14:tracePt t="91877" x="3857625" y="5668963"/>
          <p14:tracePt t="91885" x="3757613" y="5684838"/>
          <p14:tracePt t="91893" x="3633788" y="5700713"/>
          <p14:tracePt t="91900" x="3502025" y="5700713"/>
          <p14:tracePt t="91908" x="3378200" y="5700713"/>
          <p14:tracePt t="91916" x="3270250" y="5700713"/>
          <p14:tracePt t="91924" x="3187700" y="5700713"/>
          <p14:tracePt t="91932" x="3105150" y="5700713"/>
          <p14:tracePt t="91940" x="3055938" y="5700713"/>
          <p14:tracePt t="91948" x="2998788" y="5700713"/>
          <p14:tracePt t="91956" x="2940050" y="5700713"/>
          <p14:tracePt t="91964" x="2908300" y="5700713"/>
          <p14:tracePt t="91972" x="2857500" y="5692775"/>
          <p14:tracePt t="91982" x="2825750" y="5676900"/>
          <p14:tracePt t="91988" x="2792413" y="5651500"/>
          <p14:tracePt t="91998" x="2767013" y="5626100"/>
          <p14:tracePt t="92004" x="2759075" y="5610225"/>
          <p14:tracePt t="92013" x="2717800" y="5584825"/>
          <p14:tracePt t="92020" x="2709863" y="5568950"/>
          <p14:tracePt t="92030" x="2700338" y="5561013"/>
          <p14:tracePt t="92045" x="2700338" y="5543550"/>
          <p14:tracePt t="92062" x="2700338" y="5519738"/>
          <p14:tracePt t="92068" x="2684463" y="5511800"/>
          <p14:tracePt t="92076" x="2684463" y="5502275"/>
          <p14:tracePt t="92084" x="2684463" y="5494338"/>
          <p14:tracePt t="92092" x="2668588" y="5486400"/>
          <p14:tracePt t="92116" x="2659063" y="5478463"/>
          <p14:tracePt t="92188" x="2651125" y="5478463"/>
          <p14:tracePt t="92221" x="2627313" y="5478463"/>
          <p14:tracePt t="92236" x="2609850" y="5478463"/>
          <p14:tracePt t="92348" x="2609850" y="5486400"/>
          <p14:tracePt t="92436" x="2609850" y="5478463"/>
          <p14:tracePt t="94492" x="2609850" y="5486400"/>
          <p14:tracePt t="94508" x="2609850" y="5494338"/>
          <p14:tracePt t="94684" x="2609850" y="5502275"/>
          <p14:tracePt t="94740" x="2617788" y="5511800"/>
          <p14:tracePt t="94765" x="2617788" y="5527675"/>
          <p14:tracePt t="94772" x="2617788" y="5535613"/>
          <p14:tracePt t="94781" x="2617788" y="5543550"/>
          <p14:tracePt t="94797" x="2617788" y="5561013"/>
          <p14:tracePt t="94868" x="2617788" y="5568950"/>
          <p14:tracePt t="94876" x="2609850" y="5568950"/>
          <p14:tracePt t="94892" x="2609850" y="5576888"/>
          <p14:tracePt t="94918" x="2601913" y="5576888"/>
          <p14:tracePt t="94934" x="2593975" y="5584825"/>
          <p14:tracePt t="95132" x="2586038" y="5594350"/>
          <p14:tracePt t="95188" x="2586038" y="5602288"/>
          <p14:tracePt t="95252" x="2586038" y="5610225"/>
          <p14:tracePt t="95268" x="2586038" y="5618163"/>
          <p14:tracePt t="95580" x="2593975" y="5602288"/>
          <p14:tracePt t="95588" x="2601913" y="5594350"/>
          <p14:tracePt t="95597" x="2627313" y="5584825"/>
          <p14:tracePt t="95612" x="2659063" y="5568950"/>
          <p14:tracePt t="95628" x="2668588" y="5561013"/>
          <p14:tracePt t="95732" x="2676525" y="5553075"/>
          <p14:tracePt t="95756" x="2684463" y="5553075"/>
          <p14:tracePt t="95765" x="2692400" y="5553075"/>
          <p14:tracePt t="95782" x="2700338" y="5543550"/>
          <p14:tracePt t="95796" x="2709863" y="5535613"/>
          <p14:tracePt t="95948" x="2717800" y="5535613"/>
          <p14:tracePt t="96124" x="2700338" y="5535613"/>
          <p14:tracePt t="96148" x="2692400" y="5535613"/>
          <p14:tracePt t="96308" x="2692400" y="5543550"/>
          <p14:tracePt t="96318" x="2700338" y="5543550"/>
          <p14:tracePt t="96333" x="2709863" y="5561013"/>
          <p14:tracePt t="96340" x="2751138" y="5568950"/>
          <p14:tracePt t="96349" x="2782888" y="5576888"/>
          <p14:tracePt t="96356" x="2800350" y="5584825"/>
          <p14:tracePt t="96366" x="2841625" y="5602288"/>
          <p14:tracePt t="96372" x="2924175" y="5626100"/>
          <p14:tracePt t="96383" x="3022600" y="5651500"/>
          <p14:tracePt t="96388" x="3155950" y="5684838"/>
          <p14:tracePt t="96396" x="3287713" y="5710238"/>
          <p14:tracePt t="96404" x="3403600" y="5751513"/>
          <p14:tracePt t="96413" x="3502025" y="5775325"/>
          <p14:tracePt t="96422" x="3592513" y="5808663"/>
          <p14:tracePt t="96429" x="3675063" y="5834063"/>
          <p14:tracePt t="96436" x="3749675" y="5857875"/>
          <p14:tracePt t="96444" x="3824288" y="5883275"/>
          <p14:tracePt t="96453" x="3890963" y="5916613"/>
          <p14:tracePt t="96460" x="3948113" y="5932488"/>
          <p14:tracePt t="96470" x="4006850" y="5957888"/>
          <p14:tracePt t="96476" x="4079875" y="5981700"/>
          <p14:tracePt t="96486" x="4154488" y="5999163"/>
          <p14:tracePt t="96492" x="4237038" y="6015038"/>
          <p14:tracePt t="96501" x="4329113" y="6040438"/>
          <p14:tracePt t="96508" x="4402138" y="6064250"/>
          <p14:tracePt t="96519" x="4494213" y="6089650"/>
          <p14:tracePt t="96524" x="4576763" y="6097588"/>
          <p14:tracePt t="96534" x="4675188" y="6115050"/>
          <p14:tracePt t="96540" x="4799013" y="6130925"/>
          <p14:tracePt t="96550" x="4906963" y="6146800"/>
          <p14:tracePt t="96556" x="5030788" y="6172200"/>
          <p14:tracePt t="96567" x="5162550" y="6188075"/>
          <p14:tracePt t="96572" x="5270500" y="6197600"/>
          <p14:tracePt t="96583" x="5360988" y="6205538"/>
          <p14:tracePt t="96588" x="5435600" y="6205538"/>
          <p14:tracePt t="96596" x="5492750" y="6205538"/>
          <p14:tracePt t="96604" x="5534025" y="6205538"/>
          <p14:tracePt t="96613" x="5583238" y="6205538"/>
          <p14:tracePt t="96620" x="5624513" y="6205538"/>
          <p14:tracePt t="96628" x="5657850" y="6205538"/>
          <p14:tracePt t="96636" x="5716588" y="6205538"/>
          <p14:tracePt t="96645" x="5757863" y="6205538"/>
          <p14:tracePt t="96652" x="5789613" y="6205538"/>
          <p14:tracePt t="96660" x="5830888" y="6205538"/>
          <p14:tracePt t="96669" x="5840413" y="6205538"/>
          <p14:tracePt t="96708" x="5848350" y="6205538"/>
          <p14:tracePt t="96724" x="5864225" y="6205538"/>
          <p14:tracePt t="96733" x="5905500" y="6180138"/>
          <p14:tracePt t="96740" x="5938838" y="6156325"/>
          <p14:tracePt t="96750" x="5964238" y="6146800"/>
          <p14:tracePt t="96756" x="5980113" y="6130925"/>
          <p14:tracePt t="96767" x="5997575" y="6115050"/>
          <p14:tracePt t="96772" x="6005513" y="6105525"/>
          <p14:tracePt t="96783" x="6013450" y="6089650"/>
          <p14:tracePt t="96788" x="6021388" y="6089650"/>
          <p14:tracePt t="96796" x="6038850" y="6073775"/>
          <p14:tracePt t="96804" x="6046788" y="6064250"/>
          <p14:tracePt t="96813" x="6054725" y="6040438"/>
          <p14:tracePt t="96822" x="6070600" y="6032500"/>
          <p14:tracePt t="96830" x="6088063" y="6007100"/>
          <p14:tracePt t="96836" x="6103938" y="5999163"/>
          <p14:tracePt t="96844" x="6121400" y="5989638"/>
          <p14:tracePt t="96854" x="6153150" y="5989638"/>
          <p14:tracePt t="96860" x="6153150" y="5981700"/>
          <p14:tracePt t="96870" x="6162675" y="5981700"/>
          <p14:tracePt t="96886" x="6170613" y="5973763"/>
          <p14:tracePt t="96924" x="6178550" y="5973763"/>
          <p14:tracePt t="96933" x="6194425" y="5965825"/>
          <p14:tracePt t="96940" x="6227763" y="5948363"/>
          <p14:tracePt t="96950" x="6245225" y="5948363"/>
          <p14:tracePt t="96956" x="6261100" y="5932488"/>
          <p14:tracePt t="96967" x="6269038" y="5932488"/>
          <p14:tracePt t="96972" x="6286500" y="5932488"/>
          <p14:tracePt t="96988" x="6310313" y="5907088"/>
          <p14:tracePt t="97020" x="6318250" y="5907088"/>
          <p14:tracePt t="97068" x="6335713" y="5907088"/>
          <p14:tracePt t="97076" x="6351588" y="5899150"/>
          <p14:tracePt t="97085" x="6361113" y="5891213"/>
          <p14:tracePt t="97092" x="6384925" y="5891213"/>
          <p14:tracePt t="97102" x="6410325" y="5891213"/>
          <p14:tracePt t="97108" x="6434138" y="5891213"/>
          <p14:tracePt t="97119" x="6443663" y="5891213"/>
          <p14:tracePt t="97124" x="6459538" y="5891213"/>
          <p14:tracePt t="97134" x="6475413" y="5883275"/>
          <p14:tracePt t="97140" x="6484938" y="5875338"/>
          <p14:tracePt t="97151" x="6500813" y="5875338"/>
          <p14:tracePt t="97156" x="6534150" y="5865813"/>
          <p14:tracePt t="97167" x="6542088" y="5865813"/>
          <p14:tracePt t="97172" x="6550025" y="5849938"/>
          <p14:tracePt t="97181" x="6567488" y="5849938"/>
          <p14:tracePt t="97188" x="6575425" y="5849938"/>
          <p14:tracePt t="97196" x="6583363" y="5849938"/>
          <p14:tracePt t="97292" x="6591300" y="5849938"/>
          <p14:tracePt t="97302" x="6608763" y="5865813"/>
          <p14:tracePt t="97324" x="6608763" y="5875338"/>
          <p14:tracePt t="97388" x="6608763" y="5883275"/>
          <p14:tracePt t="97420" x="6608763" y="5891213"/>
          <p14:tracePt t="99324" x="6591300" y="5891213"/>
          <p14:tracePt t="99333" x="6567488" y="5891213"/>
          <p14:tracePt t="99340" x="6550025" y="5891213"/>
          <p14:tracePt t="99349" x="6526213" y="5891213"/>
          <p14:tracePt t="99356" x="6500813" y="5891213"/>
          <p14:tracePt t="99364" x="6467475" y="5891213"/>
          <p14:tracePt t="99372" x="6434138" y="5891213"/>
          <p14:tracePt t="99380" x="6410325" y="5891213"/>
          <p14:tracePt t="99388" x="6384925" y="5891213"/>
          <p14:tracePt t="99396" x="6351588" y="5891213"/>
          <p14:tracePt t="99405" x="6318250" y="5891213"/>
          <p14:tracePt t="99412" x="6286500" y="5891213"/>
          <p14:tracePt t="99421" x="6261100" y="5891213"/>
          <p14:tracePt t="99428" x="6227763" y="5891213"/>
          <p14:tracePt t="99438" x="6203950" y="5891213"/>
          <p14:tracePt t="99444" x="6170613" y="5891213"/>
          <p14:tracePt t="99453" x="6121400" y="5891213"/>
          <p14:tracePt t="99460" x="6054725" y="5891213"/>
          <p14:tracePt t="99470" x="6005513" y="5891213"/>
          <p14:tracePt t="99476" x="5938838" y="5891213"/>
          <p14:tracePt t="99485" x="5881688" y="5891213"/>
          <p14:tracePt t="99492" x="5848350" y="5891213"/>
          <p14:tracePt t="99502" x="5815013" y="5891213"/>
          <p14:tracePt t="99508" x="5799138" y="5891213"/>
          <p14:tracePt t="99518" x="5773738" y="5891213"/>
          <p14:tracePt t="99524" x="5740400" y="5891213"/>
          <p14:tracePt t="99532" x="5716588" y="5883275"/>
          <p14:tracePt t="99540" x="5699125" y="5883275"/>
          <p14:tracePt t="99588" x="5699125" y="5875338"/>
          <p14:tracePt t="99620" x="5699125" y="5865813"/>
          <p14:tracePt t="99628" x="5699125" y="5857875"/>
          <p14:tracePt t="99637" x="5691188" y="5857875"/>
          <p14:tracePt t="99644" x="5683250" y="5842000"/>
          <p14:tracePt t="99653" x="5665788" y="5834063"/>
          <p14:tracePt t="99670" x="5649913" y="5816600"/>
          <p14:tracePt t="99686" x="5634038" y="5800725"/>
          <p14:tracePt t="99692" x="5624513" y="5792788"/>
          <p14:tracePt t="99702" x="5608638" y="5775325"/>
          <p14:tracePt t="99708" x="5600700" y="5767388"/>
          <p14:tracePt t="99719" x="5583238" y="5751513"/>
          <p14:tracePt t="99724" x="5559425" y="5718175"/>
          <p14:tracePt t="99733" x="5534025" y="5676900"/>
          <p14:tracePt t="99742" x="5518150" y="5651500"/>
          <p14:tracePt t="99748" x="5510213" y="5626100"/>
          <p14:tracePt t="99756" x="5492750" y="5584825"/>
          <p14:tracePt t="99764" x="5484813" y="5553075"/>
          <p14:tracePt t="99772" x="5476875" y="5535613"/>
          <p14:tracePt t="99783" x="5476875" y="5511800"/>
          <p14:tracePt t="99792" x="5468938" y="5486400"/>
          <p14:tracePt t="99797" x="5468938" y="5453063"/>
          <p14:tracePt t="99805" x="5468938" y="5411788"/>
          <p14:tracePt t="99812" x="5468938" y="5387975"/>
          <p14:tracePt t="99821" x="5468938" y="5354638"/>
          <p14:tracePt t="99829" x="5459413" y="5329238"/>
          <p14:tracePt t="99839" x="5451475" y="5321300"/>
          <p14:tracePt t="99845" x="5443538" y="5313363"/>
          <p14:tracePt t="99860" x="5410200" y="5280025"/>
          <p14:tracePt t="99870" x="5394325" y="5262563"/>
          <p14:tracePt t="99888" x="5368925" y="5246688"/>
          <p14:tracePt t="99892" x="5353050" y="5230813"/>
          <p14:tracePt t="99908" x="5345113" y="5221288"/>
          <p14:tracePt t="100228" x="5345113" y="5230813"/>
          <p14:tracePt t="100238" x="5360988" y="5254625"/>
          <p14:tracePt t="100244" x="5376863" y="5262563"/>
          <p14:tracePt t="100253" x="5402263" y="5295900"/>
          <p14:tracePt t="100260" x="5427663" y="5295900"/>
          <p14:tracePt t="100340" x="5443538" y="5313363"/>
          <p14:tracePt t="100364" x="5459413" y="5321300"/>
          <p14:tracePt t="100452" x="5451475" y="5321300"/>
          <p14:tracePt t="101748" x="5451475" y="5337175"/>
          <p14:tracePt t="101756" x="5451475" y="5362575"/>
          <p14:tracePt t="101764" x="5459413" y="5378450"/>
          <p14:tracePt t="101775" x="5476875" y="5411788"/>
          <p14:tracePt t="101790" x="5510213" y="5453063"/>
          <p14:tracePt t="101806" x="5534025" y="5461000"/>
          <p14:tracePt t="101812" x="5534025" y="5478463"/>
          <p14:tracePt t="101838" x="5551488" y="5486400"/>
          <p14:tracePt t="101844" x="5551488" y="5502275"/>
          <p14:tracePt t="101854" x="5559425" y="5502275"/>
          <p14:tracePt t="101980" x="5559425" y="5511800"/>
          <p14:tracePt t="101989" x="5559425" y="5519738"/>
          <p14:tracePt t="101996" x="5559425" y="5527675"/>
          <p14:tracePt t="102006" x="5567363" y="5535613"/>
          <p14:tracePt t="102012" x="5575300" y="5543550"/>
          <p14:tracePt t="102022" x="5583238" y="5543550"/>
          <p14:tracePt t="102028" x="5592763" y="5553075"/>
          <p14:tracePt t="102100" x="5592763" y="5543550"/>
          <p14:tracePt t="102108" x="5592763" y="5535613"/>
          <p14:tracePt t="102116" x="5592763" y="5527675"/>
          <p14:tracePt t="102124" x="5592763" y="5519738"/>
          <p14:tracePt t="102140" x="5592763" y="5511800"/>
          <p14:tracePt t="102148" x="5600700" y="5511800"/>
          <p14:tracePt t="102157" x="5600700" y="5502275"/>
          <p14:tracePt t="102308" x="5600700" y="5494338"/>
          <p14:tracePt t="102316" x="5600700" y="5486400"/>
          <p14:tracePt t="102388" x="5600700" y="5470525"/>
          <p14:tracePt t="103292" x="5600700" y="5502275"/>
          <p14:tracePt t="103300" x="5600700" y="5535613"/>
          <p14:tracePt t="103308" x="5600700" y="5568950"/>
          <p14:tracePt t="103316" x="5600700" y="5602288"/>
          <p14:tracePt t="103324" x="5600700" y="5659438"/>
          <p14:tracePt t="103332" x="5600700" y="5718175"/>
          <p14:tracePt t="103341" x="5600700" y="5775325"/>
          <p14:tracePt t="103348" x="5616575" y="5834063"/>
          <p14:tracePt t="103358" x="5624513" y="5865813"/>
          <p14:tracePt t="103364" x="5634038" y="5916613"/>
          <p14:tracePt t="103374" x="5634038" y="5948363"/>
          <p14:tracePt t="103380" x="5634038" y="5973763"/>
          <p14:tracePt t="103390" x="5634038" y="5999163"/>
          <p14:tracePt t="103406" x="5634038" y="6007100"/>
          <p14:tracePt t="103412" x="5634038" y="6015038"/>
          <p14:tracePt t="103422" x="5616575" y="6022975"/>
          <p14:tracePt t="103476" x="5616575" y="6040438"/>
          <p14:tracePt t="103484" x="5624513" y="6048375"/>
          <p14:tracePt t="103556" x="5634038" y="6056313"/>
          <p14:tracePt t="103580" x="5649913" y="6056313"/>
          <p14:tracePt t="103596" x="5657850" y="6056313"/>
          <p14:tracePt t="103605" x="5657850" y="6048375"/>
          <p14:tracePt t="103612" x="5675313" y="6032500"/>
          <p14:tracePt t="103621" x="5691188" y="6007100"/>
          <p14:tracePt t="103628" x="5740400" y="5989638"/>
          <p14:tracePt t="103639" x="5765800" y="5981700"/>
          <p14:tracePt t="103655" x="5773738" y="5973763"/>
          <p14:tracePt t="103716" x="5789613" y="5965825"/>
          <p14:tracePt t="103764" x="5799138" y="5957888"/>
          <p14:tracePt t="103796" x="5799138" y="5948363"/>
          <p14:tracePt t="103996" x="5799138" y="5940425"/>
          <p14:tracePt t="104012" x="5789613" y="5940425"/>
          <p14:tracePt t="104036" x="5781675" y="5940425"/>
          <p14:tracePt t="105404" x="5799138" y="5940425"/>
          <p14:tracePt t="105414" x="5807075" y="5940425"/>
          <p14:tracePt t="105421" x="5815013" y="5940425"/>
          <p14:tracePt t="105428" x="5840413" y="5940425"/>
          <p14:tracePt t="105436" x="5848350" y="5940425"/>
          <p14:tracePt t="105444" x="5856288" y="5940425"/>
          <p14:tracePt t="105452" x="5864225" y="5940425"/>
          <p14:tracePt t="105460" x="5881688" y="5940425"/>
          <p14:tracePt t="105468" x="5897563" y="5940425"/>
          <p14:tracePt t="105476" x="5930900" y="5948363"/>
          <p14:tracePt t="105540" x="5938838" y="5948363"/>
          <p14:tracePt t="105548" x="5946775" y="5948363"/>
          <p14:tracePt t="105558" x="5956300" y="5948363"/>
          <p14:tracePt t="105564" x="5964238" y="5948363"/>
          <p14:tracePt t="105629" x="5972175" y="5948363"/>
          <p14:tracePt t="105668" x="5980113" y="5948363"/>
          <p14:tracePt t="105684" x="5988050" y="5948363"/>
          <p14:tracePt t="106268" x="5972175" y="5948363"/>
          <p14:tracePt t="106284" x="5964238" y="5948363"/>
          <p14:tracePt t="106293" x="5956300" y="5948363"/>
          <p14:tracePt t="106300" x="5946775" y="5948363"/>
          <p14:tracePt t="106309" x="5930900" y="5948363"/>
          <p14:tracePt t="106316" x="5922963" y="5948363"/>
          <p14:tracePt t="106348" x="5915025" y="5948363"/>
          <p14:tracePt t="106404" x="5905500" y="5948363"/>
          <p14:tracePt t="106428" x="5889625" y="5948363"/>
          <p14:tracePt t="106444" x="5881688" y="5948363"/>
          <p14:tracePt t="106524" x="5864225" y="5948363"/>
          <p14:tracePt t="106542" x="5856288" y="5948363"/>
          <p14:tracePt t="106604" x="5822950" y="5932488"/>
          <p14:tracePt t="106612" x="5815013" y="5932488"/>
          <p14:tracePt t="106620" x="5789613" y="5899150"/>
          <p14:tracePt t="106628" x="5765800" y="5891213"/>
          <p14:tracePt t="106644" x="5732463" y="5865813"/>
          <p14:tracePt t="106652" x="5732463" y="5857875"/>
          <p14:tracePt t="106661" x="5716588" y="5857875"/>
          <p14:tracePt t="106677" x="5707063" y="5842000"/>
          <p14:tracePt t="106828" x="5699125" y="5842000"/>
          <p14:tracePt t="108052" x="5699125" y="5849938"/>
          <p14:tracePt t="108108" x="5699125" y="5857875"/>
          <p14:tracePt t="108116" x="5691188" y="5865813"/>
          <p14:tracePt t="108125" x="5683250" y="5891213"/>
          <p14:tracePt t="108132" x="5683250" y="5940425"/>
          <p14:tracePt t="108142" x="5675313" y="5965825"/>
          <p14:tracePt t="108148" x="5657850" y="5989638"/>
          <p14:tracePt t="108159" x="5641975" y="6032500"/>
          <p14:tracePt t="108164" x="5641975" y="6056313"/>
          <p14:tracePt t="108177" x="5641975" y="6073775"/>
          <p14:tracePt t="108180" x="5641975" y="6081713"/>
          <p14:tracePt t="108228" x="5641975" y="6089650"/>
          <p14:tracePt t="108324" x="5641975" y="6081713"/>
          <p14:tracePt t="108341" x="5641975" y="6073775"/>
          <p14:tracePt t="108396" x="5649913" y="6064250"/>
          <p14:tracePt t="108412" x="5657850" y="6056313"/>
          <p14:tracePt t="108428" x="5657850" y="6048375"/>
          <p14:tracePt t="108436" x="5665788" y="6040438"/>
          <p14:tracePt t="108461" x="5665788" y="6032500"/>
          <p14:tracePt t="108468" x="5683250" y="6022975"/>
          <p14:tracePt t="108484" x="5683250" y="6015038"/>
          <p14:tracePt t="108494" x="5691188" y="6015038"/>
          <p14:tracePt t="108500" x="5699125" y="5999163"/>
          <p14:tracePt t="108511" x="5707063" y="5989638"/>
          <p14:tracePt t="108516" x="5716588" y="5981700"/>
          <p14:tracePt t="108532" x="5724525" y="5981700"/>
          <p14:tracePt t="108541" x="5724525" y="5973763"/>
          <p14:tracePt t="108559" x="5732463" y="5957888"/>
          <p14:tracePt t="108580" x="5740400" y="5948363"/>
          <p14:tracePt t="108589" x="5748338" y="5948363"/>
          <p14:tracePt t="108605" x="5748338" y="5940425"/>
          <p14:tracePt t="108916" x="5748338" y="5932488"/>
          <p14:tracePt t="109789" x="5748338" y="5924550"/>
          <p14:tracePt t="109796" x="5748338" y="5932488"/>
          <p14:tracePt t="109812" x="5748338" y="5940425"/>
          <p14:tracePt t="109820" x="5740400" y="5965825"/>
          <p14:tracePt t="109836" x="5740400" y="5973763"/>
          <p14:tracePt t="109845" x="5740400" y="5981700"/>
          <p14:tracePt t="109852" x="5740400" y="5989638"/>
          <p14:tracePt t="109878" x="5724525" y="5999163"/>
          <p14:tracePt t="110060" x="5716588" y="5999163"/>
          <p14:tracePt t="110788" x="5716588" y="5989638"/>
          <p14:tracePt t="110796" x="5716588" y="5981700"/>
          <p14:tracePt t="112266" x="5716588" y="5973763"/>
          <p14:tracePt t="112268" x="5732463" y="5973763"/>
          <p14:tracePt t="112277" x="5740400" y="5973763"/>
          <p14:tracePt t="112300" x="5748338" y="5973763"/>
          <p14:tracePt t="112348" x="5757863" y="5973763"/>
          <p14:tracePt t="112365" x="5765800" y="5973763"/>
          <p14:tracePt t="112388" x="5773738" y="5965825"/>
          <p14:tracePt t="112397" x="5789613" y="5965825"/>
          <p14:tracePt t="112404" x="5815013" y="5948363"/>
          <p14:tracePt t="112413" x="5822950" y="5948363"/>
          <p14:tracePt t="112420" x="5864225" y="5948363"/>
          <p14:tracePt t="112430" x="5905500" y="5940425"/>
          <p14:tracePt t="112436" x="5930900" y="5940425"/>
          <p14:tracePt t="112446" x="5964238" y="5932488"/>
          <p14:tracePt t="112452" x="5972175" y="5932488"/>
          <p14:tracePt t="112462" x="5988050" y="5932488"/>
          <p14:tracePt t="112468" x="5997575" y="5924550"/>
          <p14:tracePt t="112478" x="6005513" y="5924550"/>
          <p14:tracePt t="112484" x="6013450" y="5924550"/>
          <p14:tracePt t="112500" x="6021388" y="5924550"/>
          <p14:tracePt t="112508" x="6038850" y="5924550"/>
          <p14:tracePt t="112516" x="6054725" y="5924550"/>
          <p14:tracePt t="112524" x="6062663" y="5916613"/>
          <p14:tracePt t="112532" x="6080125" y="5907088"/>
          <p14:tracePt t="112540" x="6096000" y="5907088"/>
          <p14:tracePt t="112548" x="6129338" y="5907088"/>
          <p14:tracePt t="112556" x="6178550" y="5907088"/>
          <p14:tracePt t="112565" x="6219825" y="5907088"/>
          <p14:tracePt t="112572" x="6276975" y="5907088"/>
          <p14:tracePt t="112582" x="6335713" y="5907088"/>
          <p14:tracePt t="112588" x="6384925" y="5907088"/>
          <p14:tracePt t="112597" x="6434138" y="5907088"/>
          <p14:tracePt t="112604" x="6467475" y="5907088"/>
          <p14:tracePt t="112614" x="6500813" y="5907088"/>
          <p14:tracePt t="112620" x="6526213" y="5907088"/>
          <p14:tracePt t="112630" x="6567488" y="5907088"/>
          <p14:tracePt t="112636" x="6616700" y="5907088"/>
          <p14:tracePt t="112646" x="6640513" y="5907088"/>
          <p14:tracePt t="112652" x="6681788" y="5907088"/>
          <p14:tracePt t="112662" x="6715125" y="5907088"/>
          <p14:tracePt t="112668" x="6740525" y="5907088"/>
          <p14:tracePt t="112679" x="6748463" y="5907088"/>
          <p14:tracePt t="112684" x="6756400" y="5907088"/>
          <p14:tracePt t="112740" x="6764338" y="5907088"/>
          <p14:tracePt t="112756" x="6773863" y="5907088"/>
          <p14:tracePt t="112924" x="6764338" y="5907088"/>
          <p14:tracePt t="112932" x="6740525" y="5907088"/>
          <p14:tracePt t="112940" x="6732588" y="5916613"/>
          <p14:tracePt t="112948" x="6723063" y="5916613"/>
          <p14:tracePt t="112956" x="6707188" y="5924550"/>
          <p14:tracePt t="112964" x="6699250" y="5932488"/>
          <p14:tracePt t="112972" x="6691313" y="5932488"/>
          <p14:tracePt t="112982" x="6681788" y="5940425"/>
          <p14:tracePt t="112988" x="6657975" y="5948363"/>
          <p14:tracePt t="112997" x="6650038" y="5957888"/>
          <p14:tracePt t="113004" x="6640513" y="5957888"/>
          <p14:tracePt t="113014" x="6608763" y="5957888"/>
          <p14:tracePt t="113020" x="6583363" y="5965825"/>
          <p14:tracePt t="113030" x="6557963" y="5981700"/>
          <p14:tracePt t="113036" x="6534150" y="5989638"/>
          <p14:tracePt t="113046" x="6500813" y="5989638"/>
          <p14:tracePt t="113052" x="6467475" y="5989638"/>
          <p14:tracePt t="113062" x="6443663" y="5999163"/>
          <p14:tracePt t="113068" x="6418263" y="5999163"/>
          <p14:tracePt t="113079" x="6402388" y="5999163"/>
          <p14:tracePt t="113084" x="6369050" y="5999163"/>
          <p14:tracePt t="113092" x="6361113" y="5999163"/>
          <p14:tracePt t="113100" x="6351588" y="5999163"/>
          <p14:tracePt t="113116" x="6335713" y="5999163"/>
          <p14:tracePt t="113124" x="6327775" y="5999163"/>
          <p14:tracePt t="113132" x="6318250" y="5999163"/>
          <p14:tracePt t="113140" x="6310313" y="5999163"/>
          <p14:tracePt t="113148" x="6294438" y="5999163"/>
          <p14:tracePt t="113165" x="6276975" y="5999163"/>
          <p14:tracePt t="113172" x="6269038" y="5999163"/>
          <p14:tracePt t="113181" x="6261100" y="5999163"/>
          <p14:tracePt t="113188" x="6245225" y="5999163"/>
          <p14:tracePt t="113198" x="6235700" y="5999163"/>
          <p14:tracePt t="113204" x="6211888" y="5999163"/>
          <p14:tracePt t="113215" x="6203950" y="5999163"/>
          <p14:tracePt t="113220" x="6170613" y="5999163"/>
          <p14:tracePt t="113230" x="6153150" y="5999163"/>
          <p14:tracePt t="113246" x="6145213" y="5999163"/>
          <p14:tracePt t="113284" x="6137275" y="5999163"/>
          <p14:tracePt t="113292" x="6129338" y="5981700"/>
          <p14:tracePt t="113300" x="6121400" y="5973763"/>
          <p14:tracePt t="113308" x="6103938" y="5957888"/>
          <p14:tracePt t="113324" x="6070600" y="5940425"/>
          <p14:tracePt t="113340" x="6062663" y="5940425"/>
          <p14:tracePt t="113348" x="6038850" y="5924550"/>
          <p14:tracePt t="113372" x="6021388" y="5924550"/>
          <p14:tracePt t="113381" x="6005513" y="5924550"/>
          <p14:tracePt t="113388" x="5997575" y="5924550"/>
          <p14:tracePt t="113398" x="5980113" y="5924550"/>
          <p14:tracePt t="113404" x="5972175" y="5924550"/>
          <p14:tracePt t="113525" x="5956300" y="5924550"/>
          <p14:tracePt t="113548" x="5956300" y="5932488"/>
          <p14:tracePt t="113556" x="5946775" y="5940425"/>
          <p14:tracePt t="113581" x="5938838" y="5940425"/>
          <p14:tracePt t="113604" x="5938838" y="5948363"/>
          <p14:tracePt t="113614" x="5938838" y="5965825"/>
          <p14:tracePt t="113629" x="5938838" y="5973763"/>
          <p14:tracePt t="113652" x="5938838" y="5981700"/>
          <p14:tracePt t="113700" x="5946775" y="5999163"/>
          <p14:tracePt t="113797" x="5956300" y="6007100"/>
          <p14:tracePt t="113948" x="5964238" y="6007100"/>
          <p14:tracePt t="114060" x="5972175" y="5999163"/>
          <p14:tracePt t="116997" x="5956300" y="5989638"/>
          <p14:tracePt t="117004" x="5922963" y="5989638"/>
          <p14:tracePt t="117011" x="5897563" y="5989638"/>
          <p14:tracePt t="117020" x="5881688" y="5989638"/>
          <p14:tracePt t="117028" x="5848350" y="5989638"/>
          <p14:tracePt t="117036" x="5799138" y="5973763"/>
          <p14:tracePt t="117045" x="5757863" y="5965825"/>
          <p14:tracePt t="117052" x="5716588" y="5957888"/>
          <p14:tracePt t="117060" x="5691188" y="5948363"/>
          <p14:tracePt t="117067" x="5665788" y="5948363"/>
          <p14:tracePt t="117077" x="5649913" y="5940425"/>
          <p14:tracePt t="117388" x="5665788" y="5940425"/>
          <p14:tracePt t="117413" x="5691188" y="5948363"/>
          <p14:tracePt t="117476" x="5699125" y="5948363"/>
          <p14:tracePt t="117492" x="5707063" y="5948363"/>
          <p14:tracePt t="117500" x="5716588" y="5948363"/>
          <p14:tracePt t="117525" x="5724525" y="5948363"/>
          <p14:tracePt t="117828" x="5732463" y="5965825"/>
          <p14:tracePt t="118019" x="5740400" y="5965825"/>
          <p14:tracePt t="118091" x="5740400" y="5973763"/>
          <p14:tracePt t="118541" x="5732463" y="5973763"/>
          <p14:tracePt t="120156" x="5740400" y="5973763"/>
          <p14:tracePt t="120164" x="5789613" y="5973763"/>
          <p14:tracePt t="120172" x="5815013" y="5973763"/>
          <p14:tracePt t="120180" x="5840413" y="5973763"/>
          <p14:tracePt t="120188" x="5881688" y="5973763"/>
          <p14:tracePt t="120196" x="5897563" y="5973763"/>
          <p14:tracePt t="120204" x="5922963" y="5973763"/>
          <p14:tracePt t="120212" x="5938838" y="5973763"/>
          <p14:tracePt t="120220" x="5972175" y="5973763"/>
          <p14:tracePt t="120228" x="6013450" y="5973763"/>
          <p14:tracePt t="120237" x="6062663" y="5973763"/>
          <p14:tracePt t="120244" x="6111875" y="5973763"/>
          <p14:tracePt t="120253" x="6178550" y="5973763"/>
          <p14:tracePt t="120260" x="6253163" y="5973763"/>
          <p14:tracePt t="120269" x="6335713" y="5973763"/>
          <p14:tracePt t="120276" x="6418263" y="5973763"/>
          <p14:tracePt t="120286" x="6500813" y="5973763"/>
          <p14:tracePt t="120292" x="6557963" y="5973763"/>
          <p14:tracePt t="120302" x="6599238" y="5965825"/>
          <p14:tracePt t="120308" x="6608763" y="5965825"/>
          <p14:tracePt t="120318" x="6616700" y="5957888"/>
          <p14:tracePt t="120484" x="6632575" y="5957888"/>
          <p14:tracePt t="120492" x="6640513" y="5957888"/>
          <p14:tracePt t="120500" x="6657975" y="5957888"/>
          <p14:tracePt t="120932" x="6657975" y="5948363"/>
          <p14:tracePt t="120972" x="6657975" y="5940425"/>
          <p14:tracePt t="120988" x="6650038" y="5940425"/>
          <p14:tracePt t="120996" x="6640513" y="5940425"/>
          <p14:tracePt t="121004" x="6624638" y="5940425"/>
          <p14:tracePt t="121012" x="6616700" y="5940425"/>
          <p14:tracePt t="121021" x="6608763" y="5940425"/>
          <p14:tracePt t="121028" x="6599238" y="5940425"/>
          <p14:tracePt t="121037" x="6591300" y="5940425"/>
          <p14:tracePt t="121044" x="6583363" y="5940425"/>
          <p14:tracePt t="121076" x="6575425" y="5940425"/>
          <p14:tracePt t="122212" x="6557963" y="5940425"/>
          <p14:tracePt t="122221" x="6534150" y="5940425"/>
          <p14:tracePt t="122228" x="6526213" y="5940425"/>
          <p14:tracePt t="122237" x="6500813" y="5940425"/>
          <p14:tracePt t="122244" x="6484938" y="5940425"/>
          <p14:tracePt t="122254" x="6475413" y="5957888"/>
          <p14:tracePt t="122260" x="6443663" y="5965825"/>
          <p14:tracePt t="122270" x="6434138" y="5973763"/>
          <p14:tracePt t="122276" x="6410325" y="5981700"/>
          <p14:tracePt t="122286" x="6384925" y="5981700"/>
          <p14:tracePt t="122292" x="6343650" y="5989638"/>
          <p14:tracePt t="122303" x="6294438" y="5989638"/>
          <p14:tracePt t="122308" x="6253163" y="5989638"/>
          <p14:tracePt t="122316" x="6203950" y="5989638"/>
          <p14:tracePt t="122324" x="6178550" y="5989638"/>
          <p14:tracePt t="122332" x="6162675" y="5999163"/>
          <p14:tracePt t="122340" x="6145213" y="5999163"/>
          <p14:tracePt t="122348" x="6137275" y="5999163"/>
          <p14:tracePt t="122364" x="6129338" y="5999163"/>
          <p14:tracePt t="122380" x="6111875" y="5999163"/>
          <p14:tracePt t="122389" x="6096000" y="5999163"/>
          <p14:tracePt t="122396" x="6088063" y="5999163"/>
          <p14:tracePt t="122405" x="6054725" y="5999163"/>
          <p14:tracePt t="122412" x="6038850" y="5999163"/>
          <p14:tracePt t="122421" x="6029325" y="5999163"/>
          <p14:tracePt t="122428" x="6013450" y="5999163"/>
          <p14:tracePt t="122437" x="6005513" y="5999163"/>
          <p14:tracePt t="122444" x="5997575" y="5999163"/>
          <p14:tracePt t="122469" x="5988050" y="5999163"/>
          <p14:tracePt t="122476" x="5980113" y="5999163"/>
          <p14:tracePt t="122492" x="5972175" y="5999163"/>
          <p14:tracePt t="122636" x="5972175" y="5989638"/>
          <p14:tracePt t="122644" x="5964238" y="5981700"/>
          <p14:tracePt t="123892" x="5972175" y="5973763"/>
          <p14:tracePt t="123900" x="5980113" y="5973763"/>
          <p14:tracePt t="123908" x="5988050" y="5973763"/>
          <p14:tracePt t="123916" x="6038850" y="5973763"/>
          <p14:tracePt t="123924" x="6054725" y="5973763"/>
          <p14:tracePt t="123932" x="6062663" y="5965825"/>
          <p14:tracePt t="123940" x="6070600" y="5957888"/>
          <p14:tracePt t="123948" x="6096000" y="5957888"/>
          <p14:tracePt t="123989" x="6103938" y="5957888"/>
          <p14:tracePt t="123996" x="6111875" y="5957888"/>
          <p14:tracePt t="124005" x="6129338" y="5957888"/>
          <p14:tracePt t="124021" x="6145213" y="5957888"/>
          <p14:tracePt t="124037" x="6153150" y="5957888"/>
          <p14:tracePt t="124044" x="6162675" y="5957888"/>
          <p14:tracePt t="124053" x="6170613" y="5957888"/>
          <p14:tracePt t="124060" x="6194425" y="5957888"/>
          <p14:tracePt t="124071" x="6219825" y="5957888"/>
          <p14:tracePt t="124076" x="6235700" y="5957888"/>
          <p14:tracePt t="124084" x="6269038" y="5957888"/>
          <p14:tracePt t="124092" x="6318250" y="5957888"/>
          <p14:tracePt t="124100" x="6351588" y="5957888"/>
          <p14:tracePt t="124108" x="6392863" y="5957888"/>
          <p14:tracePt t="124116" x="6418263" y="5957888"/>
          <p14:tracePt t="124124" x="6426200" y="5957888"/>
          <p14:tracePt t="124140" x="6434138" y="5957888"/>
          <p14:tracePt t="124156" x="6443663" y="5957888"/>
          <p14:tracePt t="124180" x="6451600" y="5957888"/>
          <p14:tracePt t="124236" x="6459538" y="5957888"/>
          <p14:tracePt t="124356" x="6434138" y="5957888"/>
          <p14:tracePt t="124364" x="6418263" y="5957888"/>
          <p14:tracePt t="124373" x="6376988" y="5965825"/>
          <p14:tracePt t="124380" x="6294438" y="5973763"/>
          <p14:tracePt t="124389" x="6211888" y="5981700"/>
          <p14:tracePt t="124396" x="6129338" y="5999163"/>
          <p14:tracePt t="124405" x="6054725" y="6007100"/>
          <p14:tracePt t="124412" x="5997575" y="6007100"/>
          <p14:tracePt t="124421" x="5964238" y="6015038"/>
          <p14:tracePt t="124428" x="5938838" y="6022975"/>
          <p14:tracePt t="124438" x="5915025" y="6032500"/>
          <p14:tracePt t="124444" x="5881688" y="6040438"/>
          <p14:tracePt t="124454" x="5873750" y="6040438"/>
          <p14:tracePt t="124508" x="5864225" y="6040438"/>
          <p14:tracePt t="124652" x="5864225" y="6022975"/>
          <p14:tracePt t="124669" x="5873750" y="6022975"/>
          <p14:tracePt t="124676" x="5897563" y="6022975"/>
          <p14:tracePt t="124684" x="5905500" y="6015038"/>
          <p14:tracePt t="124692" x="5930900" y="5989638"/>
          <p14:tracePt t="124700" x="5964238" y="5989638"/>
          <p14:tracePt t="124708" x="5988050" y="5989638"/>
          <p14:tracePt t="124716" x="6005513" y="5981700"/>
          <p14:tracePt t="124724" x="6029325" y="5973763"/>
          <p14:tracePt t="124732" x="6054725" y="5965825"/>
          <p14:tracePt t="124741" x="6070600" y="5965825"/>
          <p14:tracePt t="124748" x="6096000" y="5965825"/>
          <p14:tracePt t="124757" x="6103938" y="5957888"/>
          <p14:tracePt t="124789" x="6111875" y="5957888"/>
          <p14:tracePt t="124796" x="6121400" y="5957888"/>
          <p14:tracePt t="124805" x="6129338" y="5957888"/>
          <p14:tracePt t="124812" x="6145213" y="5957888"/>
          <p14:tracePt t="124822" x="6170613" y="5957888"/>
          <p14:tracePt t="124828" x="6178550" y="5957888"/>
          <p14:tracePt t="124839" x="6211888" y="5957888"/>
          <p14:tracePt t="124844" x="6253163" y="5957888"/>
          <p14:tracePt t="124855" x="6302375" y="5957888"/>
          <p14:tracePt t="124860" x="6318250" y="5957888"/>
          <p14:tracePt t="124868" x="6351588" y="5957888"/>
          <p14:tracePt t="124876" x="6384925" y="5957888"/>
          <p14:tracePt t="124891" x="6410325" y="5957888"/>
          <p14:tracePt t="124892" x="6418263" y="5957888"/>
          <p14:tracePt t="125044" x="6426200" y="5957888"/>
          <p14:tracePt t="125068" x="6434138" y="5957888"/>
          <p14:tracePt t="125164" x="6443663" y="5957888"/>
          <p14:tracePt t="125188" x="6459538" y="5957888"/>
          <p14:tracePt t="125205" x="6467475" y="5957888"/>
          <p14:tracePt t="125212" x="6484938" y="5957888"/>
          <p14:tracePt t="125220" x="6492875" y="5957888"/>
          <p14:tracePt t="125228" x="6500813" y="5957888"/>
          <p14:tracePt t="125244" x="6516688" y="5957888"/>
          <p14:tracePt t="125259" x="6526213" y="5948363"/>
          <p14:tracePt t="125268" x="6526213" y="5940425"/>
          <p14:tracePt t="125740" x="6508750" y="5940425"/>
          <p14:tracePt t="125748" x="6500813" y="5948363"/>
          <p14:tracePt t="125757" x="6492875" y="5948363"/>
          <p14:tracePt t="125774" x="6484938" y="5957888"/>
          <p14:tracePt t="125796" x="6475413" y="5965825"/>
          <p14:tracePt t="125812" x="6459538" y="5965825"/>
          <p14:tracePt t="125860" x="6451600" y="5965825"/>
          <p14:tracePt t="125892" x="6443663" y="5965825"/>
          <p14:tracePt t="125908" x="6426200" y="5965825"/>
          <p14:tracePt t="125916" x="6418263" y="5965825"/>
          <p14:tracePt t="125924" x="6392863" y="5965825"/>
          <p14:tracePt t="125948" x="6361113" y="5965825"/>
          <p14:tracePt t="125974" x="6351588" y="5965825"/>
          <p14:tracePt t="125980" x="6343650" y="5965825"/>
          <p14:tracePt t="125989" x="6335713" y="5965825"/>
          <p14:tracePt t="125996" x="6327775" y="5965825"/>
          <p14:tracePt t="126012" x="6318250" y="5965825"/>
          <p14:tracePt t="126022" x="6294438" y="5965825"/>
          <p14:tracePt t="126028" x="6276975" y="5965825"/>
          <p14:tracePt t="126039" x="6269038" y="5965825"/>
          <p14:tracePt t="126044" x="6235700" y="5965825"/>
          <p14:tracePt t="126060" x="6203950" y="5965825"/>
          <p14:tracePt t="126068" x="6194425" y="5965825"/>
          <p14:tracePt t="126076" x="6162675" y="5965825"/>
          <p14:tracePt t="126084" x="6137275" y="5965825"/>
          <p14:tracePt t="126092" x="6111875" y="5965825"/>
          <p14:tracePt t="126100" x="6096000" y="5965825"/>
          <p14:tracePt t="126108" x="6070600" y="5965825"/>
          <p14:tracePt t="126116" x="6054725" y="5965825"/>
          <p14:tracePt t="126126" x="6046788" y="5965825"/>
          <p14:tracePt t="126132" x="6038850" y="5965825"/>
          <p14:tracePt t="126141" x="6021388" y="5965825"/>
          <p14:tracePt t="126148" x="5997575" y="5965825"/>
          <p14:tracePt t="126157" x="5980113" y="5965825"/>
          <p14:tracePt t="126164" x="5964238" y="5965825"/>
          <p14:tracePt t="126189" x="5956300" y="5965825"/>
          <p14:tracePt t="126316" x="5988050" y="5965825"/>
          <p14:tracePt t="126324" x="6013450" y="5965825"/>
          <p14:tracePt t="126332" x="6029325" y="5965825"/>
          <p14:tracePt t="126341" x="6054725" y="5965825"/>
          <p14:tracePt t="126348" x="6096000" y="5965825"/>
          <p14:tracePt t="126358" x="6145213" y="5965825"/>
          <p14:tracePt t="126364" x="6186488" y="5965825"/>
          <p14:tracePt t="126375" x="6227763" y="5957888"/>
          <p14:tracePt t="126380" x="6235700" y="5957888"/>
          <p14:tracePt t="126389" x="6253163" y="5957888"/>
          <p14:tracePt t="126396" x="6261100" y="5948363"/>
          <p14:tracePt t="126406" x="6276975" y="5940425"/>
          <p14:tracePt t="126412" x="6294438" y="5940425"/>
          <p14:tracePt t="126428" x="6302375" y="5940425"/>
          <p14:tracePt t="126439" x="6310313" y="5940425"/>
          <p14:tracePt t="126444" x="6318250" y="5940425"/>
          <p14:tracePt t="126460" x="6335713" y="5940425"/>
          <p14:tracePt t="126468" x="6343650" y="5940425"/>
          <p14:tracePt t="126476" x="6351588" y="5940425"/>
          <p14:tracePt t="126484" x="6369050" y="5940425"/>
          <p14:tracePt t="126492" x="6402388" y="5940425"/>
          <p14:tracePt t="126508" x="6410325" y="5940425"/>
          <p14:tracePt t="126604" x="6426200" y="5940425"/>
          <p14:tracePt t="126620" x="6434138" y="5940425"/>
          <p14:tracePt t="126636" x="6443663" y="5940425"/>
          <p14:tracePt t="126660" x="6451600" y="5940425"/>
          <p14:tracePt t="126676" x="6459538" y="5940425"/>
          <p14:tracePt t="126685" x="6467475" y="5940425"/>
          <p14:tracePt t="126692" x="6484938" y="5940425"/>
          <p14:tracePt t="126700" x="6500813" y="5940425"/>
          <p14:tracePt t="126708" x="6516688" y="5940425"/>
          <p14:tracePt t="126716" x="6526213" y="5940425"/>
          <p14:tracePt t="126725" x="6534150" y="5940425"/>
          <p14:tracePt t="126741" x="6542088" y="5940425"/>
          <p14:tracePt t="126948" x="6550025" y="5940425"/>
          <p14:tracePt t="127060" x="6557963" y="5940425"/>
          <p14:tracePt t="127212" x="6567488" y="5940425"/>
          <p14:tracePt t="133124" x="6542088" y="5932488"/>
          <p14:tracePt t="133132" x="6508750" y="5924550"/>
          <p14:tracePt t="133140" x="6467475" y="5907088"/>
          <p14:tracePt t="133148" x="6410325" y="5899150"/>
          <p14:tracePt t="133156" x="6318250" y="5883275"/>
          <p14:tracePt t="133164" x="6219825" y="5875338"/>
          <p14:tracePt t="133172" x="6129338" y="5865813"/>
          <p14:tracePt t="133181" x="6029325" y="5865813"/>
          <p14:tracePt t="133188" x="5930900" y="5857875"/>
          <p14:tracePt t="133198" x="5822950" y="5849938"/>
          <p14:tracePt t="133204" x="5724525" y="5849938"/>
          <p14:tracePt t="133213" x="5616575" y="5849938"/>
          <p14:tracePt t="133220" x="5526088" y="5849938"/>
          <p14:tracePt t="133229" x="5443538" y="5849938"/>
          <p14:tracePt t="133236" x="5376863" y="5849938"/>
          <p14:tracePt t="133245" x="5360988" y="5849938"/>
          <p14:tracePt t="133348" x="5353050" y="5849938"/>
          <p14:tracePt t="133420" x="5360988" y="5857875"/>
          <p14:tracePt t="133429" x="5386388" y="5865813"/>
          <p14:tracePt t="133436" x="5418138" y="5883275"/>
          <p14:tracePt t="133445" x="5451475" y="5899150"/>
          <p14:tracePt t="133452" x="5510213" y="5907088"/>
          <p14:tracePt t="133461" x="5575300" y="5924550"/>
          <p14:tracePt t="133468" x="5624513" y="5932488"/>
          <p14:tracePt t="133478" x="5683250" y="5932488"/>
          <p14:tracePt t="133484" x="5716588" y="5940425"/>
          <p14:tracePt t="133494" x="5740400" y="5948363"/>
          <p14:tracePt t="133500" x="5765800" y="5948363"/>
          <p14:tracePt t="133511" x="5789613" y="5948363"/>
          <p14:tracePt t="133516" x="5815013" y="5948363"/>
          <p14:tracePt t="133524" x="5840413" y="5948363"/>
          <p14:tracePt t="133532" x="5848350" y="5948363"/>
          <p14:tracePt t="133540" x="5856288" y="5948363"/>
          <p14:tracePt t="133548" x="5873750" y="5948363"/>
          <p14:tracePt t="133621" x="5897563" y="5948363"/>
          <p14:tracePt t="133629" x="5905500" y="5957888"/>
          <p14:tracePt t="133645" x="5930900" y="5965825"/>
          <p14:tracePt t="133653" x="5938838" y="5965825"/>
          <p14:tracePt t="133668" x="5946775" y="5965825"/>
          <p14:tracePt t="133676" x="5964238" y="5965825"/>
          <p14:tracePt t="133692" x="5972175" y="5965825"/>
          <p14:tracePt t="133700" x="5988050" y="5965825"/>
          <p14:tracePt t="133716" x="5997575" y="5965825"/>
          <p14:tracePt t="133804" x="6005513" y="5965825"/>
          <p14:tracePt t="133813" x="6013450" y="5965825"/>
          <p14:tracePt t="133980" x="6021388" y="5965825"/>
          <p14:tracePt t="134012" x="6029325" y="5965825"/>
          <p14:tracePt t="138492" x="6038850" y="5965825"/>
          <p14:tracePt t="138524" x="6046788" y="5965825"/>
          <p14:tracePt t="138533" x="6070600" y="5965825"/>
          <p14:tracePt t="138540" x="6103938" y="5965825"/>
          <p14:tracePt t="138549" x="6111875" y="5965825"/>
          <p14:tracePt t="138556" x="6129338" y="5965825"/>
          <p14:tracePt t="138572" x="6137275" y="5973763"/>
          <p14:tracePt t="138582" x="6153150" y="5981700"/>
          <p14:tracePt t="138599" x="6170613" y="5981700"/>
          <p14:tracePt t="138604" x="6178550" y="5999163"/>
          <p14:tracePt t="138614" x="6203950" y="5999163"/>
          <p14:tracePt t="138620" x="6235700" y="5999163"/>
          <p14:tracePt t="138628" x="6276975" y="5999163"/>
          <p14:tracePt t="138636" x="6286500" y="5999163"/>
          <p14:tracePt t="138644" x="6294438" y="5999163"/>
          <p14:tracePt t="138652" x="6310313" y="5999163"/>
          <p14:tracePt t="138667" x="6318250" y="5999163"/>
          <p14:tracePt t="138676" x="6327775" y="5999163"/>
          <p14:tracePt t="138684" x="6343650" y="5999163"/>
          <p14:tracePt t="138692" x="6351588" y="5999163"/>
          <p14:tracePt t="138700" x="6376988" y="5999163"/>
          <p14:tracePt t="138708" x="6392863" y="6007100"/>
          <p14:tracePt t="138717" x="6410325" y="6022975"/>
          <p14:tracePt t="138724" x="6426200" y="6022975"/>
          <p14:tracePt t="138804" x="6426200" y="6032500"/>
          <p14:tracePt t="138844" x="6434138" y="6032500"/>
          <p14:tracePt t="138868" x="6434138" y="6022975"/>
          <p14:tracePt t="138878" x="6443663" y="6022975"/>
          <p14:tracePt t="138907" x="6451600" y="6007100"/>
          <p14:tracePt t="138917" x="6467475" y="6007100"/>
          <p14:tracePt t="138924" x="6467475" y="5999163"/>
          <p14:tracePt t="138933" x="6484938" y="5981700"/>
          <p14:tracePt t="138956" x="6492875" y="5973763"/>
          <p14:tracePt t="138972" x="6492875" y="5965825"/>
          <p14:tracePt t="138988" x="6500813" y="5965825"/>
          <p14:tracePt t="138996" x="6508750" y="5957888"/>
          <p14:tracePt t="139004" x="6526213" y="5957888"/>
          <p14:tracePt t="139012" x="6550025" y="5940425"/>
          <p14:tracePt t="139020" x="6557963" y="5932488"/>
          <p14:tracePt t="139028" x="6575425" y="5907088"/>
          <p14:tracePt t="139035" x="6583363" y="5891213"/>
          <p14:tracePt t="139051" x="6591300" y="5883275"/>
          <p14:tracePt t="139060" x="6599238" y="5883275"/>
          <p14:tracePt t="139084" x="6608763" y="5875338"/>
          <p14:tracePt t="139164" x="6616700" y="5875338"/>
          <p14:tracePt t="145148" x="6616700" y="5891213"/>
          <p14:tracePt t="145155" x="6624638" y="5907088"/>
          <p14:tracePt t="145172" x="6640513" y="5916613"/>
          <p14:tracePt t="145211" x="6640513" y="5924550"/>
          <p14:tracePt t="145283" x="6640513" y="5940425"/>
          <p14:tracePt t="145371" x="6632575" y="5948363"/>
          <p14:tracePt t="145475" x="6624638" y="5948363"/>
          <p14:tracePt t="145491" x="6624638" y="5957888"/>
          <p14:tracePt t="145507" x="6616700" y="5957888"/>
          <p14:tracePt t="145523" x="6608763" y="5957888"/>
          <p14:tracePt t="145531" x="6599238" y="5957888"/>
          <p14:tracePt t="145635" x="6591300" y="5957888"/>
          <p14:tracePt t="145675" x="6583363" y="5957888"/>
          <p14:tracePt t="147332" x="6567488" y="5965825"/>
          <p14:tracePt t="147339" x="6550025" y="5973763"/>
          <p14:tracePt t="147348" x="6542088" y="5981700"/>
          <p14:tracePt t="147357" x="6526213" y="5999163"/>
          <p14:tracePt t="147364" x="6508750" y="6007100"/>
          <p14:tracePt t="147373" x="6492875" y="6032500"/>
          <p14:tracePt t="147380" x="6467475" y="6040438"/>
          <p14:tracePt t="147389" x="6434138" y="6056313"/>
          <p14:tracePt t="147395" x="6426200" y="6064250"/>
          <p14:tracePt t="147405" x="6410325" y="6089650"/>
          <p14:tracePt t="147412" x="6369050" y="6115050"/>
          <p14:tracePt t="147421" x="6335713" y="6130925"/>
          <p14:tracePt t="147427" x="6318250" y="6146800"/>
          <p14:tracePt t="147438" x="6302375" y="6172200"/>
          <p14:tracePt t="147443" x="6286500" y="6180138"/>
          <p14:tracePt t="147455" x="6276975" y="6205538"/>
          <p14:tracePt t="147460" x="6261100" y="6221413"/>
          <p14:tracePt t="147467" x="6261100" y="6238875"/>
          <p14:tracePt t="147475" x="6245225" y="6254750"/>
          <p14:tracePt t="147484" x="6219825" y="6280150"/>
          <p14:tracePt t="147491" x="6178550" y="6296025"/>
          <p14:tracePt t="147499" x="6145213" y="6303963"/>
          <p14:tracePt t="147509" x="6096000" y="6321425"/>
          <p14:tracePt t="147515" x="6088063" y="6337300"/>
          <p14:tracePt t="147525" x="6088063" y="6354763"/>
          <p14:tracePt t="147531" x="6080125" y="6362700"/>
          <p14:tracePt t="147541" x="6062663" y="6378575"/>
          <p14:tracePt t="147557" x="6054725" y="6386513"/>
          <p14:tracePt t="147579" x="6046788" y="6386513"/>
          <p14:tracePt t="147589" x="6021388" y="6386513"/>
          <p14:tracePt t="147595" x="6013450" y="6386513"/>
          <p14:tracePt t="147604" x="5980113" y="6386513"/>
          <p14:tracePt t="147611" x="5956300" y="6386513"/>
          <p14:tracePt t="147620" x="5938838" y="6386513"/>
          <p14:tracePt t="147699" x="5930900" y="6386513"/>
          <p14:tracePt t="147715" x="5922963" y="6386513"/>
          <p14:tracePt t="147724" x="5915025" y="6386513"/>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694683-7B44-4EB9-8D5F-8FF51121164D}"/>
              </a:ext>
            </a:extLst>
          </p:cNvPr>
          <p:cNvSpPr txBox="1"/>
          <p:nvPr/>
        </p:nvSpPr>
        <p:spPr>
          <a:xfrm>
            <a:off x="1035586" y="627961"/>
            <a:ext cx="719401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How to measure chemical potential</a:t>
            </a:r>
          </a:p>
        </p:txBody>
      </p:sp>
      <p:pic>
        <p:nvPicPr>
          <p:cNvPr id="3" name="Picture 2">
            <a:extLst>
              <a:ext uri="{FF2B5EF4-FFF2-40B4-BE49-F238E27FC236}">
                <a16:creationId xmlns:a16="http://schemas.microsoft.com/office/drawing/2014/main" id="{978DE419-D192-4204-BDAB-C53515F2561C}"/>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3330960" y="2165171"/>
            <a:ext cx="1026857" cy="248571"/>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D557C06-0B7A-417F-AA20-BC78FA6C17A0}"/>
                  </a:ext>
                </a:extLst>
              </p:cNvPr>
              <p:cNvSpPr txBox="1"/>
              <p:nvPr/>
            </p:nvSpPr>
            <p:spPr>
              <a:xfrm>
                <a:off x="220337" y="1333041"/>
                <a:ext cx="8549090"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We can in principle experimentally determine the chemical potential for some type of particles for a system for which we are able to do the grand-canonical calculation. From the equation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we can in  principle get the value of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𝜇</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if we can measure (for example by suitable electrochemical method like by the lambda sensor) the concentration of the relevant particles to obtain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𝑁</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One may argue that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is not a direct measurement  of </a:t>
                </a:r>
                <a14:m>
                  <m:oMath xmlns:m="http://schemas.openxmlformats.org/officeDocument/2006/math">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𝝁</m:t>
                    </m:r>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since we need the theoretical formula connecting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𝜇</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and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𝑁</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Well, actually most of the measurements (and measuring devices) do not “measure directly” the required physical quantity. Directly measurable are for example length and angle. Even the old-fashioned ammeter does not measure the electric current directly: it measures the angle of the pointing needle and we have some theory to connect the measured angle and the current going through the ammeter. In a standard thermometer we do not directly measure temperature but rather the length of the mercury column in a glass tube. And we have some phenomenological formula connecting the temperature and the length of the mercury column.</a:t>
                </a:r>
              </a:p>
            </p:txBody>
          </p:sp>
        </mc:Choice>
        <mc:Fallback xmlns="">
          <p:sp>
            <p:nvSpPr>
              <p:cNvPr id="4" name="TextBox 3">
                <a:extLst>
                  <a:ext uri="{FF2B5EF4-FFF2-40B4-BE49-F238E27FC236}">
                    <a16:creationId xmlns:a16="http://schemas.microsoft.com/office/drawing/2014/main" id="{9D557C06-0B7A-417F-AA20-BC78FA6C17A0}"/>
                  </a:ext>
                </a:extLst>
              </p:cNvPr>
              <p:cNvSpPr txBox="1">
                <a:spLocks noRot="1" noChangeAspect="1" noMove="1" noResize="1" noEditPoints="1" noAdjustHandles="1" noChangeArrowheads="1" noChangeShapeType="1" noTextEdit="1"/>
              </p:cNvSpPr>
              <p:nvPr/>
            </p:nvSpPr>
            <p:spPr>
              <a:xfrm>
                <a:off x="220337" y="1333041"/>
                <a:ext cx="8549090" cy="4801314"/>
              </a:xfrm>
              <a:prstGeom prst="rect">
                <a:avLst/>
              </a:prstGeom>
              <a:blipFill>
                <a:blip r:embed="rId6"/>
                <a:stretch>
                  <a:fillRect l="-570" t="-762" r="-927" b="-1144"/>
                </a:stretch>
              </a:blipFill>
            </p:spPr>
            <p:txBody>
              <a:bodyPr/>
              <a:lstStyle/>
              <a:p>
                <a:r>
                  <a:rPr lang="sk-SK">
                    <a:noFill/>
                  </a:rPr>
                  <a:t> </a:t>
                </a:r>
              </a:p>
            </p:txBody>
          </p:sp>
        </mc:Fallback>
      </mc:AlternateContent>
      <p:sp>
        <p:nvSpPr>
          <p:cNvPr id="5" name="Slide Number Placeholder 4">
            <a:extLst>
              <a:ext uri="{FF2B5EF4-FFF2-40B4-BE49-F238E27FC236}">
                <a16:creationId xmlns:a16="http://schemas.microsoft.com/office/drawing/2014/main" id="{4A4165C5-4958-419F-B813-7BCD05019D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CE0CA2-1A48-4B23-8A77-1A9F640E54E6}" type="slidenum">
              <a:rPr kumimoji="0" lang="sk-S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k-S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Audio 5">
            <a:hlinkClick r:id="" action="ppaction://media"/>
            <a:extLst>
              <a:ext uri="{FF2B5EF4-FFF2-40B4-BE49-F238E27FC236}">
                <a16:creationId xmlns:a16="http://schemas.microsoft.com/office/drawing/2014/main" id="{E32BE478-81B1-455A-9877-5731319064C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64662075"/>
      </p:ext>
    </p:extLst>
  </p:cSld>
  <p:clrMapOvr>
    <a:masterClrMapping/>
  </p:clrMapOvr>
  <mc:AlternateContent xmlns:mc="http://schemas.openxmlformats.org/markup-compatibility/2006">
    <mc:Choice xmlns:p14="http://schemas.microsoft.com/office/powerpoint/2010/main" Requires="p14">
      <p:transition spd="slow" p14:dur="2000" advTm="83486"/>
    </mc:Choice>
    <mc:Fallback>
      <p:transition spd="slow" advTm="83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1489" x="5915025" y="6378575"/>
          <p14:tracePt t="1499" x="5905500" y="6378575"/>
          <p14:tracePt t="1505" x="5889625" y="6378575"/>
          <p14:tracePt t="1515" x="5848350" y="6378575"/>
          <p14:tracePt t="1521" x="5781675" y="6378575"/>
          <p14:tracePt t="1530" x="5683250" y="6362700"/>
          <p14:tracePt t="1537" x="5583238" y="6337300"/>
          <p14:tracePt t="1548" x="5468938" y="6303963"/>
          <p14:tracePt t="1553" x="5376863" y="6280150"/>
          <p14:tracePt t="1562" x="5294313" y="6254750"/>
          <p14:tracePt t="1569" x="5229225" y="6229350"/>
          <p14:tracePt t="1577" x="5162550" y="6180138"/>
          <p14:tracePt t="1585" x="5105400" y="6146800"/>
          <p14:tracePt t="1593" x="5046663" y="6097588"/>
          <p14:tracePt t="1601" x="4997450" y="6056313"/>
          <p14:tracePt t="1609" x="4948238" y="6007100"/>
          <p14:tracePt t="1617" x="4899025" y="5973763"/>
          <p14:tracePt t="1625" x="4857750" y="5932488"/>
          <p14:tracePt t="1633" x="4814888" y="5891213"/>
          <p14:tracePt t="1641" x="4773613" y="5849938"/>
          <p14:tracePt t="1651" x="4741863" y="5808663"/>
          <p14:tracePt t="1657" x="4700588" y="5775325"/>
          <p14:tracePt t="1667" x="4675188" y="5751513"/>
          <p14:tracePt t="1673" x="4641850" y="5734050"/>
          <p14:tracePt t="1683" x="4584700" y="5726113"/>
          <p14:tracePt t="1689" x="4518025" y="5700713"/>
          <p14:tracePt t="1698" x="4435475" y="5668963"/>
          <p14:tracePt t="1705" x="4337050" y="5626100"/>
          <p14:tracePt t="1715" x="4221163" y="5584825"/>
          <p14:tracePt t="1721" x="4079875" y="5535613"/>
          <p14:tracePt t="1730" x="3906838" y="5445125"/>
          <p14:tracePt t="1738" x="3808413" y="5403850"/>
          <p14:tracePt t="1747" x="3675063" y="5354638"/>
          <p14:tracePt t="1754" x="3527425" y="5280025"/>
          <p14:tracePt t="1762" x="3427413" y="5238750"/>
          <p14:tracePt t="1769" x="3321050" y="5172075"/>
          <p14:tracePt t="1777" x="3246438" y="5130800"/>
          <p14:tracePt t="1785" x="3179763" y="5097463"/>
          <p14:tracePt t="1793" x="3097213" y="5065713"/>
          <p14:tracePt t="1801" x="3006725" y="5006975"/>
          <p14:tracePt t="1809" x="2924175" y="4949825"/>
          <p14:tracePt t="1818" x="2808288" y="4899025"/>
          <p14:tracePt t="1825" x="2700338" y="4841875"/>
          <p14:tracePt t="1834" x="2593975" y="4784725"/>
          <p14:tracePt t="1841" x="2444750" y="4718050"/>
          <p14:tracePt t="1851" x="2287588" y="4627563"/>
          <p14:tracePt t="1857" x="2155825" y="4535488"/>
          <p14:tracePt t="1867" x="2039938" y="4445000"/>
          <p14:tracePt t="1873" x="1941513" y="4370388"/>
          <p14:tracePt t="1882" x="1858963" y="4287838"/>
          <p14:tracePt t="1900" x="1709738" y="4140200"/>
          <p14:tracePt t="1905" x="1643063" y="4065588"/>
          <p14:tracePt t="1915" x="1585913" y="3998913"/>
          <p14:tracePt t="1921" x="1528763" y="3924300"/>
          <p14:tracePt t="1930" x="1477963" y="3841750"/>
          <p14:tracePt t="1937" x="1412875" y="3767138"/>
          <p14:tracePt t="1947" x="1354138" y="3702050"/>
          <p14:tracePt t="1957" x="1312863" y="3652838"/>
          <p14:tracePt t="1961" x="1271588" y="3594100"/>
          <p14:tracePt t="1970" x="1247775" y="3552825"/>
          <p14:tracePt t="1977" x="1230313" y="3511550"/>
          <p14:tracePt t="1985" x="1230313" y="3462338"/>
          <p14:tracePt t="1993" x="1230313" y="3421063"/>
          <p14:tracePt t="2001" x="1230313" y="3379788"/>
          <p14:tracePt t="2009" x="1230313" y="3321050"/>
          <p14:tracePt t="2017" x="1247775" y="3263900"/>
          <p14:tracePt t="2025" x="1271588" y="3189288"/>
          <p14:tracePt t="2034" x="1304925" y="3132138"/>
          <p14:tracePt t="2041" x="1354138" y="3090863"/>
          <p14:tracePt t="2050" x="1404938" y="3049588"/>
          <p14:tracePt t="2057" x="1446213" y="2998788"/>
          <p14:tracePt t="2067" x="1511300" y="2941638"/>
          <p14:tracePt t="2073" x="1577975" y="2900363"/>
          <p14:tracePt t="2083" x="1652588" y="2859088"/>
          <p14:tracePt t="2089" x="1717675" y="2809875"/>
          <p14:tracePt t="2099" x="1800225" y="2768600"/>
          <p14:tracePt t="2105" x="1892300" y="2727325"/>
          <p14:tracePt t="2115" x="1982788" y="2686050"/>
          <p14:tracePt t="2121" x="2073275" y="2635250"/>
          <p14:tracePt t="2131" x="2163763" y="2603500"/>
          <p14:tracePt t="2137" x="2246313" y="2578100"/>
          <p14:tracePt t="2149" x="2328863" y="2552700"/>
          <p14:tracePt t="2154" x="2403475" y="2536825"/>
          <p14:tracePt t="2161" x="2478088" y="2519363"/>
          <p14:tracePt t="2169" x="2527300" y="2511425"/>
          <p14:tracePt t="2177" x="2601913" y="2503488"/>
          <p14:tracePt t="2186" x="2668588" y="2495550"/>
          <p14:tracePt t="2193" x="2733675" y="2478088"/>
          <p14:tracePt t="2201" x="2800350" y="2470150"/>
          <p14:tracePt t="2209" x="2857500" y="2470150"/>
          <p14:tracePt t="2217" x="2924175" y="2470150"/>
          <p14:tracePt t="2225" x="2990850" y="2470150"/>
          <p14:tracePt t="2233" x="3048000" y="2470150"/>
          <p14:tracePt t="2241" x="3114675" y="2470150"/>
          <p14:tracePt t="2250" x="3155950" y="2470150"/>
          <p14:tracePt t="2257" x="3221038" y="2470150"/>
          <p14:tracePt t="2267" x="3279775" y="2470150"/>
          <p14:tracePt t="2273" x="3354388" y="2470150"/>
          <p14:tracePt t="2283" x="3419475" y="2470150"/>
          <p14:tracePt t="2289" x="3502025" y="2470150"/>
          <p14:tracePt t="2299" x="3576638" y="2470150"/>
          <p14:tracePt t="2305" x="3651250" y="2470150"/>
          <p14:tracePt t="2314" x="3733800" y="2478088"/>
          <p14:tracePt t="2321" x="3808413" y="2487613"/>
          <p14:tracePt t="2332" x="3890963" y="2503488"/>
          <p14:tracePt t="2337" x="3965575" y="2511425"/>
          <p14:tracePt t="2348" x="4048125" y="2536825"/>
          <p14:tracePt t="2353" x="4138613" y="2552700"/>
          <p14:tracePt t="2361" x="4195763" y="2560638"/>
          <p14:tracePt t="2369" x="4203700" y="2570163"/>
          <p14:tracePt t="2457" x="4171950" y="2570163"/>
          <p14:tracePt t="2466" x="4138613" y="2552700"/>
          <p14:tracePt t="2473" x="4121150" y="2544763"/>
          <p14:tracePt t="2482" x="4105275" y="2544763"/>
          <p14:tracePt t="2489" x="4089400" y="2536825"/>
          <p14:tracePt t="2545" x="4097338" y="2536825"/>
          <p14:tracePt t="2553" x="4113213" y="2536825"/>
          <p14:tracePt t="2562" x="4121150" y="2536825"/>
          <p14:tracePt t="2569" x="4130675" y="2536825"/>
          <p14:tracePt t="2577" x="4154488" y="2536825"/>
          <p14:tracePt t="2593" x="4187825" y="2511425"/>
          <p14:tracePt t="2601" x="4229100" y="2511425"/>
          <p14:tracePt t="2609" x="4278313" y="2478088"/>
          <p14:tracePt t="2618" x="4319588" y="2478088"/>
          <p14:tracePt t="2624" x="4386263" y="2462213"/>
          <p14:tracePt t="2633" x="4460875" y="2454275"/>
          <p14:tracePt t="2641" x="4584700" y="2446338"/>
          <p14:tracePt t="2650" x="4691063" y="2436813"/>
          <p14:tracePt t="2657" x="4814888" y="2436813"/>
          <p14:tracePt t="2667" x="4922838" y="2436813"/>
          <p14:tracePt t="2673" x="5030788" y="2436813"/>
          <p14:tracePt t="2683" x="5121275" y="2436813"/>
          <p14:tracePt t="2689" x="5211763" y="2436813"/>
          <p14:tracePt t="2700" x="5286375" y="2436813"/>
          <p14:tracePt t="2705" x="5345113" y="2436813"/>
          <p14:tracePt t="2715" x="5386388" y="2436813"/>
          <p14:tracePt t="2722" x="5418138" y="2428875"/>
          <p14:tracePt t="2733" x="5451475" y="2420938"/>
          <p14:tracePt t="2738" x="5468938" y="2413000"/>
          <p14:tracePt t="2745" x="5492750" y="2413000"/>
          <p14:tracePt t="2753" x="5500688" y="2413000"/>
          <p14:tracePt t="2761" x="5518150" y="2395538"/>
          <p14:tracePt t="2769" x="5541963" y="2395538"/>
          <p14:tracePt t="2777" x="5559425" y="2379663"/>
          <p14:tracePt t="2785" x="5567363" y="2379663"/>
          <p14:tracePt t="2793" x="5600700" y="2371725"/>
          <p14:tracePt t="2800" x="5616575" y="2371725"/>
          <p14:tracePt t="2809" x="5641975" y="2371725"/>
          <p14:tracePt t="2818" x="5657850" y="2371725"/>
          <p14:tracePt t="2825" x="5691188" y="2371725"/>
          <p14:tracePt t="2834" x="5716588" y="2371725"/>
          <p14:tracePt t="2842" x="5732463" y="2371725"/>
          <p14:tracePt t="2851" x="5748338" y="2371725"/>
          <p14:tracePt t="2857" x="5773738" y="2363788"/>
          <p14:tracePt t="2867" x="5799138" y="2354263"/>
          <p14:tracePt t="2885" x="5848350" y="2346325"/>
          <p14:tracePt t="2889" x="5881688" y="2346325"/>
          <p14:tracePt t="2899" x="5897563" y="2346325"/>
          <p14:tracePt t="2915" x="5905500" y="2346325"/>
          <p14:tracePt t="2937" x="5922963" y="2346325"/>
          <p14:tracePt t="2969" x="5922963" y="2379663"/>
          <p14:tracePt t="2977" x="5922963" y="2395538"/>
          <p14:tracePt t="2985" x="5905500" y="2428875"/>
          <p14:tracePt t="2993" x="5873750" y="2446338"/>
          <p14:tracePt t="3001" x="5822950" y="2470150"/>
          <p14:tracePt t="3009" x="5740400" y="2495550"/>
          <p14:tracePt t="3018" x="5634038" y="2519363"/>
          <p14:tracePt t="3025" x="5510213" y="2544763"/>
          <p14:tracePt t="3035" x="5402263" y="2560638"/>
          <p14:tracePt t="3041" x="5260975" y="2570163"/>
          <p14:tracePt t="3051" x="5146675" y="2570163"/>
          <p14:tracePt t="3058" x="5046663" y="2570163"/>
          <p14:tracePt t="3067" x="4948238" y="2570163"/>
          <p14:tracePt t="3073" x="4873625" y="2570163"/>
          <p14:tracePt t="3082" x="4806950" y="2570163"/>
          <p14:tracePt t="3089" x="4757738" y="2570163"/>
          <p14:tracePt t="3113" x="4741863" y="2570163"/>
          <p14:tracePt t="3130" x="4732338" y="2570163"/>
          <p14:tracePt t="3137" x="4724400" y="2560638"/>
          <p14:tracePt t="3145" x="4716463" y="2560638"/>
          <p14:tracePt t="3153" x="4691063" y="2552700"/>
          <p14:tracePt t="3161" x="4667250" y="2544763"/>
          <p14:tracePt t="3169" x="4641850" y="2511425"/>
          <p14:tracePt t="3177" x="4618038" y="2511425"/>
          <p14:tracePt t="3185" x="4576763" y="2511425"/>
          <p14:tracePt t="3193" x="4543425" y="2503488"/>
          <p14:tracePt t="3201" x="4543425" y="2495550"/>
          <p14:tracePt t="3209" x="4535488" y="2495550"/>
          <p14:tracePt t="3242" x="4502150" y="2487613"/>
          <p14:tracePt t="3251" x="4494213" y="2487613"/>
          <p14:tracePt t="3257" x="4476750" y="2478088"/>
          <p14:tracePt t="3267" x="4452938" y="2478088"/>
          <p14:tracePt t="3274" x="4419600" y="2462213"/>
          <p14:tracePt t="3289" x="4402138" y="2462213"/>
          <p14:tracePt t="3298" x="4394200" y="2462213"/>
          <p14:tracePt t="3315" x="4378325" y="2462213"/>
          <p14:tracePt t="3321" x="4360863" y="2454275"/>
          <p14:tracePt t="3337" x="4352925" y="2454275"/>
          <p14:tracePt t="3345" x="4344988" y="2446338"/>
          <p14:tracePt t="3353" x="4337050" y="2446338"/>
          <p14:tracePt t="3393" x="4329113" y="2446338"/>
          <p14:tracePt t="3401" x="4319588" y="2446338"/>
          <p14:tracePt t="3409" x="4311650" y="2436813"/>
          <p14:tracePt t="3434" x="4303713" y="2436813"/>
          <p14:tracePt t="3441" x="4295775" y="2436813"/>
          <p14:tracePt t="3457" x="4286250" y="2436813"/>
          <p14:tracePt t="3467" x="4278313" y="2436813"/>
          <p14:tracePt t="3497" x="4270375" y="2436813"/>
          <p14:tracePt t="3505" x="4262438" y="2436813"/>
          <p14:tracePt t="3515" x="4244975" y="2446338"/>
          <p14:tracePt t="3521" x="4229100" y="2462213"/>
          <p14:tracePt t="3529" x="4221163" y="2470150"/>
          <p14:tracePt t="3537" x="4187825" y="2478088"/>
          <p14:tracePt t="3545" x="4179888" y="2487613"/>
          <p14:tracePt t="3553" x="4162425" y="2503488"/>
          <p14:tracePt t="3569" x="4162425" y="2519363"/>
          <p14:tracePt t="3577" x="4154488" y="2519363"/>
          <p14:tracePt t="3585" x="4154488" y="2528888"/>
          <p14:tracePt t="3593" x="4154488" y="2536825"/>
          <p14:tracePt t="3602" x="4146550" y="2536825"/>
          <p14:tracePt t="3609" x="4138613" y="2552700"/>
          <p14:tracePt t="3619" x="4130675" y="2560638"/>
          <p14:tracePt t="3625" x="4121150" y="2578100"/>
          <p14:tracePt t="3635" x="4121150" y="2586038"/>
          <p14:tracePt t="3641" x="4113213" y="2586038"/>
          <p14:tracePt t="3657" x="4097338" y="2593975"/>
          <p14:tracePt t="3666" x="4097338" y="2619375"/>
          <p14:tracePt t="3673" x="4079875" y="2619375"/>
          <p14:tracePt t="3685" x="4064000" y="2627313"/>
          <p14:tracePt t="3689" x="4064000" y="2635250"/>
          <p14:tracePt t="3699" x="4056063" y="2652713"/>
          <p14:tracePt t="3705" x="4030663" y="2652713"/>
          <p14:tracePt t="3722" x="4022725" y="2652713"/>
          <p14:tracePt t="3729" x="4014788" y="2652713"/>
          <p14:tracePt t="3745" x="3997325" y="2652713"/>
          <p14:tracePt t="3753" x="3989388" y="2652713"/>
          <p14:tracePt t="3761" x="3989388" y="2660650"/>
          <p14:tracePt t="3769" x="3981450" y="2660650"/>
          <p14:tracePt t="3777" x="3973513" y="2676525"/>
          <p14:tracePt t="3785" x="3965575" y="2676525"/>
          <p14:tracePt t="3802" x="3956050" y="2676525"/>
          <p14:tracePt t="3809" x="3940175" y="2676525"/>
          <p14:tracePt t="3834" x="3932238" y="2676525"/>
          <p14:tracePt t="3851" x="3924300" y="2676525"/>
          <p14:tracePt t="3857" x="3914775" y="2676525"/>
          <p14:tracePt t="3866" x="3898900" y="2676525"/>
          <p14:tracePt t="3885" x="3883025" y="2686050"/>
          <p14:tracePt t="3889" x="3873500" y="2686050"/>
          <p14:tracePt t="3899" x="3857625" y="2686050"/>
          <p14:tracePt t="3915" x="3849688" y="2686050"/>
          <p14:tracePt t="3929" x="3841750" y="2686050"/>
          <p14:tracePt t="3945" x="3824288" y="2686050"/>
          <p14:tracePt t="3953" x="3816350" y="2686050"/>
          <p14:tracePt t="3961" x="3783013" y="2686050"/>
          <p14:tracePt t="3969" x="3757613" y="2686050"/>
          <p14:tracePt t="3977" x="3725863" y="2686050"/>
          <p14:tracePt t="3986" x="3684588" y="2686050"/>
          <p14:tracePt t="3993" x="3625850" y="2686050"/>
          <p14:tracePt t="4002" x="3560763" y="2686050"/>
          <p14:tracePt t="4009" x="3519488" y="2686050"/>
          <p14:tracePt t="4018" x="3468688" y="2686050"/>
          <p14:tracePt t="4025" x="3436938" y="2686050"/>
          <p14:tracePt t="4035" x="3403600" y="2686050"/>
          <p14:tracePt t="4041" x="3378200" y="2686050"/>
          <p14:tracePt t="4051" x="3354388" y="2686050"/>
          <p14:tracePt t="4057" x="3328988" y="2686050"/>
          <p14:tracePt t="4067" x="3303588" y="2686050"/>
          <p14:tracePt t="4073" x="3287713" y="2686050"/>
          <p14:tracePt t="4083" x="3262313" y="2686050"/>
          <p14:tracePt t="4089" x="3246438" y="2686050"/>
          <p14:tracePt t="4099" x="3221038" y="2686050"/>
          <p14:tracePt t="4105" x="3197225" y="2686050"/>
          <p14:tracePt t="4115" x="3155950" y="2686050"/>
          <p14:tracePt t="4121" x="3097213" y="2693988"/>
          <p14:tracePt t="4129" x="3040063" y="2709863"/>
          <p14:tracePt t="4137" x="2981325" y="2717800"/>
          <p14:tracePt t="4146" x="2916238" y="2727325"/>
          <p14:tracePt t="4153" x="2857500" y="2727325"/>
          <p14:tracePt t="4162" x="2825750" y="2727325"/>
          <p14:tracePt t="4169" x="2792413" y="2735263"/>
          <p14:tracePt t="4177" x="2782888" y="2735263"/>
          <p14:tracePt t="4209" x="2774950" y="2735263"/>
          <p14:tracePt t="4281" x="2767013" y="2743200"/>
          <p14:tracePt t="4289" x="2759075" y="2751138"/>
          <p14:tracePt t="4305" x="2751138" y="2751138"/>
          <p14:tracePt t="4417" x="2759075" y="2759075"/>
          <p14:tracePt t="4434" x="2767013" y="2759075"/>
          <p14:tracePt t="4457" x="2774950" y="2759075"/>
          <p14:tracePt t="4465" x="2782888" y="2759075"/>
          <p14:tracePt t="4585" x="2792413" y="2759075"/>
          <p14:tracePt t="4595" x="2800350" y="2759075"/>
          <p14:tracePt t="4609" x="2808288" y="2759075"/>
          <p14:tracePt t="4625" x="2816225" y="2751138"/>
          <p14:tracePt t="4634" x="2825750" y="2751138"/>
          <p14:tracePt t="4641" x="2833688" y="2743200"/>
          <p14:tracePt t="4651" x="2857500" y="2743200"/>
          <p14:tracePt t="4657" x="2882900" y="2727325"/>
          <p14:tracePt t="4667" x="2908300" y="2717800"/>
          <p14:tracePt t="4673" x="2916238" y="2701925"/>
          <p14:tracePt t="4682" x="2924175" y="2701925"/>
          <p14:tracePt t="4689" x="2932113" y="2693988"/>
          <p14:tracePt t="4702" x="2940050" y="2686050"/>
          <p14:tracePt t="4714" x="2957513" y="2686050"/>
          <p14:tracePt t="4724" x="2965450" y="2676525"/>
          <p14:tracePt t="4729" x="2981325" y="2676525"/>
          <p14:tracePt t="4737" x="3006725" y="2668588"/>
          <p14:tracePt t="4745" x="3032125" y="2660650"/>
          <p14:tracePt t="4753" x="3048000" y="2660650"/>
          <p14:tracePt t="4761" x="3073400" y="2660650"/>
          <p14:tracePt t="4769" x="3089275" y="2652713"/>
          <p14:tracePt t="4777" x="3122613" y="2652713"/>
          <p14:tracePt t="4785" x="3146425" y="2652713"/>
          <p14:tracePt t="4793" x="3163888" y="2652713"/>
          <p14:tracePt t="4802" x="3171825" y="2644775"/>
          <p14:tracePt t="4819" x="3179763" y="2635250"/>
          <p14:tracePt t="4826" x="3187700" y="2635250"/>
          <p14:tracePt t="4835" x="3205163" y="2635250"/>
          <p14:tracePt t="4841" x="3228975" y="2635250"/>
          <p14:tracePt t="4850" x="3262313" y="2635250"/>
          <p14:tracePt t="4857" x="3295650" y="2635250"/>
          <p14:tracePt t="4867" x="3344863" y="2635250"/>
          <p14:tracePt t="4873" x="3386138" y="2635250"/>
          <p14:tracePt t="4886" x="3403600" y="2627313"/>
          <p14:tracePt t="4889" x="3419475" y="2627313"/>
          <p14:tracePt t="4900" x="3444875" y="2627313"/>
          <p14:tracePt t="4905" x="3468688" y="2627313"/>
          <p14:tracePt t="4913" x="3502025" y="2627313"/>
          <p14:tracePt t="4921" x="3527425" y="2627313"/>
          <p14:tracePt t="4929" x="3551238" y="2627313"/>
          <p14:tracePt t="4937" x="3584575" y="2627313"/>
          <p14:tracePt t="4945" x="3633788" y="2627313"/>
          <p14:tracePt t="4957" x="3692525" y="2627313"/>
          <p14:tracePt t="4961" x="3749675" y="2627313"/>
          <p14:tracePt t="4969" x="3798888" y="2627313"/>
          <p14:tracePt t="4977" x="3857625" y="2627313"/>
          <p14:tracePt t="4986" x="3914775" y="2627313"/>
          <p14:tracePt t="4993" x="3973513" y="2627313"/>
          <p14:tracePt t="5002" x="4022725" y="2627313"/>
          <p14:tracePt t="5009" x="4064000" y="2627313"/>
          <p14:tracePt t="5019" x="4097338" y="2627313"/>
          <p14:tracePt t="5026" x="4130675" y="2627313"/>
          <p14:tracePt t="5035" x="4154488" y="2627313"/>
          <p14:tracePt t="5041" x="4162425" y="2627313"/>
          <p14:tracePt t="5050" x="4179888" y="2627313"/>
          <p14:tracePt t="5066" x="4187825" y="2627313"/>
          <p14:tracePt t="5073" x="4203700" y="2635250"/>
          <p14:tracePt t="5083" x="4229100" y="2644775"/>
          <p14:tracePt t="5089" x="4254500" y="2652713"/>
          <p14:tracePt t="5099" x="4270375" y="2652713"/>
          <p14:tracePt t="5105" x="4286250" y="2652713"/>
          <p14:tracePt t="5113" x="4303713" y="2660650"/>
          <p14:tracePt t="5121" x="4319588" y="2668588"/>
          <p14:tracePt t="5129" x="4360863" y="2676525"/>
          <p14:tracePt t="5137" x="4394200" y="2686050"/>
          <p14:tracePt t="5145" x="4411663" y="2701925"/>
          <p14:tracePt t="5153" x="4419600" y="2701925"/>
          <p14:tracePt t="5170" x="4427538" y="2701925"/>
          <p14:tracePt t="5321" x="4427538" y="2709863"/>
          <p14:tracePt t="5393" x="4419600" y="2709863"/>
          <p14:tracePt t="5402" x="4411663" y="2709863"/>
          <p14:tracePt t="5409" x="4394200" y="2717800"/>
          <p14:tracePt t="5419" x="4378325" y="2717800"/>
          <p14:tracePt t="5425" x="4352925" y="2735263"/>
          <p14:tracePt t="5434" x="4329113" y="2743200"/>
          <p14:tracePt t="5441" x="4311650" y="2751138"/>
          <p14:tracePt t="5451" x="4286250" y="2751138"/>
          <p14:tracePt t="5457" x="4237038" y="2759075"/>
          <p14:tracePt t="5468" x="4171950" y="2768600"/>
          <p14:tracePt t="5473" x="4105275" y="2776538"/>
          <p14:tracePt t="5484" x="4048125" y="2784475"/>
          <p14:tracePt t="5489" x="3981450" y="2792413"/>
          <p14:tracePt t="5497" x="3914775" y="2800350"/>
          <p14:tracePt t="5505" x="3865563" y="2817813"/>
          <p14:tracePt t="5513" x="3857625" y="2825750"/>
          <p14:tracePt t="5521" x="3849688" y="2825750"/>
          <p14:tracePt t="5529" x="3841750" y="2825750"/>
          <p14:tracePt t="5537" x="3832225" y="2825750"/>
          <p14:tracePt t="5561" x="3816350" y="2825750"/>
          <p14:tracePt t="5570" x="3808413" y="2825750"/>
          <p14:tracePt t="5577" x="3798888" y="2825750"/>
          <p14:tracePt t="5587" x="3783013" y="2825750"/>
          <p14:tracePt t="5593" x="3767138" y="2825750"/>
          <p14:tracePt t="5603" x="3741738" y="2825750"/>
          <p14:tracePt t="5609" x="3716338" y="2825750"/>
          <p14:tracePt t="5619" x="3675063" y="2825750"/>
          <p14:tracePt t="5625" x="3643313" y="2825750"/>
          <p14:tracePt t="5634" x="3625850" y="2841625"/>
          <p14:tracePt t="5641" x="3602038" y="2841625"/>
          <p14:tracePt t="5651" x="3560763" y="2841625"/>
          <p14:tracePt t="5657" x="3535363" y="2851150"/>
          <p14:tracePt t="5668" x="3502025" y="2851150"/>
          <p14:tracePt t="5673" x="3486150" y="2851150"/>
          <p14:tracePt t="5685" x="3460750" y="2851150"/>
          <p14:tracePt t="5689" x="3436938" y="2851150"/>
          <p14:tracePt t="5697" x="3419475" y="2851150"/>
          <p14:tracePt t="5721" x="3411538" y="2851150"/>
          <p14:tracePt t="5737" x="3395663" y="2851150"/>
          <p14:tracePt t="5753" x="3386138" y="2851150"/>
          <p14:tracePt t="5770" x="3362325" y="2851150"/>
          <p14:tracePt t="5802" x="3344863" y="2851150"/>
          <p14:tracePt t="5809" x="3328988" y="2851150"/>
          <p14:tracePt t="5825" x="3303588" y="2851150"/>
          <p14:tracePt t="5841" x="3287713" y="2851150"/>
          <p14:tracePt t="5857" x="3279775" y="2851150"/>
          <p14:tracePt t="5873" x="3270250" y="2851150"/>
          <p14:tracePt t="5883" x="3270250" y="2841625"/>
          <p14:tracePt t="5913" x="3254375" y="2841625"/>
          <p14:tracePt t="5921" x="3246438" y="2841625"/>
          <p14:tracePt t="5929" x="3221038" y="2841625"/>
          <p14:tracePt t="5937" x="3187700" y="2841625"/>
          <p14:tracePt t="5945" x="3163888" y="2841625"/>
          <p14:tracePt t="5954" x="3155950" y="2841625"/>
          <p14:tracePt t="5961" x="3138488" y="2841625"/>
          <p14:tracePt t="5970" x="3130550" y="2841625"/>
          <p14:tracePt t="5977" x="3122613" y="2833688"/>
          <p14:tracePt t="6009" x="3122613" y="2825750"/>
          <p14:tracePt t="6025" x="3114675" y="2825750"/>
          <p14:tracePt t="6033" x="3097213" y="2825750"/>
          <p14:tracePt t="6041" x="3089275" y="2825750"/>
          <p14:tracePt t="6050" x="3081338" y="2825750"/>
          <p14:tracePt t="6057" x="3063875" y="2825750"/>
          <p14:tracePt t="6068" x="3055938" y="2825750"/>
          <p14:tracePt t="6073" x="3048000" y="2825750"/>
          <p14:tracePt t="6082" x="3032125" y="2825750"/>
          <p14:tracePt t="6089" x="3014663" y="2825750"/>
          <p14:tracePt t="6098" x="2998788" y="2841625"/>
          <p14:tracePt t="6137" x="2998788" y="2851150"/>
          <p14:tracePt t="6145" x="2998788" y="2859088"/>
          <p14:tracePt t="6161" x="2998788" y="2867025"/>
          <p14:tracePt t="6170" x="3006725" y="2882900"/>
          <p14:tracePt t="6177" x="3032125" y="2892425"/>
          <p14:tracePt t="6186" x="3055938" y="2892425"/>
          <p14:tracePt t="6193" x="3089275" y="2892425"/>
          <p14:tracePt t="6203" x="3105150" y="2892425"/>
          <p14:tracePt t="6209" x="3130550" y="2892425"/>
          <p14:tracePt t="6218" x="3163888" y="2892425"/>
          <p14:tracePt t="6225" x="3197225" y="2892425"/>
          <p14:tracePt t="6237" x="3238500" y="2892425"/>
          <p14:tracePt t="6241" x="3287713" y="2892425"/>
          <p14:tracePt t="6251" x="3344863" y="2892425"/>
          <p14:tracePt t="6257" x="3386138" y="2882900"/>
          <p14:tracePt t="6267" x="3411538" y="2882900"/>
          <p14:tracePt t="6273" x="3436938" y="2874963"/>
          <p14:tracePt t="6281" x="3444875" y="2874963"/>
          <p14:tracePt t="6289" x="3444875" y="2867025"/>
          <p14:tracePt t="6305" x="3460750" y="2867025"/>
          <p14:tracePt t="6329" x="3468688" y="2867025"/>
          <p14:tracePt t="6337" x="3486150" y="2851150"/>
          <p14:tracePt t="6345" x="3502025" y="2841625"/>
          <p14:tracePt t="6354" x="3509963" y="2841625"/>
          <p14:tracePt t="6361" x="3527425" y="2825750"/>
          <p14:tracePt t="6371" x="3535363" y="2817813"/>
          <p14:tracePt t="6377" x="3543300" y="2809875"/>
          <p14:tracePt t="6387" x="3560763" y="2800350"/>
          <p14:tracePt t="6393" x="3568700" y="2800350"/>
          <p14:tracePt t="6402" x="3576638" y="2800350"/>
          <p14:tracePt t="6409" x="3584575" y="2800350"/>
          <p14:tracePt t="6420" x="3592513" y="2800350"/>
          <p14:tracePt t="6425" x="3602038" y="2792413"/>
          <p14:tracePt t="6435" x="3617913" y="2784475"/>
          <p14:tracePt t="6451" x="3617913" y="2776538"/>
          <p14:tracePt t="6473" x="3625850" y="2776538"/>
          <p14:tracePt t="6481" x="3625850" y="2768600"/>
          <p14:tracePt t="6489" x="3633788" y="2759075"/>
          <p14:tracePt t="6513" x="3643313" y="2743200"/>
          <p14:tracePt t="6521" x="3643313" y="2735263"/>
          <p14:tracePt t="6529" x="3659188" y="2727325"/>
          <p14:tracePt t="6545" x="3659188" y="2717800"/>
          <p14:tracePt t="6555" x="3675063" y="2701925"/>
          <p14:tracePt t="6570" x="3684588" y="2693988"/>
          <p14:tracePt t="6577" x="3708400" y="2693988"/>
          <p14:tracePt t="6587" x="3708400" y="2686050"/>
          <p14:tracePt t="6593" x="3725863" y="2668588"/>
          <p14:tracePt t="6609" x="3733800" y="2660650"/>
          <p14:tracePt t="6619" x="3749675" y="2644775"/>
          <p14:tracePt t="6625" x="3767138" y="2644775"/>
          <p14:tracePt t="6635" x="3775075" y="2627313"/>
          <p14:tracePt t="6641" x="3783013" y="2627313"/>
          <p14:tracePt t="6650" x="3790950" y="2619375"/>
          <p14:tracePt t="6656" x="3824288" y="2611438"/>
          <p14:tracePt t="6665" x="3841750" y="2603500"/>
          <p14:tracePt t="6673" x="3857625" y="2603500"/>
          <p14:tracePt t="6681" x="3883025" y="2593975"/>
          <p14:tracePt t="6690" x="3890963" y="2593975"/>
          <p14:tracePt t="6697" x="3932238" y="2593975"/>
          <p14:tracePt t="6713" x="3965575" y="2586038"/>
          <p14:tracePt t="6722" x="3973513" y="2578100"/>
          <p14:tracePt t="6729" x="3989388" y="2570163"/>
          <p14:tracePt t="6739" x="4006850" y="2570163"/>
          <p14:tracePt t="6745" x="4030663" y="2570163"/>
          <p14:tracePt t="6755" x="4048125" y="2570163"/>
          <p14:tracePt t="6761" x="4064000" y="2560638"/>
          <p14:tracePt t="6771" x="4071938" y="2552700"/>
          <p14:tracePt t="6777" x="4079875" y="2552700"/>
          <p14:tracePt t="6788" x="4089400" y="2552700"/>
          <p14:tracePt t="6793" x="4097338" y="2552700"/>
          <p14:tracePt t="6802" x="4121150" y="2552700"/>
          <p14:tracePt t="6809" x="4138613" y="2552700"/>
          <p14:tracePt t="6818" x="4146550" y="2552700"/>
          <p14:tracePt t="6825" x="4171950" y="2552700"/>
          <p14:tracePt t="6857" x="4179888" y="2552700"/>
          <p14:tracePt t="6865" x="4187825" y="2552700"/>
          <p14:tracePt t="6897" x="4195763" y="2552700"/>
          <p14:tracePt t="6905" x="4213225" y="2552700"/>
          <p14:tracePt t="6913" x="4229100" y="2552700"/>
          <p14:tracePt t="6929" x="4244975" y="2552700"/>
          <p14:tracePt t="6938" x="4254500" y="2552700"/>
          <p14:tracePt t="6945" x="4278313" y="2552700"/>
          <p14:tracePt t="6970" x="4303713" y="2560638"/>
          <p14:tracePt t="6977" x="4311650" y="2560638"/>
          <p14:tracePt t="6987" x="4329113" y="2560638"/>
          <p14:tracePt t="6993" x="4329113" y="2570163"/>
          <p14:tracePt t="7004" x="4344988" y="2570163"/>
          <p14:tracePt t="7009" x="4344988" y="2578100"/>
          <p14:tracePt t="7025" x="4360863" y="2578100"/>
          <p14:tracePt t="7034" x="4370388" y="2578100"/>
          <p14:tracePt t="7041" x="4386263" y="2586038"/>
          <p14:tracePt t="7057" x="4411663" y="2611438"/>
          <p14:tracePt t="7066" x="4419600" y="2611438"/>
          <p14:tracePt t="7073" x="4435475" y="2619375"/>
          <p14:tracePt t="7081" x="4435475" y="2627313"/>
          <p14:tracePt t="7089" x="4452938" y="2644775"/>
          <p14:tracePt t="7169" x="4460875" y="2644775"/>
          <p14:tracePt t="7177" x="4460875" y="2652713"/>
          <p14:tracePt t="7193" x="4460875" y="2660650"/>
          <p14:tracePt t="7202" x="4460875" y="2668588"/>
          <p14:tracePt t="7209" x="4452938" y="2668588"/>
          <p14:tracePt t="7220" x="4443413" y="2668588"/>
          <p14:tracePt t="7241" x="4435475" y="2668588"/>
          <p14:tracePt t="7251" x="4419600" y="2668588"/>
          <p14:tracePt t="7265" x="4394200" y="2676525"/>
          <p14:tracePt t="7289" x="4394200" y="2686050"/>
          <p14:tracePt t="7313" x="4378325" y="2686050"/>
          <p14:tracePt t="7329" x="4360863" y="2686050"/>
          <p14:tracePt t="7338" x="4352925" y="2686050"/>
          <p14:tracePt t="7345" x="4344988" y="2686050"/>
          <p14:tracePt t="7377" x="4337050" y="2686050"/>
          <p14:tracePt t="7425" x="4319588" y="2686050"/>
          <p14:tracePt t="7441" x="4295775" y="2686050"/>
          <p14:tracePt t="7457" x="4286250" y="2686050"/>
          <p14:tracePt t="7497" x="4270375" y="2686050"/>
          <p14:tracePt t="7513" x="4254500" y="2686050"/>
          <p14:tracePt t="7521" x="4244975" y="2668588"/>
          <p14:tracePt t="7529" x="4237038" y="2668588"/>
          <p14:tracePt t="7538" x="4237038" y="2652713"/>
          <p14:tracePt t="7554" x="4213225" y="2635250"/>
          <p14:tracePt t="7603" x="4187825" y="2627313"/>
          <p14:tracePt t="7609" x="4154488" y="2611438"/>
          <p14:tracePt t="7618" x="4138613" y="2611438"/>
          <p14:tracePt t="7625" x="4105275" y="2603500"/>
          <p14:tracePt t="7635" x="4071938" y="2593975"/>
          <p14:tracePt t="7641" x="4056063" y="2593975"/>
          <p14:tracePt t="7649" x="4038600" y="2586038"/>
          <p14:tracePt t="7656" x="3997325" y="2570163"/>
          <p14:tracePt t="7665" x="3981450" y="2560638"/>
          <p14:tracePt t="7673" x="3973513" y="2560638"/>
          <p14:tracePt t="7681" x="3973513" y="2552700"/>
          <p14:tracePt t="7689" x="3965575" y="2552700"/>
          <p14:tracePt t="7696" x="3956050" y="2536825"/>
          <p14:tracePt t="7705" x="3948113" y="2528888"/>
          <p14:tracePt t="7721" x="3940175" y="2511425"/>
          <p14:tracePt t="7729" x="3932238" y="2503488"/>
          <p14:tracePt t="7738" x="3914775" y="2495550"/>
          <p14:tracePt t="7745" x="3898900" y="2487613"/>
          <p14:tracePt t="7755" x="3890963" y="2478088"/>
          <p14:tracePt t="7761" x="3865563" y="2470150"/>
          <p14:tracePt t="7771" x="3841750" y="2454275"/>
          <p14:tracePt t="7777" x="3832225" y="2454275"/>
          <p14:tracePt t="7787" x="3832225" y="2446338"/>
          <p14:tracePt t="7793" x="3824288" y="2436813"/>
          <p14:tracePt t="7803" x="3816350" y="2420938"/>
          <p14:tracePt t="7937" x="3798888" y="2420938"/>
          <p14:tracePt t="8017" x="3790950" y="2420938"/>
          <p14:tracePt t="8041" x="3783013" y="2428875"/>
          <p14:tracePt t="8050" x="3767138" y="2428875"/>
          <p14:tracePt t="8057" x="3757613" y="2436813"/>
          <p14:tracePt t="8073" x="3741738" y="2446338"/>
          <p14:tracePt t="8081" x="3725863" y="2454275"/>
          <p14:tracePt t="8097" x="3716338" y="2454275"/>
          <p14:tracePt t="8105" x="3700463" y="2462213"/>
          <p14:tracePt t="8122" x="3692525" y="2470150"/>
          <p14:tracePt t="8385" x="3708400" y="2478088"/>
          <p14:tracePt t="8393" x="3716338" y="2478088"/>
          <p14:tracePt t="8402" x="3725863" y="2478088"/>
          <p14:tracePt t="8409" x="3749675" y="2478088"/>
          <p14:tracePt t="8419" x="3767138" y="2478088"/>
          <p14:tracePt t="8425" x="3783013" y="2478088"/>
          <p14:tracePt t="8441" x="3798888" y="2478088"/>
          <p14:tracePt t="8450" x="3816350" y="2478088"/>
          <p14:tracePt t="8457" x="3841750" y="2478088"/>
          <p14:tracePt t="8465" x="3865563" y="2478088"/>
          <p14:tracePt t="8473" x="3883025" y="2478088"/>
          <p14:tracePt t="8481" x="3898900" y="2478088"/>
          <p14:tracePt t="8489" x="3924300" y="2478088"/>
          <p14:tracePt t="8497" x="3948113" y="2478088"/>
          <p14:tracePt t="8505" x="3965575" y="2478088"/>
          <p14:tracePt t="8513" x="3989388" y="2478088"/>
          <p14:tracePt t="8523" x="4006850" y="2478088"/>
          <p14:tracePt t="8529" x="4022725" y="2478088"/>
          <p14:tracePt t="8539" x="4030663" y="2478088"/>
          <p14:tracePt t="8545" x="4038600" y="2478088"/>
          <p14:tracePt t="8555" x="4048125" y="2478088"/>
          <p14:tracePt t="8561" x="4064000" y="2478088"/>
          <p14:tracePt t="8571" x="4079875" y="2478088"/>
          <p14:tracePt t="8593" x="4089400" y="2478088"/>
          <p14:tracePt t="8649" x="4121150" y="2487613"/>
          <p14:tracePt t="8657" x="4130675" y="2495550"/>
          <p14:tracePt t="8665" x="4138613" y="2495550"/>
          <p14:tracePt t="8673" x="4154488" y="2495550"/>
          <p14:tracePt t="8681" x="4179888" y="2495550"/>
          <p14:tracePt t="8689" x="4221163" y="2503488"/>
          <p14:tracePt t="8697" x="4278313" y="2503488"/>
          <p14:tracePt t="8705" x="4311650" y="2503488"/>
          <p14:tracePt t="8713" x="4360863" y="2503488"/>
          <p14:tracePt t="8724" x="4402138" y="2503488"/>
          <p14:tracePt t="8729" x="4427538" y="2503488"/>
          <p14:tracePt t="8739" x="4435475" y="2503488"/>
          <p14:tracePt t="8744" x="4443413" y="2503488"/>
          <p14:tracePt t="8760" x="4452938" y="2503488"/>
          <p14:tracePt t="8913" x="4452938" y="2511425"/>
          <p14:tracePt t="8929" x="4443413" y="2511425"/>
          <p14:tracePt t="8945" x="4427538" y="2511425"/>
          <p14:tracePt t="8963" x="4419600" y="2511425"/>
          <p14:tracePt t="9009" x="4402138" y="2511425"/>
          <p14:tracePt t="9025" x="4386263" y="2503488"/>
          <p14:tracePt t="9033" x="4386263" y="2495550"/>
          <p14:tracePt t="9041" x="4378325" y="2495550"/>
          <p14:tracePt t="9049" x="4378325" y="2487613"/>
          <p14:tracePt t="9057" x="4360863" y="2478088"/>
          <p14:tracePt t="9073" x="4360863" y="2470150"/>
          <p14:tracePt t="9089" x="4360863" y="2454275"/>
          <p14:tracePt t="9106" x="4360863" y="2446338"/>
          <p14:tracePt t="9113" x="4360863" y="2420938"/>
          <p14:tracePt t="9138" x="4360863" y="2413000"/>
          <p14:tracePt t="9178" x="4360863" y="2405063"/>
          <p14:tracePt t="9241" x="4352925" y="2387600"/>
          <p14:tracePt t="9313" x="4337050" y="2379663"/>
          <p14:tracePt t="9393" x="4329113" y="2363788"/>
          <p14:tracePt t="9417" x="4311650" y="2363788"/>
          <p14:tracePt t="9881" x="4311650" y="2371725"/>
          <p14:tracePt t="9889" x="4311650" y="2379663"/>
          <p14:tracePt t="9897" x="4311650" y="2395538"/>
          <p14:tracePt t="9906" x="4311650" y="2413000"/>
          <p14:tracePt t="9913" x="4311650" y="2446338"/>
          <p14:tracePt t="9923" x="4311650" y="2462213"/>
          <p14:tracePt t="9929" x="4311650" y="2478088"/>
          <p14:tracePt t="9939" x="4311650" y="2528888"/>
          <p14:tracePt t="9945" x="4311650" y="2560638"/>
          <p14:tracePt t="9955" x="4311650" y="2603500"/>
          <p14:tracePt t="9961" x="4311650" y="2627313"/>
          <p14:tracePt t="9971" x="4311650" y="2652713"/>
          <p14:tracePt t="9977" x="4329113" y="2676525"/>
          <p14:tracePt t="9987" x="4352925" y="2717800"/>
          <p14:tracePt t="9993" x="4370388" y="2751138"/>
          <p14:tracePt t="10003" x="4370388" y="2768600"/>
          <p14:tracePt t="10009" x="4370388" y="2784475"/>
          <p14:tracePt t="10017" x="4370388" y="2792413"/>
          <p14:tracePt t="10025" x="4370388" y="2800350"/>
          <p14:tracePt t="10033" x="4370388" y="2825750"/>
          <p14:tracePt t="10041" x="4370388" y="2851150"/>
          <p14:tracePt t="10049" x="4370388" y="2859088"/>
          <p14:tracePt t="10057" x="4370388" y="2882900"/>
          <p14:tracePt t="10065" x="4370388" y="2892425"/>
          <p14:tracePt t="10073" x="4378325" y="2908300"/>
          <p14:tracePt t="10081" x="4378325" y="2916238"/>
          <p14:tracePt t="10090" x="4378325" y="2925763"/>
          <p14:tracePt t="10097" x="4378325" y="2949575"/>
          <p14:tracePt t="10106" x="4378325" y="2967038"/>
          <p14:tracePt t="10113" x="4378325" y="2990850"/>
          <p14:tracePt t="10123" x="4378325" y="3040063"/>
          <p14:tracePt t="10129" x="4378325" y="3073400"/>
          <p14:tracePt t="10138" x="4378325" y="3098800"/>
          <p14:tracePt t="10145" x="4378325" y="3140075"/>
          <p14:tracePt t="10154" x="4378325" y="3155950"/>
          <p14:tracePt t="10161" x="4378325" y="3181350"/>
          <p14:tracePt t="10170" x="4378325" y="3205163"/>
          <p14:tracePt t="10177" x="4378325" y="3238500"/>
          <p14:tracePt t="10187" x="4378325" y="3263900"/>
          <p14:tracePt t="10193" x="4378325" y="3289300"/>
          <p14:tracePt t="10204" x="4378325" y="3305175"/>
          <p14:tracePt t="10209" x="4378325" y="3313113"/>
          <p14:tracePt t="10217" x="4378325" y="3321050"/>
          <p14:tracePt t="10233" x="4378325" y="3338513"/>
          <p14:tracePt t="10329" x="4378325" y="3330575"/>
          <p14:tracePt t="11717" x="4344988" y="3330575"/>
          <p14:tracePt t="11722" x="4319588" y="3330575"/>
          <p14:tracePt t="11729" x="4286250" y="3338513"/>
          <p14:tracePt t="11739" x="4254500" y="3371850"/>
          <p14:tracePt t="11745" x="4203700" y="3429000"/>
          <p14:tracePt t="11755" x="4162425" y="3519488"/>
          <p14:tracePt t="11761" x="4113213" y="3627438"/>
          <p14:tracePt t="11771" x="4056063" y="3759200"/>
          <p14:tracePt t="11777" x="3965575" y="3900488"/>
          <p14:tracePt t="11785" x="3873500" y="4016375"/>
          <p14:tracePt t="11793" x="3790950" y="4148138"/>
          <p14:tracePt t="11801" x="3708400" y="4246563"/>
          <p14:tracePt t="11809" x="3609975" y="4338638"/>
          <p14:tracePt t="11817" x="3519488" y="4395788"/>
          <p14:tracePt t="11825" x="3395663" y="4452938"/>
          <p14:tracePt t="11833" x="3303588" y="4494213"/>
          <p14:tracePt t="11842" x="3254375" y="4535488"/>
          <p14:tracePt t="11849" x="3213100" y="4545013"/>
          <p14:tracePt t="11858" x="3187700" y="4552950"/>
          <p14:tracePt t="11865" x="3163888" y="4552950"/>
          <p14:tracePt t="11875" x="3130550" y="4552950"/>
          <p14:tracePt t="11881" x="3122613" y="4568825"/>
          <p14:tracePt t="11907" x="3081338" y="4576763"/>
          <p14:tracePt t="11945" x="3073400" y="4576763"/>
          <p14:tracePt t="11954" x="3040063" y="4576763"/>
          <p14:tracePt t="11961" x="2990850" y="4576763"/>
          <p14:tracePt t="11970" x="2949575" y="4576763"/>
          <p14:tracePt t="11977" x="2924175" y="4576763"/>
          <p14:tracePt t="11985" x="2890838" y="4576763"/>
          <p14:tracePt t="11993" x="2882900" y="4576763"/>
          <p14:tracePt t="12001" x="2882900" y="4568825"/>
          <p14:tracePt t="12009" x="2882900" y="4552950"/>
          <p14:tracePt t="12017" x="2857500" y="4527550"/>
          <p14:tracePt t="12025" x="2857500" y="4519613"/>
          <p14:tracePt t="12033" x="2841625" y="4503738"/>
          <p14:tracePt t="12042" x="2841625" y="4486275"/>
          <p14:tracePt t="12049" x="2825750" y="4452938"/>
          <p14:tracePt t="12058" x="2816225" y="4421188"/>
          <p14:tracePt t="12065" x="2816225" y="4403725"/>
          <p14:tracePt t="12075" x="2792413" y="4379913"/>
          <p14:tracePt t="12081" x="2782888" y="4354513"/>
          <p14:tracePt t="12097" x="2774950" y="4346575"/>
          <p14:tracePt t="12107" x="2767013" y="4329113"/>
          <p14:tracePt t="12113" x="2741613" y="4313238"/>
          <p14:tracePt t="12122" x="2733675" y="4297363"/>
          <p14:tracePt t="12129" x="2733675" y="4287838"/>
          <p14:tracePt t="12139" x="2733675" y="4264025"/>
          <p14:tracePt t="12145" x="2725738" y="4254500"/>
          <p14:tracePt t="12155" x="2725738" y="4230688"/>
          <p14:tracePt t="12161" x="2725738" y="4222750"/>
          <p14:tracePt t="12169" x="2725738" y="4205288"/>
          <p14:tracePt t="12177" x="2725738" y="4197350"/>
          <p14:tracePt t="12297" x="2725738" y="4189413"/>
          <p14:tracePt t="12321" x="2725738" y="4171950"/>
          <p14:tracePt t="12338" x="2733675" y="4164013"/>
          <p14:tracePt t="12345" x="2741613" y="4156075"/>
          <p14:tracePt t="12361" x="2759075" y="4156075"/>
          <p14:tracePt t="12370" x="2767013" y="4130675"/>
          <p14:tracePt t="12393" x="2782888" y="4122738"/>
          <p14:tracePt t="12401" x="2800350" y="4114800"/>
          <p14:tracePt t="12409" x="2808288" y="4114800"/>
          <p14:tracePt t="12417" x="2849563" y="4114800"/>
          <p14:tracePt t="12425" x="2867025" y="4114800"/>
          <p14:tracePt t="12433" x="2882900" y="4114800"/>
          <p14:tracePt t="12442" x="2898775" y="4114800"/>
          <p14:tracePt t="12458" x="2908300" y="4114800"/>
          <p14:tracePt t="12497" x="2916238" y="4114800"/>
          <p14:tracePt t="12507" x="2924175" y="4114800"/>
          <p14:tracePt t="13297" x="2949575" y="4106863"/>
          <p14:tracePt t="13305" x="2990850" y="4098925"/>
          <p14:tracePt t="13313" x="3032125" y="4098925"/>
          <p14:tracePt t="13321" x="3081338" y="4089400"/>
          <p14:tracePt t="13329" x="3114675" y="4081463"/>
          <p14:tracePt t="13337" x="3146425" y="4081463"/>
          <p14:tracePt t="13345" x="3179763" y="4081463"/>
          <p14:tracePt t="13353" x="3205163" y="4073525"/>
          <p14:tracePt t="13361" x="3238500" y="4065588"/>
          <p14:tracePt t="13369" x="3262313" y="4057650"/>
          <p14:tracePt t="13377" x="3295650" y="4048125"/>
          <p14:tracePt t="13385" x="3344863" y="4032250"/>
          <p14:tracePt t="13393" x="3419475" y="4024313"/>
          <p14:tracePt t="13401" x="3509963" y="4024313"/>
          <p14:tracePt t="13410" x="3609975" y="4024313"/>
          <p14:tracePt t="13417" x="3708400" y="4024313"/>
          <p14:tracePt t="13426" x="3816350" y="4024313"/>
          <p14:tracePt t="13433" x="3924300" y="4016375"/>
          <p14:tracePt t="13442" x="4022725" y="4016375"/>
          <p14:tracePt t="13449" x="4113213" y="4016375"/>
          <p14:tracePt t="13459" x="4171950" y="4016375"/>
          <p14:tracePt t="13465" x="4221163" y="4016375"/>
          <p14:tracePt t="13475" x="4286250" y="4016375"/>
          <p14:tracePt t="13481" x="4344988" y="4016375"/>
          <p14:tracePt t="13490" x="4402138" y="4016375"/>
          <p14:tracePt t="13497" x="4443413" y="4016375"/>
          <p14:tracePt t="13507" x="4494213" y="4016375"/>
          <p14:tracePt t="13513" x="4535488" y="4016375"/>
          <p14:tracePt t="13523" x="4584700" y="4016375"/>
          <p14:tracePt t="13529" x="4618038" y="4016375"/>
          <p14:tracePt t="13539" x="4649788" y="4016375"/>
          <p14:tracePt t="13545" x="4691063" y="4016375"/>
          <p14:tracePt t="13554" x="4741863" y="4016375"/>
          <p14:tracePt t="13561" x="4783138" y="4016375"/>
          <p14:tracePt t="13569" x="4832350" y="4016375"/>
          <p14:tracePt t="13577" x="4873625" y="4016375"/>
          <p14:tracePt t="13585" x="4914900" y="4016375"/>
          <p14:tracePt t="13593" x="4972050" y="4016375"/>
          <p14:tracePt t="13601" x="5030788" y="4016375"/>
          <p14:tracePt t="13609" x="5087938" y="4016375"/>
          <p14:tracePt t="13617" x="5129213" y="4024313"/>
          <p14:tracePt t="13626" x="5162550" y="4024313"/>
          <p14:tracePt t="13633" x="5187950" y="4024313"/>
          <p14:tracePt t="13642" x="5211763" y="4024313"/>
          <p14:tracePt t="13649" x="5245100" y="4024313"/>
          <p14:tracePt t="13659" x="5294313" y="4024313"/>
          <p14:tracePt t="13665" x="5327650" y="4024313"/>
          <p14:tracePt t="13675" x="5360988" y="4024313"/>
          <p14:tracePt t="13681" x="5394325" y="4024313"/>
          <p14:tracePt t="13690" x="5427663" y="4024313"/>
          <p14:tracePt t="13697" x="5459413" y="4024313"/>
          <p14:tracePt t="13706" x="5476875" y="4024313"/>
          <p14:tracePt t="13713" x="5484813" y="4016375"/>
          <p14:tracePt t="13723" x="5492750" y="4016375"/>
          <p14:tracePt t="13738" x="5510213" y="4016375"/>
          <p14:tracePt t="13745" x="5526088" y="4006850"/>
          <p14:tracePt t="13753" x="5534025" y="3990975"/>
          <p14:tracePt t="13761" x="5541963" y="3990975"/>
          <p14:tracePt t="13769" x="5551488" y="3983038"/>
          <p14:tracePt t="13777" x="5559425" y="3983038"/>
          <p14:tracePt t="13793" x="5575300" y="3975100"/>
          <p14:tracePt t="13801" x="5583238" y="3975100"/>
          <p14:tracePt t="13809" x="5592763" y="3975100"/>
          <p14:tracePt t="13817" x="5608638" y="3965575"/>
          <p14:tracePt t="13826" x="5624513" y="3965575"/>
          <p14:tracePt t="13833" x="5641975" y="3965575"/>
          <p14:tracePt t="13843" x="5649913" y="3957638"/>
          <p14:tracePt t="13849" x="5657850" y="3957638"/>
          <p14:tracePt t="13859" x="5675313" y="3957638"/>
          <p14:tracePt t="13865" x="5683250" y="3949700"/>
          <p14:tracePt t="13881" x="5691188" y="3949700"/>
          <p14:tracePt t="14049" x="5707063" y="3949700"/>
          <p14:tracePt t="14065" x="5716588" y="3949700"/>
          <p14:tracePt t="14074" x="5724525" y="3932238"/>
          <p14:tracePt t="14089" x="5732463" y="3924300"/>
          <p14:tracePt t="14097" x="5740400" y="3916363"/>
          <p14:tracePt t="14122" x="5740400" y="3900488"/>
          <p14:tracePt t="14129" x="5748338" y="3900488"/>
          <p14:tracePt t="14145" x="5757863" y="3900488"/>
          <p14:tracePt t="14161" x="5773738" y="3900488"/>
          <p14:tracePt t="14177" x="5773738" y="3890963"/>
          <p14:tracePt t="15866" x="5757863" y="3890963"/>
          <p14:tracePt t="15873" x="5724525" y="3890963"/>
          <p14:tracePt t="15882" x="5657850" y="3890963"/>
          <p14:tracePt t="15890" x="5592763" y="3890963"/>
          <p14:tracePt t="15897" x="5510213" y="3890963"/>
          <p14:tracePt t="15905" x="5435600" y="3900488"/>
          <p14:tracePt t="15913" x="5335588" y="3908425"/>
          <p14:tracePt t="15921" x="5219700" y="3932238"/>
          <p14:tracePt t="15929" x="5113338" y="3957638"/>
          <p14:tracePt t="15937" x="4997450" y="3975100"/>
          <p14:tracePt t="15945" x="4889500" y="3983038"/>
          <p14:tracePt t="15953" x="4749800" y="4006850"/>
          <p14:tracePt t="15961" x="4675188" y="4024313"/>
          <p14:tracePt t="15969" x="4592638" y="4032250"/>
          <p14:tracePt t="15978" x="4551363" y="4040188"/>
          <p14:tracePt t="15985" x="4502150" y="4048125"/>
          <p14:tracePt t="15995" x="4452938" y="4057650"/>
          <p14:tracePt t="16001" x="4419600" y="4065588"/>
          <p14:tracePt t="16010" x="4394200" y="4065588"/>
          <p14:tracePt t="16017" x="4370388" y="4065588"/>
          <p14:tracePt t="16027" x="4360863" y="4065588"/>
          <p14:tracePt t="16033" x="4344988" y="4065588"/>
          <p14:tracePt t="16058" x="4337050" y="4065588"/>
          <p14:tracePt t="16065" x="4319588" y="4065588"/>
          <p14:tracePt t="16075" x="4311650" y="4065588"/>
          <p14:tracePt t="16081" x="4303713" y="4065588"/>
          <p14:tracePt t="16091" x="4286250" y="4073525"/>
          <p14:tracePt t="16097" x="4270375" y="4073525"/>
          <p14:tracePt t="16105" x="4244975" y="4098925"/>
          <p14:tracePt t="16113" x="4221163" y="4098925"/>
          <p14:tracePt t="16121" x="4203700" y="4098925"/>
          <p14:tracePt t="16129" x="4171950" y="4098925"/>
          <p14:tracePt t="16137" x="4130675" y="4106863"/>
          <p14:tracePt t="16145" x="4089400" y="4106863"/>
          <p14:tracePt t="16153" x="4056063" y="4106863"/>
          <p14:tracePt t="16161" x="4030663" y="4106863"/>
          <p14:tracePt t="16169" x="4022725" y="4106863"/>
          <p14:tracePt t="16178" x="4014788" y="4106863"/>
          <p14:tracePt t="16281" x="4006850" y="4106863"/>
          <p14:tracePt t="16345" x="3989388" y="4098925"/>
          <p14:tracePt t="16401" x="3989388" y="4089400"/>
          <p14:tracePt t="16561" x="3981450" y="4089400"/>
          <p14:tracePt t="17025" x="3981450" y="4114800"/>
          <p14:tracePt t="17033" x="3981450" y="4122738"/>
          <p14:tracePt t="17041" x="3981450" y="4140200"/>
          <p14:tracePt t="17049" x="3981450" y="4156075"/>
          <p14:tracePt t="17059" x="3997325" y="4197350"/>
          <p14:tracePt t="17065" x="4006850" y="4213225"/>
          <p14:tracePt t="17073" x="4022725" y="4238625"/>
          <p14:tracePt t="17081" x="4022725" y="4246563"/>
          <p14:tracePt t="17089" x="4030663" y="4271963"/>
          <p14:tracePt t="17097" x="4038600" y="4297363"/>
          <p14:tracePt t="17105" x="4056063" y="4329113"/>
          <p14:tracePt t="17113" x="4056063" y="4338638"/>
          <p14:tracePt t="17121" x="4056063" y="4379913"/>
          <p14:tracePt t="17129" x="4064000" y="4387850"/>
          <p14:tracePt t="17137" x="4079875" y="4429125"/>
          <p14:tracePt t="17145" x="4079875" y="4437063"/>
          <p14:tracePt t="17153" x="4089400" y="4445000"/>
          <p14:tracePt t="17162" x="4097338" y="4462463"/>
          <p14:tracePt t="17169" x="4105275" y="4470400"/>
          <p14:tracePt t="17185" x="4121150" y="4486275"/>
          <p14:tracePt t="17201" x="4138613" y="4486275"/>
          <p14:tracePt t="17217" x="4154488" y="4486275"/>
          <p14:tracePt t="17233" x="4162425" y="4486275"/>
          <p14:tracePt t="17265" x="4171950" y="4486275"/>
          <p14:tracePt t="17281" x="4179888" y="4486275"/>
          <p14:tracePt t="17289" x="4187825" y="4478338"/>
          <p14:tracePt t="17297" x="4203700" y="4470400"/>
          <p14:tracePt t="17313" x="4213225" y="4452938"/>
          <p14:tracePt t="17321" x="4213225" y="4445000"/>
          <p14:tracePt t="17329" x="4229100" y="4445000"/>
          <p14:tracePt t="17337" x="4254500" y="4437063"/>
          <p14:tracePt t="17346" x="4254500" y="4429125"/>
          <p14:tracePt t="17353" x="4270375" y="4421188"/>
          <p14:tracePt t="17362" x="4278313" y="4403725"/>
          <p14:tracePt t="17369" x="4278313" y="4395788"/>
          <p14:tracePt t="17379" x="4286250" y="4395788"/>
          <p14:tracePt t="17385" x="4286250" y="4387850"/>
          <p14:tracePt t="17395" x="4295775" y="4387850"/>
          <p14:tracePt t="17401" x="4295775" y="4379913"/>
          <p14:tracePt t="17417" x="4295775" y="4370388"/>
          <p14:tracePt t="17433" x="4303713" y="4354513"/>
          <p14:tracePt t="17442" x="4303713" y="4338638"/>
          <p14:tracePt t="17449" x="4303713" y="4329113"/>
          <p14:tracePt t="17459" x="4311650" y="4321175"/>
          <p14:tracePt t="17465" x="4319588" y="4305300"/>
          <p14:tracePt t="17473" x="4319588" y="4297363"/>
          <p14:tracePt t="17481" x="4319588" y="4287838"/>
          <p14:tracePt t="17497" x="4319588" y="4279900"/>
          <p14:tracePt t="20973" x="4329113" y="4279900"/>
          <p14:tracePt t="20977" x="4344988" y="4279900"/>
          <p14:tracePt t="21057" x="4337050" y="4279900"/>
          <p14:tracePt t="21065" x="4329113" y="4279900"/>
          <p14:tracePt t="21089" x="4311650" y="4279900"/>
          <p14:tracePt t="21114" x="4303713" y="4279900"/>
          <p14:tracePt t="21130" x="4303713" y="4287838"/>
          <p14:tracePt t="21137" x="4303713" y="4297363"/>
          <p14:tracePt t="21146" x="4295775" y="4305300"/>
          <p14:tracePt t="21153" x="4295775" y="4321175"/>
          <p14:tracePt t="21162" x="4278313" y="4321175"/>
          <p14:tracePt t="21169" x="4270375" y="4338638"/>
          <p14:tracePt t="21178" x="4262438" y="4346575"/>
          <p14:tracePt t="21186" x="4254500" y="4370388"/>
          <p14:tracePt t="21195" x="4254500" y="4379913"/>
          <p14:tracePt t="21201" x="4244975" y="4395788"/>
          <p14:tracePt t="21209" x="4229100" y="4403725"/>
          <p14:tracePt t="21217" x="4213225" y="4421188"/>
          <p14:tracePt t="21225" x="4213225" y="4445000"/>
          <p14:tracePt t="21233" x="4203700" y="4462463"/>
          <p14:tracePt t="21241" x="4195763" y="4478338"/>
          <p14:tracePt t="21249" x="4187825" y="4494213"/>
          <p14:tracePt t="21257" x="4187825" y="4511675"/>
          <p14:tracePt t="21265" x="4179888" y="4545013"/>
          <p14:tracePt t="21273" x="4179888" y="4568825"/>
          <p14:tracePt t="21282" x="4179888" y="4586288"/>
          <p14:tracePt t="21289" x="4179888" y="4610100"/>
          <p14:tracePt t="21298" x="4179888" y="4618038"/>
          <p14:tracePt t="21305" x="4179888" y="4660900"/>
          <p14:tracePt t="21314" x="4179888" y="4668838"/>
          <p14:tracePt t="21321" x="4171950" y="4676775"/>
          <p14:tracePt t="21337" x="4171950" y="4684713"/>
          <p14:tracePt t="21346" x="4171950" y="4702175"/>
          <p14:tracePt t="21353" x="4171950" y="4710113"/>
          <p14:tracePt t="21363" x="4162425" y="4725988"/>
          <p14:tracePt t="21369" x="4162425" y="4743450"/>
          <p14:tracePt t="21379" x="4154488" y="4767263"/>
          <p14:tracePt t="21385" x="4154488" y="4775200"/>
          <p14:tracePt t="21395" x="4154488" y="4784725"/>
          <p14:tracePt t="21401" x="4154488" y="4792663"/>
          <p14:tracePt t="26741" x="4130675" y="4808538"/>
          <p14:tracePt t="26745" x="4113213" y="4826000"/>
          <p14:tracePt t="26753" x="4113213" y="4841875"/>
          <p14:tracePt t="26761" x="4105275" y="4849813"/>
          <p14:tracePt t="26769" x="4079875" y="4867275"/>
          <p14:tracePt t="26777" x="4079875" y="4883150"/>
          <p14:tracePt t="26793" x="4064000" y="4908550"/>
          <p14:tracePt t="26803" x="4048125" y="4924425"/>
          <p14:tracePt t="26809" x="4038600" y="4924425"/>
          <p14:tracePt t="26818" x="4022725" y="4949825"/>
          <p14:tracePt t="26825" x="4006850" y="4957763"/>
          <p14:tracePt t="26835" x="3989388" y="4973638"/>
          <p14:tracePt t="26841" x="3948113" y="4999038"/>
          <p14:tracePt t="26851" x="3914775" y="5040313"/>
          <p14:tracePt t="26857" x="3883025" y="5089525"/>
          <p14:tracePt t="26867" x="3841750" y="5138738"/>
          <p14:tracePt t="26873" x="3816350" y="5180013"/>
          <p14:tracePt t="26883" x="3775075" y="5262563"/>
          <p14:tracePt t="26903" x="3675063" y="5453063"/>
          <p14:tracePt t="26905" x="3617913" y="5584825"/>
          <p14:tracePt t="26913" x="3535363" y="5734050"/>
          <p14:tracePt t="26921" x="3444875" y="5924550"/>
          <p14:tracePt t="26929" x="3370263" y="6097588"/>
          <p14:tracePt t="26937" x="3287713" y="6262688"/>
          <p14:tracePt t="26945" x="3205163" y="6437313"/>
          <p14:tracePt t="26954" x="3114675" y="6626225"/>
          <p14:tracePt t="26961" x="3006725" y="6824663"/>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8048C5-AF8B-4076-B861-444E84195A63}"/>
              </a:ext>
            </a:extLst>
          </p:cNvPr>
          <p:cNvSpPr txBox="1"/>
          <p:nvPr/>
        </p:nvSpPr>
        <p:spPr>
          <a:xfrm>
            <a:off x="1337490" y="55793"/>
            <a:ext cx="66982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Grand partition function</a:t>
            </a:r>
          </a:p>
        </p:txBody>
      </p:sp>
      <p:sp>
        <p:nvSpPr>
          <p:cNvPr id="3" name="TextBox 2">
            <a:extLst>
              <a:ext uri="{FF2B5EF4-FFF2-40B4-BE49-F238E27FC236}">
                <a16:creationId xmlns:a16="http://schemas.microsoft.com/office/drawing/2014/main" id="{BBC97AB6-320D-486E-ADB5-05EBF8562C0D}"/>
              </a:ext>
            </a:extLst>
          </p:cNvPr>
          <p:cNvSpPr txBox="1"/>
          <p:nvPr/>
        </p:nvSpPr>
        <p:spPr>
          <a:xfrm>
            <a:off x="115677" y="631644"/>
            <a:ext cx="865925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Similarly to the partition function of the canonical distribution useful information on moments of physical quantities is coded in the grand partition function. For example the mean number of particles can be calculated as follows</a:t>
            </a:r>
          </a:p>
        </p:txBody>
      </p:sp>
      <p:pic>
        <p:nvPicPr>
          <p:cNvPr id="14" name="Picture 13">
            <a:extLst>
              <a:ext uri="{FF2B5EF4-FFF2-40B4-BE49-F238E27FC236}">
                <a16:creationId xmlns:a16="http://schemas.microsoft.com/office/drawing/2014/main" id="{8C129411-C66C-4E83-9C26-2B47A3334DB3}"/>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1002258" y="1642289"/>
            <a:ext cx="6886095" cy="522667"/>
          </a:xfrm>
          <a:prstGeom prst="rect">
            <a:avLst/>
          </a:prstGeom>
        </p:spPr>
      </p:pic>
      <p:pic>
        <p:nvPicPr>
          <p:cNvPr id="16" name="Picture 15">
            <a:extLst>
              <a:ext uri="{FF2B5EF4-FFF2-40B4-BE49-F238E27FC236}">
                <a16:creationId xmlns:a16="http://schemas.microsoft.com/office/drawing/2014/main" id="{D2A1D177-33FD-4616-AA74-6DF78ADD8722}"/>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3609973" y="2471984"/>
            <a:ext cx="1674667" cy="466286"/>
          </a:xfrm>
          <a:prstGeom prst="rect">
            <a:avLst/>
          </a:prstGeom>
        </p:spPr>
      </p:pic>
      <p:sp>
        <p:nvSpPr>
          <p:cNvPr id="12" name="Rectangle 11">
            <a:extLst>
              <a:ext uri="{FF2B5EF4-FFF2-40B4-BE49-F238E27FC236}">
                <a16:creationId xmlns:a16="http://schemas.microsoft.com/office/drawing/2014/main" id="{E393D9D1-4EEB-45CB-88D2-B424668656BE}"/>
              </a:ext>
            </a:extLst>
          </p:cNvPr>
          <p:cNvSpPr/>
          <p:nvPr/>
        </p:nvSpPr>
        <p:spPr>
          <a:xfrm>
            <a:off x="3481329" y="2352587"/>
            <a:ext cx="1927952" cy="7050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30">
            <a:extLst>
              <a:ext uri="{FF2B5EF4-FFF2-40B4-BE49-F238E27FC236}">
                <a16:creationId xmlns:a16="http://schemas.microsoft.com/office/drawing/2014/main" id="{D4EF2901-07A4-4F8F-A6AF-B2B38B8D5742}"/>
              </a:ext>
            </a:extLst>
          </p:cNvPr>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374574" y="3697776"/>
            <a:ext cx="7846286" cy="1340571"/>
          </a:xfrm>
          <a:prstGeom prst="rect">
            <a:avLst/>
          </a:prstGeom>
        </p:spPr>
      </p:pic>
      <p:sp>
        <p:nvSpPr>
          <p:cNvPr id="28" name="TextBox 27">
            <a:extLst>
              <a:ext uri="{FF2B5EF4-FFF2-40B4-BE49-F238E27FC236}">
                <a16:creationId xmlns:a16="http://schemas.microsoft.com/office/drawing/2014/main" id="{A609D3F0-9830-4FCD-99DD-9DC9F977D9BA}"/>
              </a:ext>
            </a:extLst>
          </p:cNvPr>
          <p:cNvSpPr txBox="1"/>
          <p:nvPr/>
        </p:nvSpPr>
        <p:spPr>
          <a:xfrm>
            <a:off x="231354" y="3177063"/>
            <a:ext cx="85380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The grand partition function can be expressed thorough the canonical partition function:</a:t>
            </a:r>
          </a:p>
        </p:txBody>
      </p:sp>
      <p:sp>
        <p:nvSpPr>
          <p:cNvPr id="29" name="TextBox 28">
            <a:extLst>
              <a:ext uri="{FF2B5EF4-FFF2-40B4-BE49-F238E27FC236}">
                <a16:creationId xmlns:a16="http://schemas.microsoft.com/office/drawing/2014/main" id="{9008BD19-BA33-439E-877B-09AC9AC60C09}"/>
              </a:ext>
            </a:extLst>
          </p:cNvPr>
          <p:cNvSpPr txBox="1"/>
          <p:nvPr/>
        </p:nvSpPr>
        <p:spPr>
          <a:xfrm>
            <a:off x="170761" y="5005062"/>
            <a:ext cx="86592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Using again the argument on domination of mean values for the logarithm of the sum:</a:t>
            </a:r>
          </a:p>
        </p:txBody>
      </p:sp>
      <p:pic>
        <p:nvPicPr>
          <p:cNvPr id="40" name="Picture 39">
            <a:extLst>
              <a:ext uri="{FF2B5EF4-FFF2-40B4-BE49-F238E27FC236}">
                <a16:creationId xmlns:a16="http://schemas.microsoft.com/office/drawing/2014/main" id="{6A83E2E0-D821-4680-8AFA-8A10CBE42A0C}"/>
              </a:ext>
            </a:extLst>
          </p:cNvPr>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1420675" y="5761785"/>
            <a:ext cx="6159429" cy="464571"/>
          </a:xfrm>
          <a:prstGeom prst="rect">
            <a:avLst/>
          </a:prstGeom>
        </p:spPr>
      </p:pic>
      <p:sp>
        <p:nvSpPr>
          <p:cNvPr id="41" name="Rectangle 40">
            <a:extLst>
              <a:ext uri="{FF2B5EF4-FFF2-40B4-BE49-F238E27FC236}">
                <a16:creationId xmlns:a16="http://schemas.microsoft.com/office/drawing/2014/main" id="{B2FC6DF0-FEFD-44BC-A8DE-FEAEF0C1622F}"/>
              </a:ext>
            </a:extLst>
          </p:cNvPr>
          <p:cNvSpPr/>
          <p:nvPr/>
        </p:nvSpPr>
        <p:spPr>
          <a:xfrm>
            <a:off x="1189822" y="5640598"/>
            <a:ext cx="6533503" cy="73522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F3B858FD-D3F6-4E23-9A5D-8D2EC889CD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CE0CA2-1A48-4B23-8A77-1A9F640E54E6}" type="slidenum">
              <a:rPr kumimoji="0" lang="sk-S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sk-S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Audio 4">
            <a:hlinkClick r:id="" action="ppaction://media"/>
            <a:extLst>
              <a:ext uri="{FF2B5EF4-FFF2-40B4-BE49-F238E27FC236}">
                <a16:creationId xmlns:a16="http://schemas.microsoft.com/office/drawing/2014/main" id="{F4154E3E-3176-4919-8177-96A05A419CBB}"/>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30258843"/>
      </p:ext>
    </p:extLst>
  </p:cSld>
  <p:clrMapOvr>
    <a:masterClrMapping/>
  </p:clrMapOvr>
  <mc:AlternateContent xmlns:mc="http://schemas.openxmlformats.org/markup-compatibility/2006">
    <mc:Choice xmlns:p14="http://schemas.microsoft.com/office/powerpoint/2010/main" Requires="p14">
      <p:transition spd="slow" p14:dur="2000" advTm="109878"/>
    </mc:Choice>
    <mc:Fallback>
      <p:transition spd="slow" advTm="109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681" x="90488" y="6156325"/>
          <p14:tracePt t="1689" x="131763" y="6064250"/>
          <p14:tracePt t="1697" x="157163" y="5981700"/>
          <p14:tracePt t="1706" x="173038" y="5916613"/>
          <p14:tracePt t="1713" x="190500" y="5857875"/>
          <p14:tracePt t="1722" x="206375" y="5808663"/>
          <p14:tracePt t="1729" x="231775" y="5775325"/>
          <p14:tracePt t="1739" x="265113" y="5741988"/>
          <p14:tracePt t="1745" x="288925" y="5718175"/>
          <p14:tracePt t="1754" x="306388" y="5700713"/>
          <p14:tracePt t="1761" x="338138" y="5676900"/>
          <p14:tracePt t="1953" x="347663" y="5676900"/>
          <p14:tracePt t="1961" x="371475" y="5676900"/>
          <p14:tracePt t="1970" x="420688" y="5668963"/>
          <p14:tracePt t="1977" x="520700" y="5668963"/>
          <p14:tracePt t="1987" x="636588" y="5659438"/>
          <p14:tracePt t="1993" x="768350" y="5618163"/>
          <p14:tracePt t="2003" x="958850" y="5527675"/>
          <p14:tracePt t="2009" x="1139825" y="5411788"/>
          <p14:tracePt t="2020" x="1304925" y="5287963"/>
          <p14:tracePt t="2025" x="1428750" y="5180013"/>
          <p14:tracePt t="2033" x="1570038" y="5073650"/>
          <p14:tracePt t="2041" x="1684338" y="4973638"/>
          <p14:tracePt t="2049" x="1766888" y="4899025"/>
          <p14:tracePt t="2058" x="1833563" y="4816475"/>
          <p14:tracePt t="2065" x="1900238" y="4743450"/>
          <p14:tracePt t="2073" x="1933575" y="4668838"/>
          <p14:tracePt t="2081" x="1965325" y="4586288"/>
          <p14:tracePt t="2090" x="1990725" y="4503738"/>
          <p14:tracePt t="2097" x="2032000" y="4437063"/>
          <p14:tracePt t="2106" x="2057400" y="4346575"/>
          <p14:tracePt t="2113" x="2073275" y="4246563"/>
          <p14:tracePt t="2122" x="2089150" y="4140200"/>
          <p14:tracePt t="2129" x="2114550" y="4032250"/>
          <p14:tracePt t="2139" x="2139950" y="3932238"/>
          <p14:tracePt t="2145" x="2163763" y="3841750"/>
          <p14:tracePt t="2155" x="2205038" y="3725863"/>
          <p14:tracePt t="2161" x="2230438" y="3627438"/>
          <p14:tracePt t="2171" x="2271713" y="3519488"/>
          <p14:tracePt t="2177" x="2297113" y="3436938"/>
          <p14:tracePt t="2187" x="2312988" y="3346450"/>
          <p14:tracePt t="2193" x="2328863" y="3255963"/>
          <p14:tracePt t="2204" x="2370138" y="3163888"/>
          <p14:tracePt t="2209" x="2395538" y="3081338"/>
          <p14:tracePt t="2220" x="2411413" y="2990850"/>
          <p14:tracePt t="2225" x="2436813" y="2900363"/>
          <p14:tracePt t="2233" x="2462213" y="2800350"/>
          <p14:tracePt t="2241" x="2470150" y="2701925"/>
          <p14:tracePt t="2249" x="2486025" y="2603500"/>
          <p14:tracePt t="2257" x="2503488" y="2495550"/>
          <p14:tracePt t="2265" x="2527300" y="2395538"/>
          <p14:tracePt t="2273" x="2552700" y="2289175"/>
          <p14:tracePt t="2281" x="2576513" y="2214563"/>
          <p14:tracePt t="2289" x="2601913" y="2124075"/>
          <p14:tracePt t="2297" x="2627313" y="2041525"/>
          <p14:tracePt t="2306" x="2643188" y="1974850"/>
          <p14:tracePt t="2313" x="2684463" y="1900238"/>
          <p14:tracePt t="2322" x="2709863" y="1843088"/>
          <p14:tracePt t="2329" x="2725738" y="1784350"/>
          <p14:tracePt t="2339" x="2741613" y="1735138"/>
          <p14:tracePt t="2345" x="2759075" y="1701800"/>
          <p14:tracePt t="2355" x="2774950" y="1652588"/>
          <p14:tracePt t="2361" x="2800350" y="1603375"/>
          <p14:tracePt t="2372" x="2825750" y="1562100"/>
          <p14:tracePt t="2377" x="2849563" y="1528763"/>
          <p14:tracePt t="2387" x="2882900" y="1495425"/>
          <p14:tracePt t="2393" x="2898775" y="1470025"/>
          <p14:tracePt t="2403" x="2940050" y="1438275"/>
          <p14:tracePt t="2409" x="2981325" y="1412875"/>
          <p14:tracePt t="2420" x="2981325" y="1404938"/>
          <p14:tracePt t="2425" x="3006725" y="1387475"/>
          <p14:tracePt t="2433" x="3040063" y="1363663"/>
          <p14:tracePt t="2441" x="3040063" y="1346200"/>
          <p14:tracePt t="2449" x="3048000" y="1314450"/>
          <p14:tracePt t="2457" x="3055938" y="1289050"/>
          <p14:tracePt t="2465" x="3073400" y="1263650"/>
          <p14:tracePt t="2473" x="3089275" y="1239838"/>
          <p14:tracePt t="2481" x="3097213" y="1206500"/>
          <p14:tracePt t="2490" x="3114675" y="1181100"/>
          <p14:tracePt t="2497" x="3122613" y="1173163"/>
          <p14:tracePt t="2506" x="3138488" y="1139825"/>
          <p14:tracePt t="2512" x="3146425" y="1139825"/>
          <p14:tracePt t="2521" x="3146425" y="1123950"/>
          <p14:tracePt t="2528" x="3163888" y="1116013"/>
          <p14:tracePt t="2538" x="3171825" y="1106488"/>
          <p14:tracePt t="2545" x="3187700" y="1090613"/>
          <p14:tracePt t="2555" x="3197225" y="1074738"/>
          <p14:tracePt t="2561" x="3228975" y="1033463"/>
          <p14:tracePt t="2571" x="3228975" y="1016000"/>
          <p14:tracePt t="2577" x="3270250" y="992188"/>
          <p14:tracePt t="2587" x="3279775" y="974725"/>
          <p14:tracePt t="2593" x="3303588" y="933450"/>
          <p14:tracePt t="2609" x="3321050" y="917575"/>
          <p14:tracePt t="2825" x="3354388" y="933450"/>
          <p14:tracePt t="2833" x="3403600" y="958850"/>
          <p14:tracePt t="2841" x="3452813" y="966788"/>
          <p14:tracePt t="2849" x="3486150" y="974725"/>
          <p14:tracePt t="2857" x="3494088" y="974725"/>
          <p14:tracePt t="2865" x="3519488" y="974725"/>
          <p14:tracePt t="2873" x="3543300" y="974725"/>
          <p14:tracePt t="2890" x="3602038" y="966788"/>
          <p14:tracePt t="2897" x="3633788" y="925513"/>
          <p14:tracePt t="2906" x="3651250" y="909638"/>
          <p14:tracePt t="2913" x="3684588" y="892175"/>
          <p14:tracePt t="2922" x="3700463" y="876300"/>
          <p14:tracePt t="2930" x="3708400" y="868363"/>
          <p14:tracePt t="2941" x="3725863" y="850900"/>
          <p14:tracePt t="2945" x="3741738" y="817563"/>
          <p14:tracePt t="2960" x="3749675" y="801688"/>
          <p14:tracePt t="2976" x="3757613" y="801688"/>
          <p14:tracePt t="2992" x="3775075" y="793750"/>
          <p14:tracePt t="3008" x="3783013" y="784225"/>
          <p14:tracePt t="3025" x="3783013" y="776288"/>
          <p14:tracePt t="3033" x="3790950" y="776288"/>
          <p14:tracePt t="3049" x="3790950" y="768350"/>
          <p14:tracePt t="3081" x="3790950" y="752475"/>
          <p14:tracePt t="3106" x="3790950" y="742950"/>
          <p14:tracePt t="3113" x="3790950" y="735013"/>
          <p14:tracePt t="3129" x="3775075" y="701675"/>
          <p14:tracePt t="3146" x="3767138" y="685800"/>
          <p14:tracePt t="3154" x="3757613" y="669925"/>
          <p14:tracePt t="3161" x="3749675" y="660400"/>
          <p14:tracePt t="3171" x="3741738" y="644525"/>
          <p14:tracePt t="3177" x="3733800" y="628650"/>
          <p14:tracePt t="3193" x="3725863" y="619125"/>
          <p14:tracePt t="3209" x="3716338" y="611188"/>
          <p14:tracePt t="3225" x="3700463" y="595313"/>
          <p14:tracePt t="3249" x="3675063" y="577850"/>
          <p14:tracePt t="3265" x="3667125" y="577850"/>
          <p14:tracePt t="3273" x="3659188" y="569913"/>
          <p14:tracePt t="3306" x="3651250" y="561975"/>
          <p14:tracePt t="3339" x="3633788" y="546100"/>
          <p14:tracePt t="3346" x="3617913" y="528638"/>
          <p14:tracePt t="3529" x="3617913" y="520700"/>
          <p14:tracePt t="3538" x="3625850" y="520700"/>
          <p14:tracePt t="3545" x="3633788" y="520700"/>
          <p14:tracePt t="3553" x="3643313" y="520700"/>
          <p14:tracePt t="3561" x="3667125" y="520700"/>
          <p14:tracePt t="3571" x="3684588" y="520700"/>
          <p14:tracePt t="3577" x="3700463" y="520700"/>
          <p14:tracePt t="3593" x="3716338" y="520700"/>
          <p14:tracePt t="3601" x="3733800" y="520700"/>
          <p14:tracePt t="3609" x="3749675" y="520700"/>
          <p14:tracePt t="3617" x="3790950" y="536575"/>
          <p14:tracePt t="3625" x="3824288" y="546100"/>
          <p14:tracePt t="3633" x="3857625" y="561975"/>
          <p14:tracePt t="3641" x="3890963" y="561975"/>
          <p14:tracePt t="3649" x="3924300" y="569913"/>
          <p14:tracePt t="3657" x="3956050" y="569913"/>
          <p14:tracePt t="3665" x="3973513" y="569913"/>
          <p14:tracePt t="3673" x="3997325" y="577850"/>
          <p14:tracePt t="3681" x="4048125" y="595313"/>
          <p14:tracePt t="3691" x="4105275" y="603250"/>
          <p14:tracePt t="3697" x="4162425" y="619125"/>
          <p14:tracePt t="3706" x="4221163" y="628650"/>
          <p14:tracePt t="3713" x="4262438" y="628650"/>
          <p14:tracePt t="3722" x="4311650" y="628650"/>
          <p14:tracePt t="3729" x="4370388" y="628650"/>
          <p14:tracePt t="3738" x="4411663" y="628650"/>
          <p14:tracePt t="3745" x="4460875" y="636588"/>
          <p14:tracePt t="3755" x="4510088" y="636588"/>
          <p14:tracePt t="3761" x="4567238" y="636588"/>
          <p14:tracePt t="3771" x="4633913" y="636588"/>
          <p14:tracePt t="3777" x="4708525" y="636588"/>
          <p14:tracePt t="3788" x="4799013" y="636588"/>
          <p14:tracePt t="3793" x="4889500" y="636588"/>
          <p14:tracePt t="3801" x="4972050" y="636588"/>
          <p14:tracePt t="3809" x="5064125" y="636588"/>
          <p14:tracePt t="3817" x="5137150" y="636588"/>
          <p14:tracePt t="3825" x="5203825" y="636588"/>
          <p14:tracePt t="3833" x="5270500" y="636588"/>
          <p14:tracePt t="3841" x="5327650" y="636588"/>
          <p14:tracePt t="3849" x="5368925" y="636588"/>
          <p14:tracePt t="3857" x="5386388" y="636588"/>
          <p14:tracePt t="3865" x="5418138" y="636588"/>
          <p14:tracePt t="3873" x="5427663" y="636588"/>
          <p14:tracePt t="3891" x="5476875" y="636588"/>
          <p14:tracePt t="3897" x="5492750" y="636588"/>
          <p14:tracePt t="3907" x="5518150" y="636588"/>
          <p14:tracePt t="3913" x="5541963" y="636588"/>
          <p14:tracePt t="3922" x="5551488" y="636588"/>
          <p14:tracePt t="3929" x="5575300" y="636588"/>
          <p14:tracePt t="3954" x="5583238" y="636588"/>
          <p14:tracePt t="3986" x="5592763" y="636588"/>
          <p14:tracePt t="4065" x="5600700" y="636588"/>
          <p14:tracePt t="4081" x="5608638" y="636588"/>
          <p14:tracePt t="4090" x="5616575" y="636588"/>
          <p14:tracePt t="4177" x="5634038" y="636588"/>
          <p14:tracePt t="4193" x="5634038" y="652463"/>
          <p14:tracePt t="4202" x="5634038" y="669925"/>
          <p14:tracePt t="4209" x="5608638" y="669925"/>
          <p14:tracePt t="4217" x="5583238" y="701675"/>
          <p14:tracePt t="4225" x="5559425" y="711200"/>
          <p14:tracePt t="4233" x="5526088" y="719138"/>
          <p14:tracePt t="4241" x="5518150" y="735013"/>
          <p14:tracePt t="4249" x="5500688" y="742950"/>
          <p14:tracePt t="4258" x="5484813" y="760413"/>
          <p14:tracePt t="4265" x="5476875" y="768350"/>
          <p14:tracePt t="4274" x="5468938" y="784225"/>
          <p14:tracePt t="4281" x="5443538" y="793750"/>
          <p14:tracePt t="4290" x="5435600" y="809625"/>
          <p14:tracePt t="4297" x="5418138" y="817563"/>
          <p14:tracePt t="4307" x="5394325" y="835025"/>
          <p14:tracePt t="4313" x="5376863" y="850900"/>
          <p14:tracePt t="4323" x="5345113" y="884238"/>
          <p14:tracePt t="4329" x="5319713" y="892175"/>
          <p14:tracePt t="4339" x="5278438" y="917575"/>
          <p14:tracePt t="4345" x="5253038" y="933450"/>
          <p14:tracePt t="4355" x="5211763" y="958850"/>
          <p14:tracePt t="4361" x="5162550" y="1000125"/>
          <p14:tracePt t="4372" x="5146675" y="1000125"/>
          <p14:tracePt t="4377" x="5113338" y="1016000"/>
          <p14:tracePt t="4385" x="5072063" y="1033463"/>
          <p14:tracePt t="4393" x="4997450" y="1049338"/>
          <p14:tracePt t="4401" x="4940300" y="1065213"/>
          <p14:tracePt t="4409" x="4873625" y="1098550"/>
          <p14:tracePt t="4417" x="4814888" y="1123950"/>
          <p14:tracePt t="4425" x="4757738" y="1139825"/>
          <p14:tracePt t="4433" x="4700588" y="1165225"/>
          <p14:tracePt t="4441" x="4659313" y="1189038"/>
          <p14:tracePt t="4449" x="4625975" y="1206500"/>
          <p14:tracePt t="4458" x="4618038" y="1214438"/>
          <p14:tracePt t="4465" x="4600575" y="1231900"/>
          <p14:tracePt t="4475" x="4567238" y="1255713"/>
          <p14:tracePt t="4481" x="4535488" y="1281113"/>
          <p14:tracePt t="4490" x="4502150" y="1289050"/>
          <p14:tracePt t="4497" x="4484688" y="1289050"/>
          <p14:tracePt t="4506" x="4443413" y="1314450"/>
          <p14:tracePt t="4513" x="4394200" y="1346200"/>
          <p14:tracePt t="4522" x="4370388" y="1379538"/>
          <p14:tracePt t="4529" x="4337050" y="1387475"/>
          <p14:tracePt t="4538" x="4295775" y="1404938"/>
          <p14:tracePt t="4545" x="4244975" y="1446213"/>
          <p14:tracePt t="4554" x="4203700" y="1470025"/>
          <p14:tracePt t="4561" x="4154488" y="1511300"/>
          <p14:tracePt t="4571" x="4138613" y="1528763"/>
          <p14:tracePt t="4577" x="4097338" y="1544638"/>
          <p14:tracePt t="4585" x="4048125" y="1577975"/>
          <p14:tracePt t="4593" x="3989388" y="1627188"/>
          <p14:tracePt t="4601" x="3906838" y="1668463"/>
          <p14:tracePt t="4609" x="3832225" y="1709738"/>
          <p14:tracePt t="4617" x="3767138" y="1760538"/>
          <p14:tracePt t="4625" x="3684588" y="1801813"/>
          <p14:tracePt t="4633" x="3609975" y="1851025"/>
          <p14:tracePt t="4641" x="3543300" y="1884363"/>
          <p14:tracePt t="4649" x="3494088" y="1917700"/>
          <p14:tracePt t="4658" x="3419475" y="1941513"/>
          <p14:tracePt t="4665" x="3354388" y="1966913"/>
          <p14:tracePt t="4674" x="3270250" y="2008188"/>
          <p14:tracePt t="4682" x="3179763" y="2049463"/>
          <p14:tracePt t="4690" x="3089275" y="2082800"/>
          <p14:tracePt t="4697" x="2998788" y="2114550"/>
          <p14:tracePt t="4707" x="2908300" y="2155825"/>
          <p14:tracePt t="4713" x="2808288" y="2206625"/>
          <p14:tracePt t="4723" x="2692400" y="2247900"/>
          <p14:tracePt t="4729" x="2576513" y="2271713"/>
          <p14:tracePt t="4738" x="2470150" y="2297113"/>
          <p14:tracePt t="4745" x="2370138" y="2330450"/>
          <p14:tracePt t="4757" x="2263775" y="2371725"/>
          <p14:tracePt t="4761" x="2163763" y="2413000"/>
          <p14:tracePt t="4772" x="2065338" y="2436813"/>
          <p14:tracePt t="4777" x="1974850" y="2462213"/>
          <p14:tracePt t="4785" x="1882775" y="2495550"/>
          <p14:tracePt t="4793" x="1792288" y="2519363"/>
          <p14:tracePt t="4801" x="1701800" y="2536825"/>
          <p14:tracePt t="4809" x="1627188" y="2552700"/>
          <p14:tracePt t="4817" x="1570038" y="2570163"/>
          <p14:tracePt t="4825" x="1519238" y="2578100"/>
          <p14:tracePt t="4833" x="1487488" y="2586038"/>
          <p14:tracePt t="4841" x="1436688" y="2593975"/>
          <p14:tracePt t="4849" x="1404938" y="2611438"/>
          <p14:tracePt t="4859" x="1363663" y="2619375"/>
          <p14:tracePt t="4865" x="1330325" y="2619375"/>
          <p14:tracePt t="4875" x="1296988" y="2619375"/>
          <p14:tracePt t="4882" x="1289050" y="2619375"/>
          <p14:tracePt t="4891" x="1271588" y="2619375"/>
          <p14:tracePt t="4929" x="1255713" y="2619375"/>
          <p14:tracePt t="4937" x="1247775" y="2611438"/>
          <p14:tracePt t="4953" x="1230313" y="2593975"/>
          <p14:tracePt t="4961" x="1222375" y="2578100"/>
          <p14:tracePt t="4972" x="1214438" y="2560638"/>
          <p14:tracePt t="4977" x="1206500" y="2560638"/>
          <p14:tracePt t="4985" x="1196975" y="2560638"/>
          <p14:tracePt t="4993" x="1173163" y="2560638"/>
          <p14:tracePt t="5001" x="1155700" y="2560638"/>
          <p14:tracePt t="5009" x="1147763" y="2560638"/>
          <p14:tracePt t="5233" x="1173163" y="2578100"/>
          <p14:tracePt t="5241" x="1222375" y="2578100"/>
          <p14:tracePt t="5249" x="1263650" y="2578100"/>
          <p14:tracePt t="5258" x="1304925" y="2578100"/>
          <p14:tracePt t="5265" x="1330325" y="2578100"/>
          <p14:tracePt t="5274" x="1354138" y="2578100"/>
          <p14:tracePt t="5281" x="1371600" y="2578100"/>
          <p14:tracePt t="5297" x="1395413" y="2578100"/>
          <p14:tracePt t="5308" x="1404938" y="2570163"/>
          <p14:tracePt t="5313" x="1428750" y="2570163"/>
          <p14:tracePt t="5323" x="1436688" y="2560638"/>
          <p14:tracePt t="5331" x="1470025" y="2552700"/>
          <p14:tracePt t="5340" x="1477963" y="2544763"/>
          <p14:tracePt t="5345" x="1503363" y="2544763"/>
          <p14:tracePt t="5356" x="1519238" y="2544763"/>
          <p14:tracePt t="5361" x="1536700" y="2544763"/>
          <p14:tracePt t="5369" x="1544638" y="2544763"/>
          <p14:tracePt t="5377" x="1570038" y="2544763"/>
          <p14:tracePt t="5385" x="1577975" y="2544763"/>
          <p14:tracePt t="5393" x="1601788" y="2544763"/>
          <p14:tracePt t="5401" x="1627188" y="2544763"/>
          <p14:tracePt t="5409" x="1643063" y="2544763"/>
          <p14:tracePt t="5417" x="1676400" y="2544763"/>
          <p14:tracePt t="5425" x="1684338" y="2544763"/>
          <p14:tracePt t="5433" x="1701800" y="2544763"/>
          <p14:tracePt t="5442" x="1717675" y="2544763"/>
          <p14:tracePt t="5449" x="1743075" y="2544763"/>
          <p14:tracePt t="5458" x="1751013" y="2544763"/>
          <p14:tracePt t="5465" x="1800225" y="2519363"/>
          <p14:tracePt t="5474" x="1825625" y="2495550"/>
          <p14:tracePt t="5481" x="1841500" y="2495550"/>
          <p14:tracePt t="5491" x="1882775" y="2470150"/>
          <p14:tracePt t="5497" x="1941513" y="2454275"/>
          <p14:tracePt t="5507" x="1990725" y="2436813"/>
          <p14:tracePt t="5513" x="2047875" y="2420938"/>
          <p14:tracePt t="5524" x="2114550" y="2413000"/>
          <p14:tracePt t="5529" x="2171700" y="2405063"/>
          <p14:tracePt t="5539" x="2238375" y="2395538"/>
          <p14:tracePt t="5545" x="2297113" y="2387600"/>
          <p14:tracePt t="5556" x="2346325" y="2387600"/>
          <p14:tracePt t="5561" x="2420938" y="2379663"/>
          <p14:tracePt t="5569" x="2493963" y="2371725"/>
          <p14:tracePt t="5577" x="2568575" y="2363788"/>
          <p14:tracePt t="5586" x="2643188" y="2354263"/>
          <p14:tracePt t="5593" x="2725738" y="2354263"/>
          <p14:tracePt t="5601" x="2816225" y="2346325"/>
          <p14:tracePt t="5609" x="2908300" y="2346325"/>
          <p14:tracePt t="5617" x="3006725" y="2346325"/>
          <p14:tracePt t="5625" x="3081338" y="2346325"/>
          <p14:tracePt t="5633" x="3163888" y="2346325"/>
          <p14:tracePt t="5641" x="3254375" y="2346325"/>
          <p14:tracePt t="5649" x="3344863" y="2346325"/>
          <p14:tracePt t="5659" x="3403600" y="2354263"/>
          <p14:tracePt t="5665" x="3460750" y="2363788"/>
          <p14:tracePt t="5675" x="3468688" y="2371725"/>
          <p14:tracePt t="5681" x="3478213" y="2387600"/>
          <p14:tracePt t="5690" x="3478213" y="2420938"/>
          <p14:tracePt t="5697" x="3478213" y="2446338"/>
          <p14:tracePt t="5708" x="3444875" y="2495550"/>
          <p14:tracePt t="5713" x="3386138" y="2544763"/>
          <p14:tracePt t="5723" x="3262313" y="2619375"/>
          <p14:tracePt t="5729" x="2990850" y="2717800"/>
          <p14:tracePt t="5740" x="2609850" y="2833688"/>
          <p14:tracePt t="5745" x="2181225" y="2941638"/>
          <p14:tracePt t="5757" x="1784350" y="3024188"/>
          <p14:tracePt t="5761" x="1436688" y="3081338"/>
          <p14:tracePt t="5769" x="1238250" y="3122613"/>
          <p14:tracePt t="5785" x="1181100" y="3132138"/>
          <p14:tracePt t="5802" x="1173163" y="3132138"/>
          <p14:tracePt t="10849" x="1181100" y="3132138"/>
          <p14:tracePt t="10921" x="1189038" y="3132138"/>
          <p14:tracePt t="10945" x="1189038" y="3140075"/>
          <p14:tracePt t="10953" x="1189038" y="3148013"/>
          <p14:tracePt t="11049" x="1196975" y="3148013"/>
          <p14:tracePt t="11057" x="1222375" y="3140075"/>
          <p14:tracePt t="11065" x="1238250" y="3122613"/>
          <p14:tracePt t="11073" x="1247775" y="3106738"/>
          <p14:tracePt t="11081" x="1263650" y="3098800"/>
          <p14:tracePt t="11089" x="1296988" y="3090863"/>
          <p14:tracePt t="11098" x="1322388" y="3090863"/>
          <p14:tracePt t="11105" x="1338263" y="3090863"/>
          <p14:tracePt t="11121" x="1346200" y="3090863"/>
          <p14:tracePt t="11137" x="1354138" y="3090863"/>
          <p14:tracePt t="11145" x="1363663" y="3081338"/>
          <p14:tracePt t="11153" x="1363663" y="3065463"/>
          <p14:tracePt t="11162" x="1387475" y="3049588"/>
          <p14:tracePt t="11169" x="1412875" y="3049588"/>
          <p14:tracePt t="11178" x="1446213" y="3040063"/>
          <p14:tracePt t="11185" x="1528763" y="3024188"/>
          <p14:tracePt t="11195" x="1593850" y="2990850"/>
          <p14:tracePt t="11201" x="1652588" y="2949575"/>
          <p14:tracePt t="11210" x="1717675" y="2916238"/>
          <p14:tracePt t="11217" x="1784350" y="2892425"/>
          <p14:tracePt t="11228" x="1825625" y="2851150"/>
          <p14:tracePt t="11233" x="1858963" y="2833688"/>
          <p14:tracePt t="11243" x="1874838" y="2825750"/>
          <p14:tracePt t="11249" x="1874838" y="2817813"/>
          <p14:tracePt t="11260" x="1900238" y="2817813"/>
          <p14:tracePt t="11265" x="1916113" y="2817813"/>
          <p14:tracePt t="11273" x="1933575" y="2809875"/>
          <p14:tracePt t="11281" x="1941513" y="2809875"/>
          <p14:tracePt t="11289" x="1965325" y="2800350"/>
          <p14:tracePt t="11297" x="1998663" y="2792413"/>
          <p14:tracePt t="11305" x="2032000" y="2792413"/>
          <p14:tracePt t="11313" x="2057400" y="2792413"/>
          <p14:tracePt t="11321" x="2065338" y="2792413"/>
          <p14:tracePt t="11330" x="2073275" y="2784475"/>
          <p14:tracePt t="11337" x="2081213" y="2768600"/>
          <p14:tracePt t="11369" x="2098675" y="2768600"/>
          <p14:tracePt t="11378" x="2106613" y="2768600"/>
          <p14:tracePt t="11385" x="2139950" y="2768600"/>
          <p14:tracePt t="11395" x="2171700" y="2768600"/>
          <p14:tracePt t="11401" x="2189163" y="2768600"/>
          <p14:tracePt t="11412" x="2230438" y="2768600"/>
          <p14:tracePt t="11417" x="2246313" y="2768600"/>
          <p14:tracePt t="11427" x="2279650" y="2768600"/>
          <p14:tracePt t="11433" x="2328863" y="2768600"/>
          <p14:tracePt t="11443" x="2362200" y="2768600"/>
          <p14:tracePt t="11449" x="2403475" y="2768600"/>
          <p14:tracePt t="11457" x="2470150" y="2768600"/>
          <p14:tracePt t="11465" x="2535238" y="2768600"/>
          <p14:tracePt t="11473" x="2617788" y="2768600"/>
          <p14:tracePt t="11481" x="2692400" y="2776538"/>
          <p14:tracePt t="11489" x="2774950" y="2784475"/>
          <p14:tracePt t="11497" x="2874963" y="2792413"/>
          <p14:tracePt t="11505" x="2949575" y="2800350"/>
          <p14:tracePt t="11513" x="3014663" y="2825750"/>
          <p14:tracePt t="11521" x="3063875" y="2825750"/>
          <p14:tracePt t="11530" x="3097213" y="2825750"/>
          <p14:tracePt t="11537" x="3122613" y="2825750"/>
          <p14:tracePt t="11546" x="3146425" y="2825750"/>
          <p14:tracePt t="11553" x="3171825" y="2825750"/>
          <p14:tracePt t="11562" x="3187700" y="2825750"/>
          <p14:tracePt t="11569" x="3213100" y="2825750"/>
          <p14:tracePt t="11578" x="3246438" y="2825750"/>
          <p14:tracePt t="11585" x="3287713" y="2825750"/>
          <p14:tracePt t="11596" x="3321050" y="2817813"/>
          <p14:tracePt t="11601" x="3354388" y="2809875"/>
          <p14:tracePt t="11611" x="3395663" y="2800350"/>
          <p14:tracePt t="11617" x="3452813" y="2792413"/>
          <p14:tracePt t="11627" x="3502025" y="2792413"/>
          <p14:tracePt t="11633" x="3551238" y="2792413"/>
          <p14:tracePt t="11644" x="3576638" y="2792413"/>
          <p14:tracePt t="11649" x="3584575" y="2792413"/>
          <p14:tracePt t="11657" x="3592513" y="2792413"/>
          <p14:tracePt t="11673" x="3602038" y="2792413"/>
          <p14:tracePt t="11697" x="3617913" y="2784475"/>
          <p14:tracePt t="11705" x="3625850" y="2784475"/>
          <p14:tracePt t="11713" x="3633788" y="2784475"/>
          <p14:tracePt t="11721" x="3659188" y="2784475"/>
          <p14:tracePt t="11730" x="3675063" y="2784475"/>
          <p14:tracePt t="11737" x="3684588" y="2784475"/>
          <p14:tracePt t="11746" x="3692525" y="2784475"/>
          <p14:tracePt t="11753" x="3708400" y="2784475"/>
          <p14:tracePt t="11762" x="3716338" y="2784475"/>
          <p14:tracePt t="11769" x="3725863" y="2784475"/>
          <p14:tracePt t="11780" x="3733800" y="2776538"/>
          <p14:tracePt t="11795" x="3749675" y="2776538"/>
          <p14:tracePt t="11811" x="3767138" y="2776538"/>
          <p14:tracePt t="11817" x="3775075" y="2776538"/>
          <p14:tracePt t="11828" x="3783013" y="2776538"/>
          <p14:tracePt t="11833" x="3790950" y="2776538"/>
          <p14:tracePt t="11845" x="3808413" y="2776538"/>
          <p14:tracePt t="11849" x="3816350" y="2759075"/>
          <p14:tracePt t="11865" x="3824288" y="2759075"/>
          <p14:tracePt t="11881" x="3832225" y="2759075"/>
          <p14:tracePt t="11889" x="3841750" y="2759075"/>
          <p14:tracePt t="11897" x="3849688" y="2751138"/>
          <p14:tracePt t="11913" x="3857625" y="2751138"/>
          <p14:tracePt t="11921" x="3873500" y="2751138"/>
          <p14:tracePt t="11930" x="3890963" y="2751138"/>
          <p14:tracePt t="11937" x="3906838" y="2751138"/>
          <p14:tracePt t="11946" x="3914775" y="2751138"/>
          <p14:tracePt t="11953" x="3924300" y="2751138"/>
          <p14:tracePt t="11978" x="3932238" y="2743200"/>
          <p14:tracePt t="12017" x="3940175" y="2743200"/>
          <p14:tracePt t="12033" x="3948113" y="2743200"/>
          <p14:tracePt t="12042" x="3965575" y="2743200"/>
          <p14:tracePt t="12049" x="3989388" y="2743200"/>
          <p14:tracePt t="12065" x="3997325" y="2743200"/>
          <p14:tracePt t="12081" x="4006850" y="2743200"/>
          <p14:tracePt t="12089" x="4014788" y="2743200"/>
          <p14:tracePt t="12097" x="4030663" y="2743200"/>
          <p14:tracePt t="12104" x="4056063" y="2743200"/>
          <p14:tracePt t="12113" x="4089400" y="2743200"/>
          <p14:tracePt t="12121" x="4105275" y="2743200"/>
          <p14:tracePt t="12130" x="4130675" y="2743200"/>
          <p14:tracePt t="12137" x="4162425" y="2743200"/>
          <p14:tracePt t="12146" x="4195763" y="2743200"/>
          <p14:tracePt t="12153" x="4221163" y="2743200"/>
          <p14:tracePt t="12162" x="4237038" y="2743200"/>
          <p14:tracePt t="12169" x="4254500" y="2743200"/>
          <p14:tracePt t="12179" x="4262438" y="2743200"/>
          <p14:tracePt t="12225" x="4270375" y="2743200"/>
          <p14:tracePt t="12233" x="4295775" y="2743200"/>
          <p14:tracePt t="12242" x="4311650" y="2743200"/>
          <p14:tracePt t="12249" x="4329113" y="2743200"/>
          <p14:tracePt t="12257" x="4370388" y="2743200"/>
          <p14:tracePt t="12265" x="4402138" y="2743200"/>
          <p14:tracePt t="12273" x="4452938" y="2743200"/>
          <p14:tracePt t="12281" x="4484688" y="2743200"/>
          <p14:tracePt t="12289" x="4518025" y="2743200"/>
          <p14:tracePt t="12297" x="4525963" y="2743200"/>
          <p14:tracePt t="12305" x="4543425" y="2743200"/>
          <p14:tracePt t="12313" x="4551363" y="2743200"/>
          <p14:tracePt t="12337" x="4559300" y="2743200"/>
          <p14:tracePt t="12362" x="4567238" y="2743200"/>
          <p14:tracePt t="12385" x="4576763" y="2743200"/>
          <p14:tracePt t="12417" x="4584700" y="2743200"/>
          <p14:tracePt t="12433" x="4608513" y="2759075"/>
          <p14:tracePt t="12441" x="4625975" y="2759075"/>
          <p14:tracePt t="12449" x="4667250" y="2759075"/>
          <p14:tracePt t="12457" x="4683125" y="2759075"/>
          <p14:tracePt t="12465" x="4708525" y="2759075"/>
          <p14:tracePt t="12473" x="4741863" y="2759075"/>
          <p14:tracePt t="12481" x="4773613" y="2759075"/>
          <p14:tracePt t="12489" x="4799013" y="2759075"/>
          <p14:tracePt t="12498" x="4824413" y="2768600"/>
          <p14:tracePt t="12505" x="4840288" y="2768600"/>
          <p14:tracePt t="12521" x="4848225" y="2768600"/>
          <p14:tracePt t="12537" x="4865688" y="2776538"/>
          <p14:tracePt t="12579" x="4906963" y="2784475"/>
          <p14:tracePt t="12585" x="4914900" y="2784475"/>
          <p14:tracePt t="12593" x="4922838" y="2784475"/>
          <p14:tracePt t="12601" x="4956175" y="2784475"/>
          <p14:tracePt t="12611" x="4972050" y="2784475"/>
          <p14:tracePt t="12617" x="4981575" y="2784475"/>
          <p14:tracePt t="12628" x="4997450" y="2784475"/>
          <p14:tracePt t="12633" x="5005388" y="2784475"/>
          <p14:tracePt t="12641" x="5022850" y="2784475"/>
          <p14:tracePt t="12649" x="5046663" y="2800350"/>
          <p14:tracePt t="12665" x="5080000" y="2800350"/>
          <p14:tracePt t="12673" x="5087938" y="2800350"/>
          <p14:tracePt t="12681" x="5113338" y="2817813"/>
          <p14:tracePt t="12688" x="5121275" y="2817813"/>
          <p14:tracePt t="12714" x="5129213" y="2817813"/>
          <p14:tracePt t="12753" x="5137150" y="2817813"/>
          <p14:tracePt t="12769" x="5137150" y="2825750"/>
          <p14:tracePt t="12793" x="5137150" y="2833688"/>
          <p14:tracePt t="12817" x="5129213" y="2833688"/>
          <p14:tracePt t="12833" x="5121275" y="2851150"/>
          <p14:tracePt t="12849" x="5113338" y="2851150"/>
          <p14:tracePt t="12857" x="5095875" y="2851150"/>
          <p14:tracePt t="12873" x="5080000" y="2851150"/>
          <p14:tracePt t="12881" x="5072063" y="2851150"/>
          <p14:tracePt t="12898" x="5064125" y="2851150"/>
          <p14:tracePt t="12930" x="5054600" y="2851150"/>
          <p14:tracePt t="12937" x="5046663" y="2851150"/>
          <p14:tracePt t="12947" x="5038725" y="2851150"/>
          <p14:tracePt t="12953" x="5030788" y="2851150"/>
          <p14:tracePt t="12963" x="5005388" y="2851150"/>
          <p14:tracePt t="12969" x="4997450" y="2851150"/>
          <p14:tracePt t="12980" x="4981575" y="2851150"/>
          <p14:tracePt t="12985" x="4972050" y="2851150"/>
          <p14:tracePt t="13001" x="4964113" y="2851150"/>
          <p14:tracePt t="13026" x="4956175" y="2851150"/>
          <p14:tracePt t="13033" x="4948238" y="2851150"/>
          <p14:tracePt t="13041" x="4940300" y="2851150"/>
          <p14:tracePt t="13049" x="4930775" y="2851150"/>
          <p14:tracePt t="13057" x="4922838" y="2851150"/>
          <p14:tracePt t="13065" x="4914900" y="2851150"/>
          <p14:tracePt t="13073" x="4899025" y="2851150"/>
          <p14:tracePt t="13081" x="4881563" y="2841625"/>
          <p14:tracePt t="13089" x="4873625" y="2833688"/>
          <p14:tracePt t="13097" x="4857750" y="2833688"/>
          <p14:tracePt t="13104" x="4848225" y="2833688"/>
          <p14:tracePt t="13114" x="4824413" y="2833688"/>
          <p14:tracePt t="13121" x="4791075" y="2833688"/>
          <p14:tracePt t="13130" x="4757738" y="2825750"/>
          <p14:tracePt t="13137" x="4708525" y="2825750"/>
          <p14:tracePt t="13147" x="4683125" y="2825750"/>
          <p14:tracePt t="13153" x="4659313" y="2825750"/>
          <p14:tracePt t="13164" x="4633913" y="2825750"/>
          <p14:tracePt t="13169" x="4625975" y="2825750"/>
          <p14:tracePt t="13179" x="4600575" y="2825750"/>
          <p14:tracePt t="13185" x="4576763" y="2817813"/>
          <p14:tracePt t="13195" x="4559300" y="2817813"/>
          <p14:tracePt t="13201" x="4543425" y="2817813"/>
          <p14:tracePt t="13212" x="4518025" y="2809875"/>
          <p14:tracePt t="13217" x="4494213" y="2800350"/>
          <p14:tracePt t="13225" x="4468813" y="2800350"/>
          <p14:tracePt t="13233" x="4452938" y="2800350"/>
          <p14:tracePt t="13241" x="4427538" y="2792413"/>
          <p14:tracePt t="13249" x="4419600" y="2784475"/>
          <p14:tracePt t="13257" x="4378325" y="2776538"/>
          <p14:tracePt t="13265" x="4352925" y="2776538"/>
          <p14:tracePt t="13273" x="4329113" y="2768600"/>
          <p14:tracePt t="13281" x="4303713" y="2768600"/>
          <p14:tracePt t="13289" x="4286250" y="2768600"/>
          <p14:tracePt t="13297" x="4262438" y="2768600"/>
          <p14:tracePt t="13305" x="4229100" y="2759075"/>
          <p14:tracePt t="13314" x="4187825" y="2759075"/>
          <p14:tracePt t="13321" x="4146550" y="2751138"/>
          <p14:tracePt t="13332" x="4121150" y="2743200"/>
          <p14:tracePt t="13339" x="4089400" y="2743200"/>
          <p14:tracePt t="13348" x="4079875" y="2743200"/>
          <p14:tracePt t="13353" x="4071938" y="2743200"/>
          <p14:tracePt t="13363" x="4056063" y="2743200"/>
          <p14:tracePt t="13369" x="4030663" y="2743200"/>
          <p14:tracePt t="13380" x="4022725" y="2743200"/>
          <p14:tracePt t="13385" x="4006850" y="2743200"/>
          <p14:tracePt t="13395" x="3997325" y="2743200"/>
          <p14:tracePt t="13401" x="3989388" y="2743200"/>
          <p14:tracePt t="13412" x="3981450" y="2743200"/>
          <p14:tracePt t="14249" x="3989388" y="2743200"/>
          <p14:tracePt t="14257" x="4030663" y="2743200"/>
          <p14:tracePt t="14265" x="4079875" y="2743200"/>
          <p14:tracePt t="14273" x="4097338" y="2743200"/>
          <p14:tracePt t="14282" x="4130675" y="2743200"/>
          <p14:tracePt t="14289" x="4162425" y="2743200"/>
          <p14:tracePt t="14298" x="4213225" y="2743200"/>
          <p14:tracePt t="14305" x="4244975" y="2743200"/>
          <p14:tracePt t="14314" x="4254500" y="2743200"/>
          <p14:tracePt t="14321" x="4270375" y="2743200"/>
          <p14:tracePt t="14330" x="4278313" y="2743200"/>
          <p14:tracePt t="14337" x="4295775" y="2743200"/>
          <p14:tracePt t="14347" x="4319588" y="2743200"/>
          <p14:tracePt t="14363" x="4329113" y="2743200"/>
          <p14:tracePt t="14369" x="4337050" y="2743200"/>
          <p14:tracePt t="14380" x="4344988" y="2743200"/>
          <p14:tracePt t="14385" x="4370388" y="2743200"/>
          <p14:tracePt t="14396" x="4402138" y="2743200"/>
          <p14:tracePt t="14401" x="4427538" y="2743200"/>
          <p14:tracePt t="14409" x="4443413" y="2743200"/>
          <p14:tracePt t="14417" x="4452938" y="2743200"/>
          <p14:tracePt t="14425" x="4460875" y="2743200"/>
          <p14:tracePt t="18573" x="4476750" y="2735263"/>
          <p14:tracePt t="18577" x="4494213" y="2727325"/>
          <p14:tracePt t="18593" x="4502150" y="2717800"/>
          <p14:tracePt t="18601" x="4518025" y="2717800"/>
          <p14:tracePt t="18609" x="4525963" y="2709863"/>
          <p14:tracePt t="18618" x="4535488" y="2709863"/>
          <p14:tracePt t="18625" x="4543425" y="2693988"/>
          <p14:tracePt t="18641" x="4551363" y="2693988"/>
          <p14:tracePt t="18650" x="4559300" y="2686050"/>
          <p14:tracePt t="18657" x="4567238" y="2676525"/>
          <p14:tracePt t="18668" x="4576763" y="2676525"/>
          <p14:tracePt t="18672" x="4592638" y="2668588"/>
          <p14:tracePt t="18688" x="4600575" y="2668588"/>
          <p14:tracePt t="18720" x="4608513" y="2668588"/>
          <p14:tracePt t="18753" x="4618038" y="2668588"/>
          <p14:tracePt t="18769" x="4633913" y="2668588"/>
          <p14:tracePt t="18777" x="4649788" y="2668588"/>
          <p14:tracePt t="18785" x="4675188" y="2668588"/>
          <p14:tracePt t="18793" x="4691063" y="2668588"/>
          <p14:tracePt t="18802" x="4716463" y="2668588"/>
          <p14:tracePt t="18809" x="4732338" y="2668588"/>
          <p14:tracePt t="18818" x="4741863" y="2668588"/>
          <p14:tracePt t="18824" x="4749800" y="2668588"/>
          <p14:tracePt t="18835" x="4765675" y="2668588"/>
          <p14:tracePt t="18850" x="4773613" y="2668588"/>
          <p14:tracePt t="18857" x="4783138" y="2668588"/>
          <p14:tracePt t="18867" x="4799013" y="2660650"/>
          <p14:tracePt t="18883" x="4814888" y="2660650"/>
          <p14:tracePt t="18901" x="4865688" y="2652713"/>
          <p14:tracePt t="18905" x="4906963" y="2652713"/>
          <p14:tracePt t="18916" x="4930775" y="2652713"/>
          <p14:tracePt t="18921" x="4956175" y="2644775"/>
          <p14:tracePt t="18929" x="4981575" y="2644775"/>
          <p14:tracePt t="18937" x="4997450" y="2644775"/>
          <p14:tracePt t="18945" x="5013325" y="2644775"/>
          <p14:tracePt t="18953" x="5038725" y="2644775"/>
          <p14:tracePt t="18961" x="5064125" y="2644775"/>
          <p14:tracePt t="18968" x="5095875" y="2644775"/>
          <p14:tracePt t="18977" x="5121275" y="2644775"/>
          <p14:tracePt t="18985" x="5162550" y="2644775"/>
          <p14:tracePt t="18993" x="5237163" y="2644775"/>
          <p14:tracePt t="19002" x="5319713" y="2627313"/>
          <p14:tracePt t="19009" x="5418138" y="2627313"/>
          <p14:tracePt t="19019" x="5518150" y="2627313"/>
          <p14:tracePt t="19025" x="5600700" y="2627313"/>
          <p14:tracePt t="19034" x="5691188" y="2627313"/>
          <p14:tracePt t="19041" x="5765800" y="2619375"/>
          <p14:tracePt t="19051" x="5830888" y="2619375"/>
          <p14:tracePt t="19057" x="5889625" y="2619375"/>
          <p14:tracePt t="19067" x="5897563" y="2619375"/>
          <p14:tracePt t="19129" x="5889625" y="2619375"/>
          <p14:tracePt t="19137" x="5873750" y="2619375"/>
          <p14:tracePt t="19145" x="5856288" y="2619375"/>
          <p14:tracePt t="19153" x="5830888" y="2619375"/>
          <p14:tracePt t="19161" x="5789613" y="2611438"/>
          <p14:tracePt t="19168" x="5740400" y="2603500"/>
          <p14:tracePt t="19177" x="5683250" y="2603500"/>
          <p14:tracePt t="19185" x="5634038" y="2603500"/>
          <p14:tracePt t="19193" x="5551488" y="2603500"/>
          <p14:tracePt t="19202" x="5451475" y="2593975"/>
          <p14:tracePt t="19209" x="5319713" y="2593975"/>
          <p14:tracePt t="19218" x="5162550" y="2593975"/>
          <p14:tracePt t="19225" x="4997450" y="2578100"/>
          <p14:tracePt t="19234" x="4791075" y="2570163"/>
          <p14:tracePt t="19241" x="4584700" y="2560638"/>
          <p14:tracePt t="19250" x="4329113" y="2544763"/>
          <p14:tracePt t="19257" x="4121150" y="2528888"/>
          <p14:tracePt t="19266" x="3906838" y="2503488"/>
          <p14:tracePt t="19273" x="3716338" y="2487613"/>
          <p14:tracePt t="19283" x="3535363" y="2470150"/>
          <p14:tracePt t="19289" x="3336925" y="2436813"/>
          <p14:tracePt t="19300" x="3171825" y="2420938"/>
          <p14:tracePt t="19305" x="3022600" y="2405063"/>
          <p14:tracePt t="19316" x="2874963" y="2379663"/>
          <p14:tracePt t="19321" x="2700338" y="2346325"/>
          <p14:tracePt t="19329" x="2511425" y="2312988"/>
          <p14:tracePt t="19338" x="2338388" y="2289175"/>
          <p14:tracePt t="19346" x="2189163" y="2263775"/>
          <p14:tracePt t="19353" x="2089150" y="2255838"/>
          <p14:tracePt t="19361" x="2081213" y="2255838"/>
          <p14:tracePt t="19368" x="2057400" y="2255838"/>
          <p14:tracePt t="19377" x="2039938" y="2255838"/>
          <p14:tracePt t="19385" x="2016125" y="2247900"/>
          <p14:tracePt t="19393" x="1998663" y="2247900"/>
          <p14:tracePt t="19402" x="1974850" y="2247900"/>
          <p14:tracePt t="19409" x="1957388" y="2247900"/>
          <p14:tracePt t="19425" x="1949450" y="2247900"/>
          <p14:tracePt t="19434" x="1941513" y="2247900"/>
          <p14:tracePt t="19441" x="1924050" y="2247900"/>
          <p14:tracePt t="19450" x="1908175" y="2247900"/>
          <p14:tracePt t="19457" x="1892300" y="2230438"/>
          <p14:tracePt t="19467" x="1851025" y="2206625"/>
          <p14:tracePt t="19473" x="1825625" y="2197100"/>
          <p14:tracePt t="19483" x="1776413" y="2181225"/>
          <p14:tracePt t="19489" x="1758950" y="2165350"/>
          <p14:tracePt t="19513" x="1751013" y="2165350"/>
          <p14:tracePt t="19649" x="1743075" y="2165350"/>
          <p14:tracePt t="19656" x="1735138" y="2165350"/>
          <p14:tracePt t="19665" x="1725613" y="2165350"/>
          <p14:tracePt t="19673" x="1717675" y="2165350"/>
          <p14:tracePt t="19684" x="1701800" y="2165350"/>
          <p14:tracePt t="19753" x="1701800" y="2173288"/>
          <p14:tracePt t="19777" x="1709738" y="2173288"/>
          <p14:tracePt t="19793" x="1725613" y="2173288"/>
          <p14:tracePt t="19802" x="1743075" y="2173288"/>
          <p14:tracePt t="19897" x="1751013" y="2173288"/>
          <p14:tracePt t="19913" x="1758950" y="2173288"/>
          <p14:tracePt t="19937" x="1766888" y="2173288"/>
          <p14:tracePt t="20065" x="1776413" y="2173288"/>
          <p14:tracePt t="20081" x="1792288" y="2165350"/>
          <p14:tracePt t="20089" x="1800225" y="2165350"/>
          <p14:tracePt t="20098" x="1809750" y="2165350"/>
          <p14:tracePt t="20105" x="1833563" y="2155825"/>
          <p14:tracePt t="20112" x="1858963" y="2155825"/>
          <p14:tracePt t="20121" x="1882775" y="2147888"/>
          <p14:tracePt t="20129" x="1924050" y="2147888"/>
          <p14:tracePt t="20137" x="1957388" y="2132013"/>
          <p14:tracePt t="20145" x="1974850" y="2124075"/>
          <p14:tracePt t="20153" x="2016125" y="2106613"/>
          <p14:tracePt t="20161" x="2057400" y="2090738"/>
          <p14:tracePt t="20171" x="2130425" y="2082800"/>
          <p14:tracePt t="20177" x="2205038" y="2073275"/>
          <p14:tracePt t="20188" x="2305050" y="2073275"/>
          <p14:tracePt t="20193" x="2403475" y="2073275"/>
          <p14:tracePt t="20202" x="2503488" y="2073275"/>
          <p14:tracePt t="20208" x="2586038" y="2073275"/>
          <p14:tracePt t="20218" x="2676525" y="2073275"/>
          <p14:tracePt t="20225" x="2751138" y="2073275"/>
          <p14:tracePt t="20235" x="2833688" y="2073275"/>
          <p14:tracePt t="20241" x="2908300" y="2073275"/>
          <p14:tracePt t="20251" x="2973388" y="2073275"/>
          <p14:tracePt t="20257" x="3040063" y="2073275"/>
          <p14:tracePt t="20267" x="3114675" y="2073275"/>
          <p14:tracePt t="20273" x="3179763" y="2073275"/>
          <p14:tracePt t="20283" x="3246438" y="2073275"/>
          <p14:tracePt t="20289" x="3321050" y="2073275"/>
          <p14:tracePt t="20297" x="3395663" y="2082800"/>
          <p14:tracePt t="20305" x="3478213" y="2090738"/>
          <p14:tracePt t="20313" x="3551238" y="2114550"/>
          <p14:tracePt t="20321" x="3609975" y="2124075"/>
          <p14:tracePt t="20329" x="3651250" y="2124075"/>
          <p14:tracePt t="20337" x="3700463" y="2124075"/>
          <p14:tracePt t="20345" x="3733800" y="2124075"/>
          <p14:tracePt t="20353" x="3783013" y="2132013"/>
          <p14:tracePt t="20361" x="3841750" y="2139950"/>
          <p14:tracePt t="20369" x="3883025" y="2147888"/>
          <p14:tracePt t="20377" x="3956050" y="2165350"/>
          <p14:tracePt t="20387" x="4022725" y="2181225"/>
          <p14:tracePt t="20393" x="4113213" y="2214563"/>
          <p14:tracePt t="20403" x="4187825" y="2230438"/>
          <p14:tracePt t="20409" x="4278313" y="2247900"/>
          <p14:tracePt t="20418" x="4344988" y="2255838"/>
          <p14:tracePt t="20425" x="4419600" y="2263775"/>
          <p14:tracePt t="20435" x="4460875" y="2271713"/>
          <p14:tracePt t="20441" x="4510088" y="2281238"/>
          <p14:tracePt t="20450" x="4543425" y="2289175"/>
          <p14:tracePt t="20457" x="4584700" y="2289175"/>
          <p14:tracePt t="20467" x="4625975" y="2297113"/>
          <p14:tracePt t="20473" x="4667250" y="2305050"/>
          <p14:tracePt t="20483" x="4716463" y="2305050"/>
          <p14:tracePt t="20489" x="4773613" y="2312988"/>
          <p14:tracePt t="20497" x="4832350" y="2322513"/>
          <p14:tracePt t="20505" x="4906963" y="2338388"/>
          <p14:tracePt t="20513" x="4972050" y="2346325"/>
          <p14:tracePt t="20521" x="5038725" y="2346325"/>
          <p14:tracePt t="20529" x="5113338" y="2354263"/>
          <p14:tracePt t="20536" x="5170488" y="2371725"/>
          <p14:tracePt t="20545" x="5203825" y="2379663"/>
          <p14:tracePt t="20553" x="5229225" y="2387600"/>
          <p14:tracePt t="20561" x="5270500" y="2395538"/>
          <p14:tracePt t="20571" x="5278438" y="2413000"/>
          <p14:tracePt t="20577" x="5286375" y="2413000"/>
          <p14:tracePt t="20586" x="5311775" y="2420938"/>
          <p14:tracePt t="20593" x="5335588" y="2428875"/>
          <p14:tracePt t="20603" x="5368925" y="2428875"/>
          <p14:tracePt t="20609" x="5435600" y="2454275"/>
          <p14:tracePt t="20618" x="5500688" y="2478088"/>
          <p14:tracePt t="20625" x="5567363" y="2495550"/>
          <p14:tracePt t="20634" x="5641975" y="2511425"/>
          <p14:tracePt t="20641" x="5716588" y="2536825"/>
          <p14:tracePt t="20650" x="5799138" y="2570163"/>
          <p14:tracePt t="20657" x="5881688" y="2593975"/>
          <p14:tracePt t="20667" x="5956300" y="2619375"/>
          <p14:tracePt t="20673" x="6029325" y="2635250"/>
          <p14:tracePt t="20683" x="6096000" y="2652713"/>
          <p14:tracePt t="20689" x="6153150" y="2660650"/>
          <p14:tracePt t="20697" x="6186488" y="2676525"/>
          <p14:tracePt t="20705" x="6235700" y="2693988"/>
          <p14:tracePt t="20713" x="6269038" y="2709863"/>
          <p14:tracePt t="20721" x="6286500" y="2717800"/>
          <p14:tracePt t="20736" x="6302375" y="2735263"/>
          <p14:tracePt t="20745" x="6318250" y="2751138"/>
          <p14:tracePt t="20761" x="6327775" y="2759075"/>
          <p14:tracePt t="20769" x="6335713" y="2776538"/>
          <p14:tracePt t="20793" x="6343650" y="2776538"/>
          <p14:tracePt t="20818" x="6343650" y="2784475"/>
          <p14:tracePt t="20825" x="6343650" y="2800350"/>
          <p14:tracePt t="20841" x="6327775" y="2809875"/>
          <p14:tracePt t="20856" x="6310313" y="2817813"/>
          <p14:tracePt t="20866" x="6286500" y="2817813"/>
          <p14:tracePt t="20872" x="6269038" y="2817813"/>
          <p14:tracePt t="20881" x="6253163" y="2833688"/>
          <p14:tracePt t="20902" x="6211888" y="2841625"/>
          <p14:tracePt t="20904" x="6194425" y="2841625"/>
          <p14:tracePt t="20912" x="6170613" y="2851150"/>
          <p14:tracePt t="20920" x="6121400" y="2867025"/>
          <p14:tracePt t="20928" x="6062663" y="2874963"/>
          <p14:tracePt t="20936" x="6013450" y="2882900"/>
          <p14:tracePt t="20944" x="5972175" y="2892425"/>
          <p14:tracePt t="20952" x="5922963" y="2900363"/>
          <p14:tracePt t="20960" x="5881688" y="2900363"/>
          <p14:tracePt t="20969" x="5822950" y="2900363"/>
          <p14:tracePt t="20976" x="5773738" y="2908300"/>
          <p14:tracePt t="20985" x="5732463" y="2916238"/>
          <p14:tracePt t="20992" x="5691188" y="2925763"/>
          <p14:tracePt t="21002" x="5657850" y="2925763"/>
          <p14:tracePt t="21008" x="5624513" y="2925763"/>
          <p14:tracePt t="21018" x="5600700" y="2925763"/>
          <p14:tracePt t="21024" x="5575300" y="2925763"/>
          <p14:tracePt t="21034" x="5567363" y="2925763"/>
          <p14:tracePt t="21040" x="5534025" y="2925763"/>
          <p14:tracePt t="21050" x="5518150" y="2925763"/>
          <p14:tracePt t="21057" x="5500688" y="2925763"/>
          <p14:tracePt t="21066" x="5476875" y="2933700"/>
          <p14:tracePt t="21072" x="5459413" y="2933700"/>
          <p14:tracePt t="21080" x="5427663" y="2933700"/>
          <p14:tracePt t="21088" x="5386388" y="2933700"/>
          <p14:tracePt t="21096" x="5302250" y="2941638"/>
          <p14:tracePt t="21104" x="5219700" y="2941638"/>
          <p14:tracePt t="21112" x="5129213" y="2941638"/>
          <p14:tracePt t="21120" x="5038725" y="2941638"/>
          <p14:tracePt t="21128" x="4948238" y="2941638"/>
          <p14:tracePt t="21136" x="4848225" y="2949575"/>
          <p14:tracePt t="21145" x="4757738" y="2957513"/>
          <p14:tracePt t="21153" x="4667250" y="2957513"/>
          <p14:tracePt t="21161" x="4559300" y="2967038"/>
          <p14:tracePt t="21170" x="4460875" y="2967038"/>
          <p14:tracePt t="21177" x="4360863" y="2982913"/>
          <p14:tracePt t="21187" x="4237038" y="2982913"/>
          <p14:tracePt t="21193" x="4130675" y="2982913"/>
          <p14:tracePt t="21202" x="3997325" y="2982913"/>
          <p14:tracePt t="21209" x="3857625" y="2982913"/>
          <p14:tracePt t="21218" x="3725863" y="2982913"/>
          <p14:tracePt t="21225" x="3602038" y="2982913"/>
          <p14:tracePt t="21235" x="3509963" y="2982913"/>
          <p14:tracePt t="21241" x="3411538" y="2982913"/>
          <p14:tracePt t="21251" x="3328988" y="2982913"/>
          <p14:tracePt t="21257" x="3254375" y="2982913"/>
          <p14:tracePt t="21268" x="3163888" y="2982913"/>
          <p14:tracePt t="21273" x="3089275" y="2982913"/>
          <p14:tracePt t="21281" x="2965450" y="2982913"/>
          <p14:tracePt t="21290" x="2833688" y="2982913"/>
          <p14:tracePt t="21297" x="2700338" y="2982913"/>
          <p14:tracePt t="21305" x="2560638" y="2982913"/>
          <p14:tracePt t="21313" x="2362200" y="2982913"/>
          <p14:tracePt t="21320" x="2155825" y="2982913"/>
          <p14:tracePt t="21329" x="1933575" y="2982913"/>
          <p14:tracePt t="21338" x="1725613" y="2982913"/>
          <p14:tracePt t="21344" x="1544638" y="2982913"/>
          <p14:tracePt t="21354" x="1346200" y="2982913"/>
          <p14:tracePt t="21360" x="1165225" y="2982913"/>
          <p14:tracePt t="21369" x="1008063" y="2982913"/>
          <p14:tracePt t="21376" x="850900" y="2982913"/>
          <p14:tracePt t="21386" x="709613" y="2982913"/>
          <p14:tracePt t="21392" x="595313" y="2982913"/>
          <p14:tracePt t="21402" x="495300" y="2982913"/>
          <p14:tracePt t="21408" x="412750" y="2982913"/>
          <p14:tracePt t="21418" x="347663" y="2982913"/>
          <p14:tracePt t="21424" x="306388" y="2982913"/>
          <p14:tracePt t="21434" x="265113" y="2982913"/>
          <p14:tracePt t="21440" x="214313" y="2982913"/>
          <p14:tracePt t="21449" x="173038" y="2982913"/>
          <p14:tracePt t="21456" x="115888" y="2982913"/>
          <p14:tracePt t="21466" x="57150" y="2982913"/>
          <p14:tracePt t="21697" x="98425" y="2660650"/>
          <p14:tracePt t="21705" x="198438" y="2644775"/>
          <p14:tracePt t="21713" x="314325" y="2619375"/>
          <p14:tracePt t="21720" x="430213" y="2611438"/>
          <p14:tracePt t="21729" x="554038" y="2593975"/>
          <p14:tracePt t="21737" x="709613" y="2560638"/>
          <p14:tracePt t="21745" x="858838" y="2536825"/>
          <p14:tracePt t="21755" x="1023938" y="2519363"/>
          <p14:tracePt t="21760" x="1196975" y="2495550"/>
          <p14:tracePt t="21770" x="1363663" y="2487613"/>
          <p14:tracePt t="21777" x="1552575" y="2462213"/>
          <p14:tracePt t="21786" x="1735138" y="2446338"/>
          <p14:tracePt t="21793" x="1900238" y="2446338"/>
          <p14:tracePt t="21802" x="2057400" y="2446338"/>
          <p14:tracePt t="21809" x="2212975" y="2446338"/>
          <p14:tracePt t="21819" x="2395538" y="2446338"/>
          <p14:tracePt t="21825" x="2593975" y="2446338"/>
          <p14:tracePt t="21835" x="2774950" y="2446338"/>
          <p14:tracePt t="21841" x="3006725" y="2446338"/>
          <p14:tracePt t="21851" x="3295650" y="2446338"/>
          <p14:tracePt t="21857" x="3543300" y="2446338"/>
          <p14:tracePt t="21865" x="3767138" y="2446338"/>
          <p14:tracePt t="21873" x="3973513" y="2446338"/>
          <p14:tracePt t="21887" x="4171950" y="2446338"/>
          <p14:tracePt t="21889" x="4378325" y="2446338"/>
          <p14:tracePt t="21897" x="4649788" y="2454275"/>
          <p14:tracePt t="21905" x="4899025" y="2470150"/>
          <p14:tracePt t="21913" x="5154613" y="2495550"/>
          <p14:tracePt t="21921" x="5368925" y="2503488"/>
          <p14:tracePt t="21929" x="5575300" y="2519363"/>
          <p14:tracePt t="21937" x="5781675" y="2528888"/>
          <p14:tracePt t="21945" x="5964238" y="2544763"/>
          <p14:tracePt t="21954" x="6103938" y="2544763"/>
          <p14:tracePt t="21961" x="6211888" y="2544763"/>
          <p14:tracePt t="21970" x="6310313" y="2560638"/>
          <p14:tracePt t="21977" x="6410325" y="2578100"/>
          <p14:tracePt t="21987" x="6500813" y="2586038"/>
          <p14:tracePt t="21993" x="6591300" y="2603500"/>
          <p14:tracePt t="22002" x="6681788" y="2635250"/>
          <p14:tracePt t="22009" x="6797675" y="2668588"/>
          <p14:tracePt t="22018" x="6913563" y="2709863"/>
          <p14:tracePt t="22025" x="7013575" y="2743200"/>
          <p14:tracePt t="22034" x="7104063" y="2776538"/>
          <p14:tracePt t="22041" x="7186613" y="2809875"/>
          <p14:tracePt t="22052" x="7243763" y="2825750"/>
          <p14:tracePt t="22057" x="7285038" y="2851150"/>
          <p14:tracePt t="22065" x="7318375" y="2874963"/>
          <p14:tracePt t="22073" x="7343775" y="2892425"/>
          <p14:tracePt t="22081" x="7359650" y="2908300"/>
          <p14:tracePt t="22089" x="7367588" y="2925763"/>
          <p14:tracePt t="22097" x="7367588" y="2941638"/>
          <p14:tracePt t="22105" x="7367588" y="2967038"/>
          <p14:tracePt t="22113" x="7367588" y="2990850"/>
          <p14:tracePt t="22121" x="7385050" y="3008313"/>
          <p14:tracePt t="22129" x="7385050" y="3016250"/>
          <p14:tracePt t="22137" x="7392988" y="3032125"/>
          <p14:tracePt t="22145" x="7392988" y="3049588"/>
          <p14:tracePt t="22154" x="7392988" y="3057525"/>
          <p14:tracePt t="22161" x="7392988" y="3073400"/>
          <p14:tracePt t="22170" x="7392988" y="3081338"/>
          <p14:tracePt t="22177" x="7377113" y="3106738"/>
          <p14:tracePt t="22187" x="7351713" y="3114675"/>
          <p14:tracePt t="22193" x="7334250" y="3114675"/>
          <p14:tracePt t="22202" x="7302500" y="3140075"/>
          <p14:tracePt t="22209" x="7269163" y="3140075"/>
          <p14:tracePt t="22218" x="7243763" y="3148013"/>
          <p14:tracePt t="22225" x="7210425" y="3148013"/>
          <p14:tracePt t="22234" x="7161213" y="3155950"/>
          <p14:tracePt t="22241" x="7127875" y="3155950"/>
          <p14:tracePt t="22252" x="7078663" y="3155950"/>
          <p14:tracePt t="22257" x="7054850" y="3155950"/>
          <p14:tracePt t="22265" x="7037388" y="3155950"/>
          <p14:tracePt t="22273" x="6996113" y="3155950"/>
          <p14:tracePt t="22281" x="6938963" y="3155950"/>
          <p14:tracePt t="22289" x="6872288" y="3155950"/>
          <p14:tracePt t="22297" x="6797675" y="3155950"/>
          <p14:tracePt t="22304" x="6732588" y="3155950"/>
          <p14:tracePt t="22313" x="6657975" y="3155950"/>
          <p14:tracePt t="22321" x="6567488" y="3155950"/>
          <p14:tracePt t="22329" x="6484938" y="3155950"/>
          <p14:tracePt t="22337" x="6369050" y="3155950"/>
          <p14:tracePt t="22345" x="6261100" y="3155950"/>
          <p14:tracePt t="22354" x="6129338" y="3155950"/>
          <p14:tracePt t="22361" x="5972175" y="3155950"/>
          <p14:tracePt t="22370" x="5830888" y="3155950"/>
          <p14:tracePt t="22377" x="5675313" y="3155950"/>
          <p14:tracePt t="22386" x="5541963" y="3155950"/>
          <p14:tracePt t="22393" x="5376863" y="3155950"/>
          <p14:tracePt t="22403" x="5245100" y="3155950"/>
          <p14:tracePt t="22409" x="5105400" y="3155950"/>
          <p14:tracePt t="22419" x="4989513" y="3155950"/>
          <p14:tracePt t="22425" x="4889500" y="3155950"/>
          <p14:tracePt t="22435" x="4765675" y="3155950"/>
          <p14:tracePt t="22441" x="4633913" y="3155950"/>
          <p14:tracePt t="22452" x="4525963" y="3155950"/>
          <p14:tracePt t="22457" x="4419600" y="3155950"/>
          <p14:tracePt t="22465" x="4311650" y="3155950"/>
          <p14:tracePt t="22473" x="4213225" y="3155950"/>
          <p14:tracePt t="22481" x="4121150" y="3155950"/>
          <p14:tracePt t="22489" x="4056063" y="3155950"/>
          <p14:tracePt t="22497" x="3997325" y="3155950"/>
          <p14:tracePt t="22504" x="3956050" y="3155950"/>
          <p14:tracePt t="22513" x="3924300" y="3155950"/>
          <p14:tracePt t="22521" x="3898900" y="3155950"/>
          <p14:tracePt t="22529" x="3873500" y="3155950"/>
          <p14:tracePt t="22537" x="3849688" y="3148013"/>
          <p14:tracePt t="22545" x="3824288" y="3148013"/>
          <p14:tracePt t="22554" x="3798888" y="3148013"/>
          <p14:tracePt t="22561" x="3783013" y="3148013"/>
          <p14:tracePt t="22570" x="3757613" y="3148013"/>
          <p14:tracePt t="22577" x="3733800" y="3148013"/>
          <p14:tracePt t="22586" x="3708400" y="3148013"/>
          <p14:tracePt t="22594" x="3684588" y="3148013"/>
          <p14:tracePt t="22602" x="3651250" y="3148013"/>
          <p14:tracePt t="22609" x="3584575" y="3148013"/>
          <p14:tracePt t="22618" x="3519488" y="3148013"/>
          <p14:tracePt t="22625" x="3452813" y="3148013"/>
          <p14:tracePt t="22636" x="3378200" y="3148013"/>
          <p14:tracePt t="22641" x="3287713" y="3148013"/>
          <p14:tracePt t="22652" x="3205163" y="3148013"/>
          <p14:tracePt t="22657" x="3114675" y="3148013"/>
          <p14:tracePt t="22665" x="3048000" y="3163888"/>
          <p14:tracePt t="22672" x="2998788" y="3173413"/>
          <p14:tracePt t="22680" x="2949575" y="3181350"/>
          <p14:tracePt t="22688" x="2916238" y="3189288"/>
          <p14:tracePt t="22696" x="2908300" y="3189288"/>
          <p14:tracePt t="22737" x="2898775" y="3189288"/>
          <p14:tracePt t="22793" x="2924175" y="3173413"/>
          <p14:tracePt t="22802" x="2965450" y="3155950"/>
          <p14:tracePt t="22809" x="3014663" y="3148013"/>
          <p14:tracePt t="22817" x="3040063" y="3132138"/>
          <p14:tracePt t="22825" x="3073400" y="3114675"/>
          <p14:tracePt t="22836" x="3089275" y="3106738"/>
          <p14:tracePt t="22840" x="3105150" y="3090863"/>
          <p14:tracePt t="22849" x="3130550" y="3065463"/>
          <p14:tracePt t="22865" x="3138488" y="3049588"/>
          <p14:tracePt t="22873" x="3138488" y="3032125"/>
          <p14:tracePt t="22888" x="3155950" y="3024188"/>
          <p14:tracePt t="22889" x="3171825" y="3016250"/>
          <p14:tracePt t="22897" x="3197225" y="3008313"/>
          <p14:tracePt t="22905" x="3221038" y="2990850"/>
          <p14:tracePt t="22912" x="3228975" y="2974975"/>
          <p14:tracePt t="22922" x="3254375" y="2974975"/>
          <p14:tracePt t="22929" x="3287713" y="2957513"/>
          <p14:tracePt t="22939" x="3344863" y="2949575"/>
          <p14:tracePt t="22944" x="3386138" y="2941638"/>
          <p14:tracePt t="22955" x="3427413" y="2933700"/>
          <p14:tracePt t="22961" x="3468688" y="2925763"/>
          <p14:tracePt t="22970" x="3509963" y="2916238"/>
          <p14:tracePt t="22986" x="3519488" y="2908300"/>
          <p14:tracePt t="23002" x="3535363" y="2908300"/>
          <p14:tracePt t="23009" x="3560763" y="2908300"/>
          <p14:tracePt t="23019" x="3602038" y="2908300"/>
          <p14:tracePt t="23025" x="3643313" y="2892425"/>
          <p14:tracePt t="23036" x="3684588" y="2892425"/>
          <p14:tracePt t="23041" x="3708400" y="2892425"/>
          <p14:tracePt t="23049" x="3757613" y="2892425"/>
          <p14:tracePt t="23057" x="3816350" y="2892425"/>
          <p14:tracePt t="23065" x="3873500" y="2892425"/>
          <p14:tracePt t="23073" x="3914775" y="2892425"/>
          <p14:tracePt t="23081" x="3965575" y="2892425"/>
          <p14:tracePt t="23089" x="4006850" y="2892425"/>
          <p14:tracePt t="23097" x="4048125" y="2892425"/>
          <p14:tracePt t="23105" x="4089400" y="2892425"/>
          <p14:tracePt t="23113" x="4121150" y="2892425"/>
          <p14:tracePt t="23121" x="4162425" y="2892425"/>
          <p14:tracePt t="23129" x="4195763" y="2892425"/>
          <p14:tracePt t="23138" x="4229100" y="2892425"/>
          <p14:tracePt t="23145" x="4278313" y="2892425"/>
          <p14:tracePt t="23154" x="4319588" y="2892425"/>
          <p14:tracePt t="23161" x="4344988" y="2892425"/>
          <p14:tracePt t="23170" x="4360863" y="2892425"/>
          <p14:tracePt t="23177" x="4378325" y="2892425"/>
          <p14:tracePt t="23187" x="4411663" y="2900363"/>
          <p14:tracePt t="23193" x="4435475" y="2908300"/>
          <p14:tracePt t="23202" x="4452938" y="2916238"/>
          <p14:tracePt t="23209" x="4468813" y="2916238"/>
          <p14:tracePt t="23218" x="4494213" y="2933700"/>
          <p14:tracePt t="23225" x="4543425" y="2957513"/>
          <p14:tracePt t="23236" x="4584700" y="2967038"/>
          <p14:tracePt t="23241" x="4608513" y="2974975"/>
          <p14:tracePt t="23249" x="4667250" y="2982913"/>
          <p14:tracePt t="23257" x="4749800" y="2998788"/>
          <p14:tracePt t="23265" x="4824413" y="3016250"/>
          <p14:tracePt t="23274" x="4914900" y="3032125"/>
          <p14:tracePt t="23286" x="5005388" y="3049588"/>
          <p14:tracePt t="23289" x="5072063" y="3073400"/>
          <p14:tracePt t="23297" x="5121275" y="3090863"/>
          <p14:tracePt t="23306" x="5154613" y="3098800"/>
          <p14:tracePt t="23312" x="5195888" y="3114675"/>
          <p14:tracePt t="23321" x="5203825" y="3114675"/>
          <p14:tracePt t="23537" x="5211763" y="3114675"/>
          <p14:tracePt t="23561" x="5229225" y="3081338"/>
          <p14:tracePt t="23570" x="5237163" y="3073400"/>
          <p14:tracePt t="23577" x="5245100" y="3049588"/>
          <p14:tracePt t="23586" x="5260975" y="3032125"/>
          <p14:tracePt t="23592" x="5270500" y="2998788"/>
          <p14:tracePt t="23601" x="5286375" y="2974975"/>
          <p14:tracePt t="23608" x="5286375" y="2949575"/>
          <p14:tracePt t="23625" x="5294313" y="2941638"/>
          <p14:tracePt t="23636" x="5302250" y="2933700"/>
          <p14:tracePt t="23641" x="5302250" y="2925763"/>
          <p14:tracePt t="23649" x="5302250" y="2900363"/>
          <p14:tracePt t="23657" x="5302250" y="2874963"/>
          <p14:tracePt t="23665" x="5302250" y="2867025"/>
          <p14:tracePt t="23673" x="5302250" y="2841625"/>
          <p14:tracePt t="23681" x="5302250" y="2825750"/>
          <p14:tracePt t="23697" x="5302250" y="2817813"/>
          <p14:tracePt t="23705" x="5302250" y="2800350"/>
          <p14:tracePt t="23712" x="5302250" y="2792413"/>
          <p14:tracePt t="23721" x="5302250" y="2784475"/>
          <p14:tracePt t="23729" x="5294313" y="2776538"/>
          <p14:tracePt t="23738" x="5286375" y="2768600"/>
          <p14:tracePt t="23745" x="5278438" y="2759075"/>
          <p14:tracePt t="23761" x="5260975" y="2751138"/>
          <p14:tracePt t="23771" x="5253038" y="2735263"/>
          <p14:tracePt t="23777" x="5245100" y="2735263"/>
          <p14:tracePt t="23801" x="5237163" y="2735263"/>
          <p14:tracePt t="23809" x="5219700" y="2727325"/>
          <p14:tracePt t="23825" x="5187950" y="2727325"/>
          <p14:tracePt t="23840" x="5154613" y="2727325"/>
          <p14:tracePt t="23849" x="5121275" y="2727325"/>
          <p14:tracePt t="23857" x="5105400" y="2727325"/>
          <p14:tracePt t="23865" x="5054600" y="2735263"/>
          <p14:tracePt t="23872" x="5013325" y="2759075"/>
          <p14:tracePt t="23889" x="4940300" y="2776538"/>
          <p14:tracePt t="23897" x="4881563" y="2792413"/>
          <p14:tracePt t="23906" x="4799013" y="2809875"/>
          <p14:tracePt t="23912" x="4732338" y="2825750"/>
          <p14:tracePt t="23922" x="4675188" y="2833688"/>
          <p14:tracePt t="23929" x="4625975" y="2851150"/>
          <p14:tracePt t="23938" x="4584700" y="2867025"/>
          <p14:tracePt t="23945" x="4543425" y="2874963"/>
          <p14:tracePt t="23954" x="4535488" y="2882900"/>
          <p14:tracePt t="23961" x="4502150" y="2882900"/>
          <p14:tracePt t="23970" x="4476750" y="2892425"/>
          <p14:tracePt t="23977" x="4452938" y="2892425"/>
          <p14:tracePt t="23987" x="4427538" y="2900363"/>
          <p14:tracePt t="23993" x="4402138" y="2900363"/>
          <p14:tracePt t="24002" x="4386263" y="2916238"/>
          <p14:tracePt t="24009" x="4370388" y="2916238"/>
          <p14:tracePt t="24020" x="4360863" y="2916238"/>
          <p14:tracePt t="24025" x="4344988" y="2925763"/>
          <p14:tracePt t="24033" x="4337050" y="2933700"/>
          <p14:tracePt t="24041" x="4311650" y="2933700"/>
          <p14:tracePt t="24049" x="4286250" y="2933700"/>
          <p14:tracePt t="24057" x="4262438" y="2949575"/>
          <p14:tracePt t="24065" x="4244975" y="2949575"/>
          <p14:tracePt t="24072" x="4187825" y="2949575"/>
          <p14:tracePt t="24081" x="4113213" y="2949575"/>
          <p14:tracePt t="24089" x="4022725" y="2957513"/>
          <p14:tracePt t="24097" x="3924300" y="2967038"/>
          <p14:tracePt t="24106" x="3857625" y="2967038"/>
          <p14:tracePt t="24112" x="3808413" y="2967038"/>
          <p14:tracePt t="24122" x="3749675" y="2967038"/>
          <p14:tracePt t="24129" x="3692525" y="2967038"/>
          <p14:tracePt t="24138" x="3651250" y="2967038"/>
          <p14:tracePt t="24144" x="3617913" y="2967038"/>
          <p14:tracePt t="24154" x="3576638" y="2967038"/>
          <p14:tracePt t="24161" x="3551238" y="2967038"/>
          <p14:tracePt t="24171" x="3519488" y="2967038"/>
          <p14:tracePt t="24177" x="3486150" y="2967038"/>
          <p14:tracePt t="24186" x="3460750" y="2967038"/>
          <p14:tracePt t="24193" x="3436938" y="2967038"/>
          <p14:tracePt t="24204" x="3403600" y="2967038"/>
          <p14:tracePt t="24209" x="3370263" y="2967038"/>
          <p14:tracePt t="24219" x="3336925" y="2967038"/>
          <p14:tracePt t="24225" x="3303588" y="2967038"/>
          <p14:tracePt t="24236" x="3262313" y="2967038"/>
          <p14:tracePt t="24241" x="3213100" y="2967038"/>
          <p14:tracePt t="24249" x="3171825" y="2967038"/>
          <p14:tracePt t="24257" x="3122613" y="2967038"/>
          <p14:tracePt t="24264" x="3097213" y="2967038"/>
          <p14:tracePt t="24281" x="3081338" y="2967038"/>
          <p14:tracePt t="24401" x="3073400" y="2967038"/>
          <p14:tracePt t="24409" x="3073400" y="2957513"/>
          <p14:tracePt t="24425" x="3073400" y="2941638"/>
          <p14:tracePt t="24441" x="3073400" y="2933700"/>
          <p14:tracePt t="24450" x="3073400" y="2925763"/>
          <p14:tracePt t="24457" x="3089275" y="2916238"/>
          <p14:tracePt t="24465" x="3105150" y="2900363"/>
          <p14:tracePt t="24481" x="3114675" y="2892425"/>
          <p14:tracePt t="24497" x="3122613" y="2882900"/>
          <p14:tracePt t="24521" x="3138488" y="2882900"/>
          <p14:tracePt t="24538" x="3146425" y="2874963"/>
          <p14:tracePt t="24545" x="3163888" y="2874963"/>
          <p14:tracePt t="24554" x="3187700" y="2874963"/>
          <p14:tracePt t="24561" x="3213100" y="2867025"/>
          <p14:tracePt t="24571" x="3228975" y="2867025"/>
          <p14:tracePt t="24577" x="3262313" y="2867025"/>
          <p14:tracePt t="24587" x="3295650" y="2867025"/>
          <p14:tracePt t="24593" x="3336925" y="2867025"/>
          <p14:tracePt t="24603" x="3370263" y="2867025"/>
          <p14:tracePt t="24609" x="3386138" y="2867025"/>
          <p14:tracePt t="24617" x="3395663" y="2867025"/>
          <p14:tracePt t="24625" x="3403600" y="2867025"/>
          <p14:tracePt t="24649" x="3419475" y="2867025"/>
          <p14:tracePt t="24656" x="3427413" y="2867025"/>
          <p14:tracePt t="24665" x="3452813" y="2867025"/>
          <p14:tracePt t="24673" x="3468688" y="2867025"/>
          <p14:tracePt t="24680" x="3502025" y="2867025"/>
          <p14:tracePt t="24688" x="3551238" y="2867025"/>
          <p14:tracePt t="24696" x="3584575" y="2867025"/>
          <p14:tracePt t="24704" x="3617913" y="2867025"/>
          <p14:tracePt t="24712" x="3659188" y="2867025"/>
          <p14:tracePt t="24721" x="3700463" y="2874963"/>
          <p14:tracePt t="24728" x="3733800" y="2874963"/>
          <p14:tracePt t="24737" x="3783013" y="2874963"/>
          <p14:tracePt t="24744" x="3808413" y="2874963"/>
          <p14:tracePt t="24754" x="3832225" y="2874963"/>
          <p14:tracePt t="24984" x="3841750" y="2882900"/>
          <p14:tracePt t="24993" x="3849688" y="2882900"/>
          <p14:tracePt t="25001" x="3873500" y="2882900"/>
          <p14:tracePt t="25009" x="3883025" y="2882900"/>
          <p14:tracePt t="25025" x="3890963" y="2882900"/>
          <p14:tracePt t="25032" x="3898900" y="2882900"/>
          <p14:tracePt t="25049" x="3906838" y="2882900"/>
          <p14:tracePt t="25073" x="3924300" y="2882900"/>
          <p14:tracePt t="25081" x="3940175" y="2882900"/>
          <p14:tracePt t="25089" x="3948113" y="2882900"/>
          <p14:tracePt t="25097" x="3981450" y="2882900"/>
          <p14:tracePt t="25106" x="4014788" y="2882900"/>
          <p14:tracePt t="25113" x="4030663" y="2882900"/>
          <p14:tracePt t="25122" x="4071938" y="2882900"/>
          <p14:tracePt t="25129" x="4105275" y="2882900"/>
          <p14:tracePt t="25138" x="4154488" y="2882900"/>
          <p14:tracePt t="25145" x="4195763" y="2882900"/>
          <p14:tracePt t="25155" x="4244975" y="2882900"/>
          <p14:tracePt t="25161" x="4286250" y="2882900"/>
          <p14:tracePt t="25170" x="4329113" y="2892425"/>
          <p14:tracePt t="25177" x="4360863" y="2900363"/>
          <p14:tracePt t="25187" x="4386263" y="2900363"/>
          <p14:tracePt t="25193" x="4419600" y="2900363"/>
          <p14:tracePt t="25203" x="4452938" y="2900363"/>
          <p14:tracePt t="25209" x="4484688" y="2908300"/>
          <p14:tracePt t="25217" x="4494213" y="2908300"/>
          <p14:tracePt t="25233" x="4502150" y="2908300"/>
          <p14:tracePt t="25241" x="4518025" y="2908300"/>
          <p14:tracePt t="25249" x="4525963" y="2908300"/>
          <p14:tracePt t="25256" x="4543425" y="2908300"/>
          <p14:tracePt t="25265" x="4559300" y="2908300"/>
          <p14:tracePt t="25273" x="4592638" y="2908300"/>
          <p14:tracePt t="25281" x="4633913" y="2908300"/>
          <p14:tracePt t="25289" x="4667250" y="2908300"/>
          <p14:tracePt t="25297" x="4691063" y="2908300"/>
          <p14:tracePt t="25306" x="4716463" y="2908300"/>
          <p14:tracePt t="25313" x="4741863" y="2908300"/>
          <p14:tracePt t="25323" x="4765675" y="2908300"/>
          <p14:tracePt t="25337" x="4783138" y="2908300"/>
          <p14:tracePt t="25344" x="4791075" y="2908300"/>
          <p14:tracePt t="25345" x="4799013" y="2908300"/>
          <p14:tracePt t="25377" x="4806950" y="2908300"/>
          <p14:tracePt t="25393" x="4814888" y="2908300"/>
          <p14:tracePt t="25401" x="4832350" y="2908300"/>
          <p14:tracePt t="25473" x="4857750" y="2908300"/>
          <p14:tracePt t="25481" x="4873625" y="2925763"/>
          <p14:tracePt t="25497" x="4889500" y="2925763"/>
          <p14:tracePt t="25506" x="4899025" y="2941638"/>
          <p14:tracePt t="26145" x="4899025" y="2933700"/>
          <p14:tracePt t="26153" x="4889500" y="2882900"/>
          <p14:tracePt t="26161" x="4881563" y="2859088"/>
          <p14:tracePt t="26169" x="4857750" y="2809875"/>
          <p14:tracePt t="26177" x="4832350" y="2759075"/>
          <p14:tracePt t="26188" x="4806950" y="2701925"/>
          <p14:tracePt t="26192" x="4791075" y="2644775"/>
          <p14:tracePt t="26201" x="4783138" y="2603500"/>
          <p14:tracePt t="26208" x="4765675" y="2552700"/>
          <p14:tracePt t="26217" x="4749800" y="2503488"/>
          <p14:tracePt t="26225" x="4741863" y="2470150"/>
          <p14:tracePt t="26233" x="4732338" y="2428875"/>
          <p14:tracePt t="26241" x="4724400" y="2395538"/>
          <p14:tracePt t="26249" x="4716463" y="2346325"/>
          <p14:tracePt t="26258" x="4708525" y="2312988"/>
          <p14:tracePt t="26264" x="4700588" y="2289175"/>
          <p14:tracePt t="26274" x="4700588" y="2281238"/>
          <p14:tracePt t="26281" x="4691063" y="2263775"/>
          <p14:tracePt t="26291" x="4691063" y="2255838"/>
          <p14:tracePt t="26297" x="4683125" y="2239963"/>
          <p14:tracePt t="26307" x="4683125" y="2222500"/>
          <p14:tracePt t="26329" x="4683125" y="2214563"/>
          <p14:tracePt t="26338" x="4675188" y="2214563"/>
          <p14:tracePt t="26481" x="4675188" y="2206625"/>
          <p14:tracePt t="26490" x="4667250" y="2206625"/>
          <p14:tracePt t="26497" x="4667250" y="2197100"/>
          <p14:tracePt t="26506" x="4667250" y="2189163"/>
          <p14:tracePt t="26513" x="4667250" y="2181225"/>
          <p14:tracePt t="26529" x="4667250" y="2165350"/>
          <p14:tracePt t="26545" x="4667250" y="2155825"/>
          <p14:tracePt t="26555" x="4675188" y="2132013"/>
          <p14:tracePt t="26571" x="4683125" y="2124075"/>
          <p14:tracePt t="26577" x="4683125" y="2114550"/>
          <p14:tracePt t="26585" x="4683125" y="2106613"/>
          <p14:tracePt t="26592" x="4691063" y="2090738"/>
          <p14:tracePt t="26609" x="4691063" y="2082800"/>
          <p14:tracePt t="26633" x="4691063" y="2073275"/>
          <p14:tracePt t="26640" x="4691063" y="2065338"/>
          <p14:tracePt t="26809" x="4708525" y="2065338"/>
          <p14:tracePt t="26825" x="4724400" y="2065338"/>
          <p14:tracePt t="26833" x="4741863" y="2065338"/>
          <p14:tracePt t="26841" x="4765675" y="2065338"/>
          <p14:tracePt t="26848" x="4799013" y="2065338"/>
          <p14:tracePt t="26857" x="4832350" y="2065338"/>
          <p14:tracePt t="26865" x="4840288" y="2065338"/>
          <p14:tracePt t="26874" x="4848225" y="2065338"/>
          <p14:tracePt t="26881" x="4873625" y="2065338"/>
          <p14:tracePt t="26891" x="4889500" y="2049463"/>
          <p14:tracePt t="26908" x="4922838" y="2049463"/>
          <p14:tracePt t="26913" x="4940300" y="2049463"/>
          <p14:tracePt t="26923" x="4964113" y="2041525"/>
          <p14:tracePt t="26938" x="4981575" y="2041525"/>
          <p14:tracePt t="26945" x="4997450" y="2041525"/>
          <p14:tracePt t="26955" x="5005388" y="2041525"/>
          <p14:tracePt t="26961" x="5013325" y="2041525"/>
          <p14:tracePt t="26977" x="5022850" y="2041525"/>
          <p14:tracePt t="26993" x="5038725" y="2041525"/>
          <p14:tracePt t="27009" x="5046663" y="2041525"/>
          <p14:tracePt t="27017" x="5054600" y="2041525"/>
          <p14:tracePt t="27024" x="5064125" y="2041525"/>
          <p14:tracePt t="27041" x="5080000" y="2041525"/>
          <p14:tracePt t="27048" x="5087938" y="2041525"/>
          <p14:tracePt t="27058" x="5105400" y="2041525"/>
          <p14:tracePt t="27065" x="5137150" y="2041525"/>
          <p14:tracePt t="27074" x="5162550" y="2041525"/>
          <p14:tracePt t="27081" x="5178425" y="2032000"/>
          <p14:tracePt t="27091" x="5211763" y="2032000"/>
          <p14:tracePt t="27097" x="5278438" y="2024063"/>
          <p14:tracePt t="27106" x="5319713" y="2024063"/>
          <p14:tracePt t="27113" x="5376863" y="2008188"/>
          <p14:tracePt t="27123" x="5435600" y="2000250"/>
          <p14:tracePt t="27129" x="5476875" y="1990725"/>
          <p14:tracePt t="27138" x="5518150" y="1982788"/>
          <p14:tracePt t="27144" x="5567363" y="1974850"/>
          <p14:tracePt t="27155" x="5616575" y="1974850"/>
          <p14:tracePt t="27161" x="5665788" y="1966913"/>
          <p14:tracePt t="27169" x="5716588" y="1958975"/>
          <p14:tracePt t="27177" x="5757863" y="1958975"/>
          <p14:tracePt t="27185" x="5815013" y="1958975"/>
          <p14:tracePt t="27193" x="5873750" y="1958975"/>
          <p14:tracePt t="27201" x="5938838" y="1958975"/>
          <p14:tracePt t="27213" x="6005513" y="1958975"/>
          <p14:tracePt t="27217" x="6070600" y="1958975"/>
          <p14:tracePt t="27225" x="6129338" y="1958975"/>
          <p14:tracePt t="27233" x="6178550" y="1958975"/>
          <p14:tracePt t="27241" x="6235700" y="1958975"/>
          <p14:tracePt t="27248" x="6269038" y="1958975"/>
          <p14:tracePt t="27258" x="6286500" y="1958975"/>
          <p14:tracePt t="27274" x="6302375" y="1958975"/>
          <p14:tracePt t="27292" x="6302375" y="1966913"/>
          <p14:tracePt t="27297" x="6302375" y="1990725"/>
          <p14:tracePt t="27306" x="6302375" y="2032000"/>
          <p14:tracePt t="27313" x="6302375" y="2057400"/>
          <p14:tracePt t="27323" x="6302375" y="2090738"/>
          <p14:tracePt t="27329" x="6286500" y="2139950"/>
          <p14:tracePt t="27339" x="6253163" y="2181225"/>
          <p14:tracePt t="27345" x="6227763" y="2206625"/>
          <p14:tracePt t="27355" x="6194425" y="2239963"/>
          <p14:tracePt t="27361" x="6170613" y="2263775"/>
          <p14:tracePt t="27369" x="6145213" y="2297113"/>
          <p14:tracePt t="27377" x="6121400" y="2312988"/>
          <p14:tracePt t="27385" x="6103938" y="2322513"/>
          <p14:tracePt t="27393" x="6070600" y="2330450"/>
          <p14:tracePt t="27401" x="6046788" y="2346325"/>
          <p14:tracePt t="27410" x="6021388" y="2363788"/>
          <p14:tracePt t="27417" x="6013450" y="2363788"/>
          <p14:tracePt t="27424" x="5997575" y="2379663"/>
          <p14:tracePt t="27433" x="5988050" y="2379663"/>
          <p14:tracePt t="27441" x="5980113" y="2395538"/>
          <p14:tracePt t="27448" x="5956300" y="2405063"/>
          <p14:tracePt t="27458" x="5930900" y="2420938"/>
          <p14:tracePt t="27465" x="5905500" y="2428875"/>
          <p14:tracePt t="27474" x="5889625" y="2436813"/>
          <p14:tracePt t="27481" x="5856288" y="2454275"/>
          <p14:tracePt t="27490" x="5840413" y="2454275"/>
          <p14:tracePt t="27497" x="5815013" y="2462213"/>
          <p14:tracePt t="27507" x="5807075" y="2470150"/>
          <p14:tracePt t="27513" x="5789613" y="2478088"/>
          <p14:tracePt t="27522" x="5765800" y="2478088"/>
          <p14:tracePt t="27529" x="5748338" y="2487613"/>
          <p14:tracePt t="27539" x="5740400" y="2503488"/>
          <p14:tracePt t="27545" x="5716588" y="2503488"/>
          <p14:tracePt t="27556" x="5699125" y="2503488"/>
          <p14:tracePt t="27561" x="5683250" y="2528888"/>
          <p14:tracePt t="27569" x="5649913" y="2536825"/>
          <p14:tracePt t="27577" x="5634038" y="2552700"/>
          <p14:tracePt t="27593" x="5624513" y="2552700"/>
          <p14:tracePt t="27601" x="5608638" y="2560638"/>
          <p14:tracePt t="27617" x="5592763" y="2570163"/>
          <p14:tracePt t="27633" x="5583238" y="2570163"/>
          <p14:tracePt t="27641" x="5559425" y="2570163"/>
          <p14:tracePt t="27648" x="5534025" y="2578100"/>
          <p14:tracePt t="27658" x="5510213" y="2611438"/>
          <p14:tracePt t="27665" x="5492750" y="2611438"/>
          <p14:tracePt t="27674" x="5476875" y="2619375"/>
          <p14:tracePt t="27681" x="5443538" y="2635250"/>
          <p14:tracePt t="27690" x="5410200" y="2644775"/>
          <p14:tracePt t="27697" x="5386388" y="2660650"/>
          <p14:tracePt t="27706" x="5368925" y="2668588"/>
          <p14:tracePt t="27713" x="5353050" y="2668588"/>
          <p14:tracePt t="27722" x="5319713" y="2676525"/>
          <p14:tracePt t="27728" x="5302250" y="2693988"/>
          <p14:tracePt t="27738" x="5286375" y="2701925"/>
          <p14:tracePt t="27744" x="5260975" y="2717800"/>
          <p14:tracePt t="27755" x="5245100" y="2727325"/>
          <p14:tracePt t="27761" x="5219700" y="2735263"/>
          <p14:tracePt t="27769" x="5211763" y="2743200"/>
          <p14:tracePt t="27777" x="5195888" y="2751138"/>
          <p14:tracePt t="27785" x="5170488" y="2759075"/>
          <p14:tracePt t="27793" x="5121275" y="2768600"/>
          <p14:tracePt t="27801" x="5087938" y="2776538"/>
          <p14:tracePt t="27809" x="5072063" y="2784475"/>
          <p14:tracePt t="27817" x="5046663" y="2792413"/>
          <p14:tracePt t="27826" x="5038725" y="2800350"/>
          <p14:tracePt t="27833" x="5030788" y="2800350"/>
          <p14:tracePt t="27842" x="5013325" y="2800350"/>
          <p14:tracePt t="27858" x="4997450" y="2800350"/>
          <p14:tracePt t="27864" x="4989513" y="2800350"/>
          <p14:tracePt t="27874" x="4972050" y="2800350"/>
          <p14:tracePt t="27891" x="4964113" y="2809875"/>
          <p14:tracePt t="27896" x="4940300" y="2817813"/>
          <p14:tracePt t="27906" x="4930775" y="2817813"/>
          <p14:tracePt t="27913" x="4914900" y="2825750"/>
          <p14:tracePt t="27922" x="4899025" y="2825750"/>
          <p14:tracePt t="27929" x="4873625" y="2841625"/>
          <p14:tracePt t="27940" x="4857750" y="2841625"/>
          <p14:tracePt t="27945" x="4814888" y="2841625"/>
          <p14:tracePt t="27955" x="4791075" y="2851150"/>
          <p14:tracePt t="27961" x="4773613" y="2859088"/>
          <p14:tracePt t="27969" x="4757738" y="2867025"/>
          <p14:tracePt t="27977" x="4749800" y="2867025"/>
          <p14:tracePt t="27985" x="4741863" y="2867025"/>
          <p14:tracePt t="27992" x="4732338" y="2867025"/>
          <p14:tracePt t="28001" x="4716463" y="2867025"/>
          <p14:tracePt t="28008" x="4708525" y="2867025"/>
          <p14:tracePt t="28017" x="4700588" y="2867025"/>
          <p14:tracePt t="28025" x="4683125" y="2867025"/>
          <p14:tracePt t="28033" x="4659313" y="2867025"/>
          <p14:tracePt t="28041" x="4625975" y="2874963"/>
          <p14:tracePt t="28048" x="4625975" y="2882900"/>
          <p14:tracePt t="28058" x="4608513" y="2882900"/>
          <p14:tracePt t="28064" x="4592638" y="2882900"/>
          <p14:tracePt t="28074" x="4592638" y="2892425"/>
          <p14:tracePt t="28081" x="4584700" y="2892425"/>
          <p14:tracePt t="28090" x="4567238" y="2892425"/>
          <p14:tracePt t="28097" x="4543425" y="2900363"/>
          <p14:tracePt t="28106" x="4543425" y="2908300"/>
          <p14:tracePt t="28113" x="4535488" y="2908300"/>
          <p14:tracePt t="28129" x="4525963" y="2908300"/>
          <p14:tracePt t="28153" x="4518025" y="2908300"/>
          <p14:tracePt t="28169" x="4510088" y="2908300"/>
          <p14:tracePt t="28177" x="4502150" y="2908300"/>
          <p14:tracePt t="28184" x="4476750" y="2925763"/>
          <p14:tracePt t="28192" x="4443413" y="2925763"/>
          <p14:tracePt t="28201" x="4419600" y="2925763"/>
          <p14:tracePt t="28209" x="4394200" y="2925763"/>
          <p14:tracePt t="28217" x="4378325" y="2933700"/>
          <p14:tracePt t="28225" x="4352925" y="2933700"/>
          <p14:tracePt t="28233" x="4319588" y="2933700"/>
          <p14:tracePt t="28241" x="4311650" y="2933700"/>
          <p14:tracePt t="28248" x="4295775" y="2933700"/>
          <p14:tracePt t="28258" x="4270375" y="2941638"/>
          <p14:tracePt t="28265" x="4237038" y="2957513"/>
          <p14:tracePt t="28274" x="4213225" y="2957513"/>
          <p14:tracePt t="28280" x="4195763" y="2957513"/>
          <p14:tracePt t="28290" x="4154488" y="2957513"/>
          <p14:tracePt t="28296" x="4121150" y="2967038"/>
          <p14:tracePt t="28307" x="4079875" y="2974975"/>
          <p14:tracePt t="28313" x="4048125" y="2974975"/>
          <p14:tracePt t="28322" x="4030663" y="2974975"/>
          <p14:tracePt t="28329" x="4022725" y="2974975"/>
          <p14:tracePt t="28339" x="4014788" y="2974975"/>
          <p14:tracePt t="28361" x="3997325" y="2974975"/>
          <p14:tracePt t="28417" x="3989388" y="2974975"/>
          <p14:tracePt t="28433" x="3973513" y="2974975"/>
          <p14:tracePt t="28441" x="3965575" y="2974975"/>
          <p14:tracePt t="28449" x="3956050" y="2974975"/>
          <p14:tracePt t="28458" x="3940175" y="2974975"/>
          <p14:tracePt t="28474" x="3932238" y="2974975"/>
          <p14:tracePt t="28496" x="3914775" y="2974975"/>
          <p14:tracePt t="28505" x="3906838" y="2974975"/>
          <p14:tracePt t="28521" x="3898900" y="2974975"/>
          <p14:tracePt t="28537" x="3890963" y="2974975"/>
          <p14:tracePt t="28545" x="3883025" y="2967038"/>
          <p14:tracePt t="28553" x="3873500" y="2967038"/>
          <p14:tracePt t="28561" x="3873500" y="2957513"/>
          <p14:tracePt t="28569" x="3865563" y="2957513"/>
          <p14:tracePt t="28584" x="3857625" y="2941638"/>
          <p14:tracePt t="28601" x="3832225" y="2908300"/>
          <p14:tracePt t="28609" x="3824288" y="2900363"/>
          <p14:tracePt t="28617" x="3816350" y="2882900"/>
          <p14:tracePt t="28633" x="3816350" y="2874963"/>
          <p14:tracePt t="28649" x="3816350" y="2851150"/>
          <p14:tracePt t="28658" x="3816350" y="2841625"/>
          <p14:tracePt t="28665" x="3816350" y="2825750"/>
          <p14:tracePt t="28674" x="3816350" y="2817813"/>
          <p14:tracePt t="28680" x="3816350" y="2800350"/>
          <p14:tracePt t="28696" x="3832225" y="2792413"/>
          <p14:tracePt t="29017" x="3841750" y="2792413"/>
          <p14:tracePt t="29033" x="3857625" y="2792413"/>
          <p14:tracePt t="29042" x="3890963" y="2792413"/>
          <p14:tracePt t="29064" x="3898900" y="2792413"/>
          <p14:tracePt t="29074" x="3914775" y="2792413"/>
          <p14:tracePt t="29081" x="3940175" y="2792413"/>
          <p14:tracePt t="29097" x="3948113" y="2792413"/>
          <p14:tracePt t="29107" x="3965575" y="2792413"/>
          <p14:tracePt t="29113" x="3965575" y="2784475"/>
          <p14:tracePt t="29123" x="3973513" y="2784475"/>
          <p14:tracePt t="29137" x="3989388" y="2784475"/>
          <p14:tracePt t="29144" x="4014788" y="2776538"/>
          <p14:tracePt t="29160" x="4038600" y="2776538"/>
          <p14:tracePt t="29169" x="4071938" y="2768600"/>
          <p14:tracePt t="29176" x="4097338" y="2768600"/>
          <p14:tracePt t="29185" x="4130675" y="2768600"/>
          <p14:tracePt t="29193" x="4154488" y="2759075"/>
          <p14:tracePt t="29201" x="4203700" y="2751138"/>
          <p14:tracePt t="29209" x="4229100" y="2751138"/>
          <p14:tracePt t="29217" x="4254500" y="2751138"/>
          <p14:tracePt t="29226" x="4278313" y="2751138"/>
          <p14:tracePt t="29233" x="4295775" y="2751138"/>
          <p14:tracePt t="29242" x="4303713" y="2751138"/>
          <p14:tracePt t="29249" x="4311650" y="2751138"/>
          <p14:tracePt t="29259" x="4329113" y="2751138"/>
          <p14:tracePt t="29265" x="4370388" y="2751138"/>
          <p14:tracePt t="29274" x="4386263" y="2751138"/>
          <p14:tracePt t="29281" x="4419600" y="2751138"/>
          <p14:tracePt t="29290" x="4435475" y="2751138"/>
          <p14:tracePt t="29297" x="4460875" y="2751138"/>
          <p14:tracePt t="29307" x="4494213" y="2751138"/>
          <p14:tracePt t="29313" x="4535488" y="2768600"/>
          <p14:tracePt t="29323" x="4576763" y="2784475"/>
          <p14:tracePt t="29330" x="4584700" y="2784475"/>
          <p14:tracePt t="29338" x="4600575" y="2792413"/>
          <p14:tracePt t="29345" x="4608513" y="2817813"/>
          <p14:tracePt t="29353" x="4618038" y="2817813"/>
          <p14:tracePt t="29360" x="4633913" y="2833688"/>
          <p14:tracePt t="29369" x="4641850" y="2833688"/>
          <p14:tracePt t="29376" x="4675188" y="2851150"/>
          <p14:tracePt t="29393" x="4683125" y="2859088"/>
          <p14:tracePt t="29417" x="4691063" y="2867025"/>
          <p14:tracePt t="29561" x="4700588" y="2867025"/>
          <p14:tracePt t="29617" x="4708525" y="2859088"/>
          <p14:tracePt t="29688" x="4659313" y="2859088"/>
          <p14:tracePt t="29697" x="4592638" y="2859088"/>
          <p14:tracePt t="29705" x="4518025" y="2859088"/>
          <p14:tracePt t="29713" x="4452938" y="2859088"/>
          <p14:tracePt t="29723" x="4386263" y="2859088"/>
          <p14:tracePt t="29729" x="4344988" y="2859088"/>
          <p14:tracePt t="29737" x="4295775" y="2859088"/>
          <p14:tracePt t="29745" x="4262438" y="2859088"/>
          <p14:tracePt t="29753" x="4254500" y="2859088"/>
          <p14:tracePt t="29769" x="4244975" y="2859088"/>
          <p14:tracePt t="29793" x="4237038" y="2859088"/>
          <p14:tracePt t="29817" x="4221163" y="2859088"/>
          <p14:tracePt t="29826" x="4203700" y="2859088"/>
          <p14:tracePt t="29833" x="4187825" y="2859088"/>
          <p14:tracePt t="29842" x="4171950" y="2859088"/>
          <p14:tracePt t="29849" x="4130675" y="2859088"/>
          <p14:tracePt t="29860" x="4097338" y="2859088"/>
          <p14:tracePt t="29864" x="4064000" y="2859088"/>
          <p14:tracePt t="29874" x="4048125" y="2859088"/>
          <p14:tracePt t="29881" x="4038600" y="2859088"/>
          <p14:tracePt t="29893" x="4030663" y="2859088"/>
          <p14:tracePt t="29985" x="4014788" y="2859088"/>
          <p14:tracePt t="30033" x="4006850" y="2851150"/>
          <p14:tracePt t="30193" x="3997325" y="2851150"/>
          <p14:tracePt t="30209" x="3989388" y="2851150"/>
          <p14:tracePt t="30217" x="3981450" y="2841625"/>
          <p14:tracePt t="33361" x="3940175" y="2859088"/>
          <p14:tracePt t="33369" x="3857625" y="2916238"/>
          <p14:tracePt t="33378" x="3783013" y="2982913"/>
          <p14:tracePt t="33384" x="3708400" y="3032125"/>
          <p14:tracePt t="33394" x="3651250" y="3073400"/>
          <p14:tracePt t="33401" x="3576638" y="3132138"/>
          <p14:tracePt t="33411" x="3509963" y="3173413"/>
          <p14:tracePt t="33417" x="3436938" y="3222625"/>
          <p14:tracePt t="33426" x="3370263" y="3246438"/>
          <p14:tracePt t="33432" x="3295650" y="3271838"/>
          <p14:tracePt t="33443" x="3238500" y="3297238"/>
          <p14:tracePt t="33449" x="3187700" y="3321050"/>
          <p14:tracePt t="33457" x="3155950" y="3346450"/>
          <p14:tracePt t="33464" x="3114675" y="3362325"/>
          <p14:tracePt t="33473" x="3073400" y="3379788"/>
          <p14:tracePt t="33480" x="3063875" y="3387725"/>
          <p14:tracePt t="33488" x="3040063" y="3395663"/>
          <p14:tracePt t="33496" x="3014663" y="3403600"/>
          <p14:tracePt t="33504" x="2990850" y="3436938"/>
          <p14:tracePt t="33513" x="2965450" y="3444875"/>
          <p14:tracePt t="33520" x="2949575" y="3462338"/>
          <p14:tracePt t="33530" x="2940050" y="3486150"/>
          <p14:tracePt t="33537" x="2898775" y="3519488"/>
          <p14:tracePt t="33545" x="2867025" y="3527425"/>
          <p14:tracePt t="33552" x="2841625" y="3536950"/>
          <p14:tracePt t="33562" x="2808288" y="3552825"/>
          <p14:tracePt t="33569" x="2782888" y="3578225"/>
          <p14:tracePt t="33578" x="2741613" y="3602038"/>
          <p14:tracePt t="33584" x="2700338" y="3627438"/>
          <p14:tracePt t="33594" x="2651125" y="3660775"/>
          <p14:tracePt t="33600" x="2601913" y="3694113"/>
          <p14:tracePt t="33610" x="2544763" y="3717925"/>
          <p14:tracePt t="33617" x="2486025" y="3759200"/>
          <p14:tracePt t="33627" x="2403475" y="3800475"/>
          <p14:tracePt t="33633" x="2328863" y="3841750"/>
          <p14:tracePt t="33643" x="2271713" y="3890963"/>
          <p14:tracePt t="33649" x="2212975" y="3932238"/>
          <p14:tracePt t="33657" x="2147888" y="3975100"/>
          <p14:tracePt t="33664" x="2089150" y="3998913"/>
          <p14:tracePt t="33674" x="2039938" y="4024313"/>
          <p14:tracePt t="33681" x="2006600" y="4048125"/>
          <p14:tracePt t="33689" x="1974850" y="4065588"/>
          <p14:tracePt t="33696" x="1941513" y="4081463"/>
          <p14:tracePt t="33704" x="1892300" y="4098925"/>
          <p14:tracePt t="33713" x="1866900" y="4106863"/>
          <p14:tracePt t="33721" x="1825625" y="4114800"/>
          <p14:tracePt t="33730" x="1784350" y="4140200"/>
          <p14:tracePt t="33737" x="1743075" y="4156075"/>
          <p14:tracePt t="33746" x="1693863" y="4171950"/>
          <p14:tracePt t="33752" x="1643063" y="4189413"/>
          <p14:tracePt t="33762" x="1611313" y="4189413"/>
          <p14:tracePt t="33769" x="1560513" y="4205288"/>
          <p14:tracePt t="33778" x="1528763" y="4222750"/>
          <p14:tracePt t="33784" x="1503363" y="4230688"/>
          <p14:tracePt t="33794" x="1477963" y="4238625"/>
          <p14:tracePt t="33801" x="1454150" y="4238625"/>
          <p14:tracePt t="33810" x="1428750" y="4246563"/>
          <p14:tracePt t="33817" x="1395413" y="4246563"/>
          <p14:tracePt t="33828" x="1346200" y="4246563"/>
          <p14:tracePt t="33833" x="1304925" y="4246563"/>
          <p14:tracePt t="33843" x="1247775" y="4246563"/>
          <p14:tracePt t="33849" x="1206500" y="4246563"/>
          <p14:tracePt t="33857" x="1165225" y="4246563"/>
          <p14:tracePt t="33880" x="1147763" y="4246563"/>
          <p14:tracePt t="33889" x="1139825" y="4246563"/>
          <p14:tracePt t="33896" x="1114425" y="4230688"/>
          <p14:tracePt t="33913" x="1098550" y="4230688"/>
          <p14:tracePt t="33921" x="1073150" y="4213225"/>
          <p14:tracePt t="33930" x="1041400" y="4205288"/>
          <p14:tracePt t="33937" x="1016000" y="4205288"/>
          <p14:tracePt t="33946" x="982663" y="4197350"/>
          <p14:tracePt t="33952" x="966788" y="4197350"/>
          <p14:tracePt t="33962" x="949325" y="4197350"/>
          <p14:tracePt t="33978" x="941388" y="4197350"/>
          <p14:tracePt t="34001" x="941388" y="4189413"/>
          <p14:tracePt t="34049" x="941388" y="4171950"/>
          <p14:tracePt t="34057" x="933450" y="4164013"/>
          <p14:tracePt t="34064" x="925513" y="4156075"/>
          <p14:tracePt t="34096" x="917575" y="4148138"/>
          <p14:tracePt t="34121" x="908050" y="4140200"/>
          <p14:tracePt t="34161" x="908050" y="4130675"/>
          <p14:tracePt t="34178" x="908050" y="4122738"/>
          <p14:tracePt t="34224" x="908050" y="4114800"/>
          <p14:tracePt t="34233" x="917575" y="4106863"/>
          <p14:tracePt t="34344" x="925513" y="4106863"/>
          <p14:tracePt t="34377" x="933450" y="4106863"/>
          <p14:tracePt t="34393" x="941388" y="4106863"/>
          <p14:tracePt t="34409" x="949325" y="4106863"/>
          <p14:tracePt t="34417" x="958850" y="4106863"/>
          <p14:tracePt t="34433" x="966788" y="4106863"/>
          <p14:tracePt t="34441" x="974725" y="4106863"/>
          <p14:tracePt t="34473" x="982663" y="4106863"/>
          <p14:tracePt t="34489" x="1000125" y="4106863"/>
          <p14:tracePt t="34496" x="1008063" y="4106863"/>
          <p14:tracePt t="34505" x="1016000" y="4106863"/>
          <p14:tracePt t="34513" x="1031875" y="4106863"/>
          <p14:tracePt t="34521" x="1041400" y="4106863"/>
          <p14:tracePt t="34530" x="1049338" y="4106863"/>
          <p14:tracePt t="34537" x="1065213" y="4106863"/>
          <p14:tracePt t="34546" x="1098550" y="4106863"/>
          <p14:tracePt t="34553" x="1123950" y="4106863"/>
          <p14:tracePt t="34562" x="1147763" y="4106863"/>
          <p14:tracePt t="34568" x="1165225" y="4106863"/>
          <p14:tracePt t="34580" x="1181100" y="4106863"/>
          <p14:tracePt t="34584" x="1196975" y="4106863"/>
          <p14:tracePt t="34594" x="1206500" y="4106863"/>
          <p14:tracePt t="34600" x="1214438" y="4106863"/>
          <p14:tracePt t="34611" x="1222375" y="4106863"/>
          <p14:tracePt t="34633" x="1230313" y="4106863"/>
          <p14:tracePt t="34705" x="1247775" y="4106863"/>
          <p14:tracePt t="34721" x="1263650" y="4106863"/>
          <p14:tracePt t="34729" x="1281113" y="4106863"/>
          <p14:tracePt t="34736" x="1304925" y="4106863"/>
          <p14:tracePt t="34746" x="1330325" y="4106863"/>
          <p14:tracePt t="34752" x="1354138" y="4106863"/>
          <p14:tracePt t="34762" x="1387475" y="4106863"/>
          <p14:tracePt t="34769" x="1436688" y="4106863"/>
          <p14:tracePt t="34778" x="1470025" y="4106863"/>
          <p14:tracePt t="34784" x="1495425" y="4106863"/>
          <p14:tracePt t="34794" x="1511300" y="4106863"/>
          <p14:tracePt t="34801" x="1544638" y="4106863"/>
          <p14:tracePt t="34811" x="1570038" y="4106863"/>
          <p14:tracePt t="34816" x="1593850" y="4106863"/>
          <p14:tracePt t="34824" x="1619250" y="4106863"/>
          <p14:tracePt t="34832" x="1643063" y="4106863"/>
          <p14:tracePt t="34840" x="1660525" y="4106863"/>
          <p14:tracePt t="34848" x="1684338" y="4106863"/>
          <p14:tracePt t="34856" x="1709738" y="4106863"/>
          <p14:tracePt t="34864" x="1743075" y="4106863"/>
          <p14:tracePt t="34872" x="1776413" y="4106863"/>
          <p14:tracePt t="34880" x="1817688" y="4106863"/>
          <p14:tracePt t="34888" x="1858963" y="4106863"/>
          <p14:tracePt t="34896" x="1892300" y="4106863"/>
          <p14:tracePt t="34904" x="1924050" y="4106863"/>
          <p14:tracePt t="34912" x="1957388" y="4114800"/>
          <p14:tracePt t="34920" x="1990725" y="4114800"/>
          <p14:tracePt t="34929" x="2016125" y="4122738"/>
          <p14:tracePt t="34936" x="2047875" y="4122738"/>
          <p14:tracePt t="34946" x="2057400" y="4122738"/>
          <p14:tracePt t="34952" x="2081213" y="4122738"/>
          <p14:tracePt t="34962" x="2098675" y="4122738"/>
          <p14:tracePt t="34968" x="2114550" y="4122738"/>
          <p14:tracePt t="34978" x="2139950" y="4122738"/>
          <p14:tracePt t="34984" x="2171700" y="4122738"/>
          <p14:tracePt t="34993" x="2181225" y="4122738"/>
          <p14:tracePt t="35000" x="2205038" y="4122738"/>
          <p14:tracePt t="35010" x="2222500" y="4122738"/>
          <p14:tracePt t="35016" x="2263775" y="4122738"/>
          <p14:tracePt t="35024" x="2279650" y="4122738"/>
          <p14:tracePt t="35032" x="2305050" y="4122738"/>
          <p14:tracePt t="35040" x="2312988" y="4122738"/>
          <p14:tracePt t="35048" x="2320925" y="4122738"/>
          <p14:tracePt t="35056" x="2328863" y="4122738"/>
          <p14:tracePt t="35064" x="2346325" y="4122738"/>
          <p14:tracePt t="35080" x="2362200" y="4122738"/>
          <p14:tracePt t="35089" x="2370138" y="4122738"/>
          <p14:tracePt t="35097" x="2379663" y="4122738"/>
          <p14:tracePt t="35105" x="2387600" y="4122738"/>
          <p14:tracePt t="35113" x="2411413" y="4122738"/>
          <p14:tracePt t="35121" x="2436813" y="4122738"/>
          <p14:tracePt t="35130" x="2452688" y="4122738"/>
          <p14:tracePt t="35137" x="2470150" y="4122738"/>
          <p14:tracePt t="35146" x="2486025" y="4122738"/>
          <p14:tracePt t="35152" x="2503488" y="4122738"/>
          <p14:tracePt t="35162" x="2511425" y="4122738"/>
          <p14:tracePt t="35169" x="2535238" y="4122738"/>
          <p14:tracePt t="35178" x="2560638" y="4140200"/>
          <p14:tracePt t="35195" x="2576513" y="4140200"/>
          <p14:tracePt t="35201" x="2593975" y="4140200"/>
          <p14:tracePt t="35212" x="2609850" y="4140200"/>
          <p14:tracePt t="35217" x="2635250" y="4140200"/>
          <p14:tracePt t="35224" x="2668588" y="4140200"/>
          <p14:tracePt t="35233" x="2684463" y="4140200"/>
          <p14:tracePt t="35241" x="2725738" y="4140200"/>
          <p14:tracePt t="35249" x="2767013" y="4140200"/>
          <p14:tracePt t="35257" x="2808288" y="4156075"/>
          <p14:tracePt t="35264" x="2833688" y="4156075"/>
          <p14:tracePt t="35273" x="2867025" y="4156075"/>
          <p14:tracePt t="35280" x="2882900" y="4171950"/>
          <p14:tracePt t="35289" x="2908300" y="4171950"/>
          <p14:tracePt t="35297" x="2932113" y="4171950"/>
          <p14:tracePt t="35305" x="2973388" y="4181475"/>
          <p14:tracePt t="35314" x="2998788" y="4181475"/>
          <p14:tracePt t="35322" x="3032125" y="4189413"/>
          <p14:tracePt t="35332" x="3055938" y="4189413"/>
          <p14:tracePt t="35336" x="3089275" y="4189413"/>
          <p14:tracePt t="35346" x="3138488" y="4189413"/>
          <p14:tracePt t="35352" x="3197225" y="4189413"/>
          <p14:tracePt t="35362" x="3262313" y="4197350"/>
          <p14:tracePt t="35368" x="3354388" y="4205288"/>
          <p14:tracePt t="35377" x="3436938" y="4205288"/>
          <p14:tracePt t="35384" x="3519488" y="4213225"/>
          <p14:tracePt t="35393" x="3584575" y="4222750"/>
          <p14:tracePt t="35400" x="3625850" y="4222750"/>
          <p14:tracePt t="35410" x="3659188" y="4222750"/>
          <p14:tracePt t="35416" x="3692525" y="4222750"/>
          <p14:tracePt t="35424" x="3733800" y="4230688"/>
          <p14:tracePt t="35432" x="3741738" y="4230688"/>
          <p14:tracePt t="35440" x="3749675" y="4230688"/>
          <p14:tracePt t="35448" x="3767138" y="4246563"/>
          <p14:tracePt t="35538" x="3775075" y="4254500"/>
          <p14:tracePt t="35552" x="3767138" y="4264025"/>
          <p14:tracePt t="35561" x="3733800" y="4279900"/>
          <p14:tracePt t="35569" x="3716338" y="4279900"/>
          <p14:tracePt t="35578" x="3692525" y="4279900"/>
          <p14:tracePt t="35584" x="3675063" y="4279900"/>
          <p14:tracePt t="35596" x="3667125" y="4279900"/>
          <p14:tracePt t="35601" x="3659188" y="4287838"/>
          <p14:tracePt t="35611" x="3651250" y="4287838"/>
          <p14:tracePt t="35617" x="3609975" y="4287838"/>
          <p14:tracePt t="35625" x="3584575" y="4287838"/>
          <p14:tracePt t="35633" x="3551238" y="4297363"/>
          <p14:tracePt t="35641" x="3527425" y="4297363"/>
          <p14:tracePt t="35648" x="3494088" y="4297363"/>
          <p14:tracePt t="35656" x="3460750" y="4297363"/>
          <p14:tracePt t="35664" x="3411538" y="4297363"/>
          <p14:tracePt t="35673" x="3370263" y="4297363"/>
          <p14:tracePt t="35681" x="3313113" y="4297363"/>
          <p14:tracePt t="35689" x="3262313" y="4297363"/>
          <p14:tracePt t="35697" x="3197225" y="4297363"/>
          <p14:tracePt t="35705" x="3138488" y="4297363"/>
          <p14:tracePt t="35714" x="3081338" y="4297363"/>
          <p14:tracePt t="35721" x="3022600" y="4297363"/>
          <p14:tracePt t="35730" x="2965450" y="4297363"/>
          <p14:tracePt t="35737" x="2924175" y="4287838"/>
          <p14:tracePt t="35747" x="2916238" y="4287838"/>
          <p14:tracePt t="35753" x="2898775" y="4271963"/>
          <p14:tracePt t="35769" x="2882900" y="4254500"/>
          <p14:tracePt t="35778" x="2867025" y="4254500"/>
          <p14:tracePt t="35784" x="2849563" y="4246563"/>
          <p14:tracePt t="35795" x="2825750" y="4246563"/>
          <p14:tracePt t="35800" x="2782888" y="4246563"/>
          <p14:tracePt t="35809" x="2741613" y="4246563"/>
          <p14:tracePt t="35816" x="2717800" y="4246563"/>
          <p14:tracePt t="35825" x="2668588" y="4246563"/>
          <p14:tracePt t="35832" x="2635250" y="4246563"/>
          <p14:tracePt t="35841" x="2627313" y="4246563"/>
          <p14:tracePt t="35848" x="2601913" y="4246563"/>
          <p14:tracePt t="35856" x="2576513" y="4246563"/>
          <p14:tracePt t="35864" x="2560638" y="4246563"/>
          <p14:tracePt t="35872" x="2544763" y="4246563"/>
          <p14:tracePt t="35881" x="2527300" y="4246563"/>
          <p14:tracePt t="35889" x="2503488" y="4246563"/>
          <p14:tracePt t="35898" x="2470150" y="4246563"/>
          <p14:tracePt t="35904" x="2420938" y="4246563"/>
          <p14:tracePt t="35914" x="2387600" y="4246563"/>
          <p14:tracePt t="35921" x="2370138" y="4246563"/>
          <p14:tracePt t="35930" x="2338388" y="4246563"/>
          <p14:tracePt t="35937" x="2305050" y="4246563"/>
          <p14:tracePt t="35946" x="2297113" y="4246563"/>
          <p14:tracePt t="35953" x="2271713" y="4246563"/>
          <p14:tracePt t="35962" x="2246313" y="4246563"/>
          <p14:tracePt t="35968" x="2230438" y="4246563"/>
          <p14:tracePt t="36048" x="2263775" y="4246563"/>
          <p14:tracePt t="36056" x="2297113" y="4246563"/>
          <p14:tracePt t="36064" x="2320925" y="4246563"/>
          <p14:tracePt t="36072" x="2346325" y="4246563"/>
          <p14:tracePt t="36081" x="2370138" y="4246563"/>
          <p14:tracePt t="36088" x="2403475" y="4238625"/>
          <p14:tracePt t="36098" x="2411413" y="4238625"/>
          <p14:tracePt t="36105" x="2436813" y="4238625"/>
          <p14:tracePt t="36114" x="2462213" y="4230688"/>
          <p14:tracePt t="36121" x="2511425" y="4222750"/>
          <p14:tracePt t="36130" x="2527300" y="4222750"/>
          <p14:tracePt t="36137" x="2560638" y="4222750"/>
          <p14:tracePt t="36146" x="2586038" y="4213225"/>
          <p14:tracePt t="36153" x="2601913" y="4213225"/>
          <p14:tracePt t="36162" x="2627313" y="4213225"/>
          <p14:tracePt t="36169" x="2659063" y="4205288"/>
          <p14:tracePt t="36178" x="2692400" y="4205288"/>
          <p14:tracePt t="36184" x="2733675" y="4205288"/>
          <p14:tracePt t="36195" x="2751138" y="4205288"/>
          <p14:tracePt t="36200" x="2774950" y="4205288"/>
          <p14:tracePt t="36208" x="2816225" y="4205288"/>
          <p14:tracePt t="36217" x="2874963" y="4205288"/>
          <p14:tracePt t="36225" x="2916238" y="4205288"/>
          <p14:tracePt t="36233" x="2957513" y="4205288"/>
          <p14:tracePt t="36241" x="2981325" y="4205288"/>
          <p14:tracePt t="36248" x="2998788" y="4205288"/>
          <p14:tracePt t="36256" x="3006725" y="4205288"/>
          <p14:tracePt t="36264" x="3040063" y="4205288"/>
          <p14:tracePt t="36273" x="3063875" y="4205288"/>
          <p14:tracePt t="36281" x="3081338" y="4205288"/>
          <p14:tracePt t="36289" x="3097213" y="4205288"/>
          <p14:tracePt t="36297" x="3114675" y="4205288"/>
          <p14:tracePt t="36304" x="3130550" y="4205288"/>
          <p14:tracePt t="36314" x="3146425" y="4205288"/>
          <p14:tracePt t="36321" x="3171825" y="4205288"/>
          <p14:tracePt t="36330" x="3179763" y="4205288"/>
          <p14:tracePt t="36337" x="3187700" y="4205288"/>
          <p14:tracePt t="36346" x="3213100" y="4205288"/>
          <p14:tracePt t="36353" x="3221038" y="4205288"/>
          <p14:tracePt t="36362" x="3238500" y="4205288"/>
          <p14:tracePt t="36369" x="3254375" y="4205288"/>
          <p14:tracePt t="36379" x="3295650" y="4205288"/>
          <p14:tracePt t="36384" x="3336925" y="4205288"/>
          <p14:tracePt t="36395" x="3354388" y="4205288"/>
          <p14:tracePt t="36401" x="3378200" y="4205288"/>
          <p14:tracePt t="36409" x="3403600" y="4205288"/>
          <p14:tracePt t="36424" x="3411538" y="4205288"/>
          <p14:tracePt t="39289" x="3452813" y="4205288"/>
          <p14:tracePt t="39298" x="3478213" y="4205288"/>
          <p14:tracePt t="39305" x="3494088" y="4205288"/>
          <p14:tracePt t="39313" x="3519488" y="4205288"/>
          <p14:tracePt t="39320" x="3551238" y="4205288"/>
          <p14:tracePt t="39331" x="3602038" y="4205288"/>
          <p14:tracePt t="39338" x="3643313" y="4205288"/>
          <p14:tracePt t="39347" x="3667125" y="4205288"/>
          <p14:tracePt t="39352" x="3700463" y="4205288"/>
          <p14:tracePt t="39361" x="3757613" y="4205288"/>
          <p14:tracePt t="39368" x="3816350" y="4205288"/>
          <p14:tracePt t="39376" x="3883025" y="4205288"/>
          <p14:tracePt t="39384" x="3948113" y="4205288"/>
          <p14:tracePt t="39392" x="4022725" y="4205288"/>
          <p14:tracePt t="39400" x="4097338" y="4205288"/>
          <p14:tracePt t="39408" x="4195763" y="4205288"/>
          <p14:tracePt t="39417" x="4311650" y="4205288"/>
          <p14:tracePt t="39424" x="4427538" y="4205288"/>
          <p14:tracePt t="39433" x="4535488" y="4205288"/>
          <p14:tracePt t="39441" x="4659313" y="4205288"/>
          <p14:tracePt t="39450" x="4765675" y="4205288"/>
          <p14:tracePt t="39457" x="4873625" y="4205288"/>
          <p14:tracePt t="39467" x="4972050" y="4205288"/>
          <p14:tracePt t="39472" x="5072063" y="4205288"/>
          <p14:tracePt t="39483" x="5146675" y="4205288"/>
          <p14:tracePt t="39488" x="5211763" y="4205288"/>
          <p14:tracePt t="39499" x="5270500" y="4205288"/>
          <p14:tracePt t="39505" x="5302250" y="4205288"/>
          <p14:tracePt t="39515" x="5327650" y="4205288"/>
          <p14:tracePt t="39521" x="5353050" y="4205288"/>
          <p14:tracePt t="39531" x="5376863" y="4205288"/>
          <p14:tracePt t="39536" x="5402263" y="4205288"/>
          <p14:tracePt t="39544" x="5427663" y="4205288"/>
          <p14:tracePt t="39552" x="5443538" y="4205288"/>
          <p14:tracePt t="39560" x="5468938" y="4205288"/>
          <p14:tracePt t="39568" x="5484813" y="4205288"/>
          <p14:tracePt t="39576" x="5492750" y="4205288"/>
          <p14:tracePt t="39584" x="5510213" y="4205288"/>
          <p14:tracePt t="39601" x="5518150" y="4205288"/>
          <p14:tracePt t="39617" x="5526088" y="4205288"/>
          <p14:tracePt t="39624" x="5534025" y="4205288"/>
          <p14:tracePt t="39633" x="5541963" y="4197350"/>
          <p14:tracePt t="39704" x="5551488" y="4189413"/>
          <p14:tracePt t="39713" x="5559425" y="4181475"/>
          <p14:tracePt t="39720" x="5567363" y="4181475"/>
          <p14:tracePt t="39729" x="5583238" y="4181475"/>
          <p14:tracePt t="39737" x="5608638" y="4181475"/>
          <p14:tracePt t="39744" x="5634038" y="4181475"/>
          <p14:tracePt t="39753" x="5657850" y="4181475"/>
          <p14:tracePt t="39761" x="5683250" y="4181475"/>
          <p14:tracePt t="39769" x="5691188" y="4164013"/>
          <p14:tracePt t="39776" x="5716588" y="4164013"/>
          <p14:tracePt t="39784" x="5757863" y="4164013"/>
          <p14:tracePt t="39792" x="5799138" y="4164013"/>
          <p14:tracePt t="39801" x="5840413" y="4164013"/>
          <p14:tracePt t="39808" x="5873750" y="4156075"/>
          <p14:tracePt t="39817" x="5897563" y="4156075"/>
          <p14:tracePt t="39824" x="5922963" y="4148138"/>
          <p14:tracePt t="39834" x="5946775" y="4148138"/>
          <p14:tracePt t="39841" x="5972175" y="4140200"/>
          <p14:tracePt t="39850" x="5997575" y="4130675"/>
          <p14:tracePt t="39856" x="6021388" y="4130675"/>
          <p14:tracePt t="39867" x="6046788" y="4130675"/>
          <p14:tracePt t="39873" x="6070600" y="4122738"/>
          <p14:tracePt t="39882" x="6096000" y="4122738"/>
          <p14:tracePt t="39901" x="6137275" y="4122738"/>
          <p14:tracePt t="39904" x="6162675" y="4122738"/>
          <p14:tracePt t="39915" x="6194425" y="4122738"/>
          <p14:tracePt t="39920" x="6227763" y="4122738"/>
          <p14:tracePt t="39931" x="6261100" y="4114800"/>
          <p14:tracePt t="39936" x="6310313" y="4114800"/>
          <p14:tracePt t="39945" x="6351588" y="4114800"/>
          <p14:tracePt t="39953" x="6410325" y="4114800"/>
          <p14:tracePt t="39960" x="6459538" y="4114800"/>
          <p14:tracePt t="39969" x="6526213" y="4114800"/>
          <p14:tracePt t="39976" x="6591300" y="4114800"/>
          <p14:tracePt t="39985" x="6650038" y="4114800"/>
          <p14:tracePt t="39992" x="6707188" y="4114800"/>
          <p14:tracePt t="40001" x="6748463" y="4114800"/>
          <p14:tracePt t="40008" x="6797675" y="4114800"/>
          <p14:tracePt t="40017" x="6838950" y="4114800"/>
          <p14:tracePt t="40024" x="6889750" y="4114800"/>
          <p14:tracePt t="40033" x="6938963" y="4114800"/>
          <p14:tracePt t="40040" x="6996113" y="4114800"/>
          <p14:tracePt t="40050" x="7062788" y="4114800"/>
          <p14:tracePt t="40056" x="7153275" y="4114800"/>
          <p14:tracePt t="40066" x="7235825" y="4114800"/>
          <p14:tracePt t="40072" x="7326313" y="4114800"/>
          <p14:tracePt t="40082" x="7418388" y="4114800"/>
          <p14:tracePt t="40088" x="7491413" y="4114800"/>
          <p14:tracePt t="40098" x="7566025" y="4114800"/>
          <p14:tracePt t="40104" x="7656513" y="4114800"/>
          <p14:tracePt t="40115" x="7739063" y="4114800"/>
          <p14:tracePt t="40120" x="7839075" y="4114800"/>
          <p14:tracePt t="40131" x="7954963" y="4114800"/>
          <p14:tracePt t="40136" x="8037513" y="4114800"/>
          <p14:tracePt t="40145" x="8135938" y="4114800"/>
          <p14:tracePt t="40152" x="8235950" y="4114800"/>
          <p14:tracePt t="40160" x="8308975" y="4114800"/>
          <p14:tracePt t="40168" x="8401050" y="4114800"/>
          <p14:tracePt t="40177" x="8466138" y="4114800"/>
          <p14:tracePt t="40184" x="8532813" y="4114800"/>
          <p14:tracePt t="40192" x="8589963" y="4114800"/>
          <p14:tracePt t="40201" x="8631238" y="4114800"/>
          <p14:tracePt t="40209" x="8656638" y="4114800"/>
          <p14:tracePt t="40217" x="8682038" y="4114800"/>
          <p14:tracePt t="40224" x="8697913" y="4114800"/>
          <p14:tracePt t="40233" x="8705850" y="4114800"/>
          <p14:tracePt t="40250" x="8713788" y="4122738"/>
          <p14:tracePt t="40256" x="8723313" y="4122738"/>
          <p14:tracePt t="40289" x="8723313" y="4130675"/>
          <p14:tracePt t="40304" x="8723313" y="4140200"/>
          <p14:tracePt t="40313" x="8723313" y="4156075"/>
          <p14:tracePt t="40320" x="8697913" y="4171950"/>
          <p14:tracePt t="40329" x="8664575" y="4189413"/>
          <p14:tracePt t="40336" x="8656638" y="4197350"/>
          <p14:tracePt t="40344" x="8623300" y="4205288"/>
          <p14:tracePt t="40352" x="8607425" y="4222750"/>
          <p14:tracePt t="40360" x="8589963" y="4230688"/>
          <p14:tracePt t="40368" x="8574088" y="4230688"/>
          <p14:tracePt t="40376" x="8540750" y="4230688"/>
          <p14:tracePt t="40384" x="8491538" y="4246563"/>
          <p14:tracePt t="40392" x="8442325" y="4271963"/>
          <p14:tracePt t="40401" x="8342313" y="4287838"/>
          <p14:tracePt t="40408" x="8251825" y="4313238"/>
          <p14:tracePt t="40418" x="8143875" y="4329113"/>
          <p14:tracePt t="40424" x="8020050" y="4346575"/>
          <p14:tracePt t="40434" x="7872413" y="4370388"/>
          <p14:tracePt t="40440" x="7681913" y="4395788"/>
          <p14:tracePt t="40450" x="7491413" y="4421188"/>
          <p14:tracePt t="40456" x="7277100" y="4445000"/>
          <p14:tracePt t="40466" x="7062788" y="4470400"/>
          <p14:tracePt t="40472" x="6831013" y="4494213"/>
          <p14:tracePt t="40482" x="6575425" y="4519613"/>
          <p14:tracePt t="40488" x="6318250" y="4535488"/>
          <p14:tracePt t="40498" x="6029325" y="4545013"/>
          <p14:tracePt t="40504" x="5732463" y="4545013"/>
          <p14:tracePt t="40516" x="5443538" y="4545013"/>
          <p14:tracePt t="40520" x="5195888" y="4545013"/>
          <p14:tracePt t="40529" x="4989513" y="4545013"/>
          <p14:tracePt t="40536" x="4832350" y="4545013"/>
          <p14:tracePt t="40544" x="4716463" y="4545013"/>
          <p14:tracePt t="40552" x="4618038" y="4545013"/>
          <p14:tracePt t="40560" x="4525963" y="4545013"/>
          <p14:tracePt t="40568" x="4452938" y="4545013"/>
          <p14:tracePt t="40576" x="4394200" y="4545013"/>
          <p14:tracePt t="40584" x="4352925" y="4545013"/>
          <p14:tracePt t="40592" x="4319588" y="4545013"/>
          <p14:tracePt t="40601" x="4295775" y="4545013"/>
          <p14:tracePt t="40609" x="4270375" y="4545013"/>
          <p14:tracePt t="40617" x="4244975" y="4545013"/>
          <p14:tracePt t="40624" x="4229100" y="4545013"/>
          <p14:tracePt t="40640" x="4221163" y="4545013"/>
          <p14:tracePt t="40650" x="4213225" y="4545013"/>
          <p14:tracePt t="40656" x="4203700" y="4545013"/>
          <p14:tracePt t="40667" x="4171950" y="4545013"/>
          <p14:tracePt t="40672" x="4146550" y="4545013"/>
          <p14:tracePt t="40682" x="4130675" y="4545013"/>
          <p14:tracePt t="40688" x="4105275" y="4545013"/>
          <p14:tracePt t="40699" x="4079875" y="4545013"/>
          <p14:tracePt t="40704" x="4048125" y="4545013"/>
          <p14:tracePt t="40716" x="4030663" y="4545013"/>
          <p14:tracePt t="40720" x="4014788" y="4545013"/>
          <p14:tracePt t="40744" x="4006850" y="4545013"/>
          <p14:tracePt t="40752" x="3997325" y="4545013"/>
          <p14:tracePt t="40760" x="3973513" y="4545013"/>
          <p14:tracePt t="40768" x="3956050" y="4545013"/>
          <p14:tracePt t="40776" x="3932238" y="4545013"/>
          <p14:tracePt t="40784" x="3906838" y="4545013"/>
          <p14:tracePt t="40792" x="3873500" y="4545013"/>
          <p14:tracePt t="40801" x="3824288" y="4545013"/>
          <p14:tracePt t="40809" x="3790950" y="4545013"/>
          <p14:tracePt t="40817" x="3757613" y="4545013"/>
          <p14:tracePt t="40824" x="3741738" y="4545013"/>
          <p14:tracePt t="40834" x="3700463" y="4545013"/>
          <p14:tracePt t="40840" x="3633788" y="4545013"/>
          <p14:tracePt t="40850" x="3568700" y="4545013"/>
          <p14:tracePt t="40856" x="3486150" y="4545013"/>
          <p14:tracePt t="40867" x="3419475" y="4545013"/>
          <p14:tracePt t="40872" x="3354388" y="4545013"/>
          <p14:tracePt t="40882" x="3313113" y="4545013"/>
          <p14:tracePt t="40901" x="3303588" y="4545013"/>
          <p14:tracePt t="40953" x="3295650" y="4535488"/>
          <p14:tracePt t="43304" x="3313113" y="4535488"/>
          <p14:tracePt t="43312" x="3362325" y="4535488"/>
          <p14:tracePt t="43320" x="3411538" y="4545013"/>
          <p14:tracePt t="43329" x="3444875" y="4545013"/>
          <p14:tracePt t="43337" x="3468688" y="4552950"/>
          <p14:tracePt t="43353" x="3478213" y="4552950"/>
          <p14:tracePt t="43360" x="3486150" y="4552950"/>
          <p14:tracePt t="43369" x="3494088" y="4552950"/>
          <p14:tracePt t="43376" x="3527425" y="4552950"/>
          <p14:tracePt t="43386" x="3551238" y="4552950"/>
          <p14:tracePt t="43392" x="3584575" y="4552950"/>
          <p14:tracePt t="43402" x="3633788" y="4552950"/>
          <p14:tracePt t="43409" x="3700463" y="4552950"/>
          <p14:tracePt t="43418" x="3790950" y="4552950"/>
          <p14:tracePt t="43424" x="3857625" y="4552950"/>
          <p14:tracePt t="43434" x="3924300" y="4552950"/>
          <p14:tracePt t="43440" x="3989388" y="4552950"/>
          <p14:tracePt t="43452" x="4048125" y="4552950"/>
          <p14:tracePt t="43457" x="4089400" y="4545013"/>
          <p14:tracePt t="43467" x="4130675" y="4535488"/>
          <p14:tracePt t="43473" x="4162425" y="4527550"/>
          <p14:tracePt t="43481" x="4179888" y="4527550"/>
          <p14:tracePt t="43488" x="4203700" y="4527550"/>
          <p14:tracePt t="43496" x="4203700" y="4511675"/>
          <p14:tracePt t="43504" x="4213225" y="4511675"/>
          <p14:tracePt t="43520" x="4221163" y="4511675"/>
          <p14:tracePt t="43544" x="4237038" y="4503738"/>
          <p14:tracePt t="43569" x="4237038" y="4494213"/>
          <p14:tracePt t="43586" x="4254500" y="4494213"/>
          <p14:tracePt t="43608" x="4270375" y="4494213"/>
          <p14:tracePt t="43617" x="4278313" y="4494213"/>
          <p14:tracePt t="43624" x="4286250" y="4494213"/>
          <p14:tracePt t="43634" x="4295775" y="4486275"/>
          <p14:tracePt t="43640" x="4303713" y="4486275"/>
          <p14:tracePt t="43651" x="4311650" y="4486275"/>
          <p14:tracePt t="43656" x="4319588" y="4486275"/>
          <p14:tracePt t="43667" x="4337050" y="4486275"/>
          <p14:tracePt t="43680" x="4360863" y="4478338"/>
          <p14:tracePt t="43697" x="4378325" y="4478338"/>
          <p14:tracePt t="43704" x="4394200" y="4478338"/>
          <p14:tracePt t="43712" x="4411663" y="4478338"/>
          <p14:tracePt t="43720" x="4427538" y="4478338"/>
          <p14:tracePt t="43728" x="4460875" y="4478338"/>
          <p14:tracePt t="43737" x="4476750" y="4478338"/>
          <p14:tracePt t="43744" x="4502150" y="4470400"/>
          <p14:tracePt t="43753" x="4510088" y="4470400"/>
          <p14:tracePt t="43760" x="4543425" y="4470400"/>
          <p14:tracePt t="43770" x="4567238" y="4452938"/>
          <p14:tracePt t="43776" x="4600575" y="4452938"/>
          <p14:tracePt t="43786" x="4633913" y="4452938"/>
          <p14:tracePt t="43792" x="4675188" y="4445000"/>
          <p14:tracePt t="43802" x="4716463" y="4445000"/>
          <p14:tracePt t="43808" x="4732338" y="4445000"/>
          <p14:tracePt t="43818" x="4773613" y="4445000"/>
          <p14:tracePt t="43824" x="4806950" y="4445000"/>
          <p14:tracePt t="43834" x="4848225" y="4445000"/>
          <p14:tracePt t="43840" x="4889500" y="4445000"/>
          <p14:tracePt t="43851" x="4914900" y="4437063"/>
          <p14:tracePt t="43865" x="4930775" y="4429125"/>
          <p14:tracePt t="43872" x="4948238" y="4411663"/>
          <p14:tracePt t="43887" x="4956175" y="4403725"/>
          <p14:tracePt t="43888" x="4989513" y="4403725"/>
          <p14:tracePt t="43896" x="4997450" y="4403725"/>
          <p14:tracePt t="43904" x="5022850" y="4403725"/>
          <p14:tracePt t="43912" x="5030788" y="4403725"/>
          <p14:tracePt t="43920" x="5046663" y="4403725"/>
          <p14:tracePt t="43928" x="5064125" y="4403725"/>
          <p14:tracePt t="43937" x="5080000" y="4403725"/>
          <p14:tracePt t="43954" x="5095875" y="4403725"/>
          <p14:tracePt t="43960" x="5113338" y="4403725"/>
          <p14:tracePt t="43970" x="5129213" y="4403725"/>
          <p14:tracePt t="43986" x="5137150" y="4403725"/>
          <p14:tracePt t="43992" x="5154613" y="4395788"/>
          <p14:tracePt t="44024" x="5162550" y="4395788"/>
          <p14:tracePt t="44033" x="5170488" y="4387850"/>
          <p14:tracePt t="44056" x="5178425" y="4379913"/>
          <p14:tracePt t="44072" x="5187950" y="4379913"/>
          <p14:tracePt t="44080" x="5195888" y="4379913"/>
          <p14:tracePt t="44088" x="5195888" y="4370388"/>
          <p14:tracePt t="44112" x="5203825" y="4370388"/>
          <p14:tracePt t="44184" x="5219700" y="4362450"/>
          <p14:tracePt t="44208" x="5219700" y="4354513"/>
          <p14:tracePt t="44217" x="5229225" y="4354513"/>
          <p14:tracePt t="44233" x="5237163" y="4354513"/>
          <p14:tracePt t="44256" x="5245100" y="4354513"/>
          <p14:tracePt t="44352" x="5253038" y="4354513"/>
          <p14:tracePt t="44369" x="5270500" y="4354513"/>
          <p14:tracePt t="44376" x="5278438" y="4354513"/>
          <p14:tracePt t="44386" x="5278438" y="4346575"/>
          <p14:tracePt t="44392" x="5294313" y="4346575"/>
          <p14:tracePt t="44800" x="5302250" y="4346575"/>
          <p14:tracePt t="44824" x="5311775" y="4346575"/>
          <p14:tracePt t="44840" x="5327650" y="4346575"/>
          <p14:tracePt t="44856" x="5335588" y="4346575"/>
          <p14:tracePt t="44864" x="5353050" y="4354513"/>
          <p14:tracePt t="44872" x="5368925" y="4370388"/>
          <p14:tracePt t="44888" x="5386388" y="4379913"/>
          <p14:tracePt t="44896" x="5394325" y="4395788"/>
          <p14:tracePt t="44905" x="5402263" y="4403725"/>
          <p14:tracePt t="44912" x="5427663" y="4429125"/>
          <p14:tracePt t="44928" x="5427663" y="4437063"/>
          <p14:tracePt t="44938" x="5443538" y="4452938"/>
          <p14:tracePt t="44960" x="5443538" y="4462463"/>
          <p14:tracePt t="44976" x="5443538" y="4470400"/>
          <p14:tracePt t="45024" x="5451475" y="4470400"/>
          <p14:tracePt t="45056" x="5459413" y="4470400"/>
          <p14:tracePt t="45216" x="5468938" y="4470400"/>
          <p14:tracePt t="45233" x="5476875" y="4470400"/>
          <p14:tracePt t="45249" x="5476875" y="4462463"/>
          <p14:tracePt t="45264" x="5476875" y="4437063"/>
          <p14:tracePt t="45272" x="5476875" y="4429125"/>
          <p14:tracePt t="45280" x="5476875" y="4421188"/>
          <p14:tracePt t="45304" x="5476875" y="4403725"/>
          <p14:tracePt t="46296" x="5443538" y="4395788"/>
          <p14:tracePt t="46305" x="5427663" y="4395788"/>
          <p14:tracePt t="46312" x="5410200" y="4387850"/>
          <p14:tracePt t="46321" x="5386388" y="4387850"/>
          <p14:tracePt t="46328" x="5376863" y="4387850"/>
          <p14:tracePt t="46338" x="5360988" y="4387850"/>
          <p14:tracePt t="46344" x="5327650" y="4387850"/>
          <p14:tracePt t="46354" x="5302250" y="4387850"/>
          <p14:tracePt t="46360" x="5260975" y="4387850"/>
          <p14:tracePt t="46370" x="5237163" y="4387850"/>
          <p14:tracePt t="46376" x="5195888" y="4387850"/>
          <p14:tracePt t="46386" x="5129213" y="4387850"/>
          <p14:tracePt t="46392" x="5064125" y="4387850"/>
          <p14:tracePt t="46404" x="4964113" y="4387850"/>
          <p14:tracePt t="46408" x="4865688" y="4387850"/>
          <p14:tracePt t="46416" x="4765675" y="4387850"/>
          <p14:tracePt t="46424" x="4667250" y="4403725"/>
          <p14:tracePt t="46432" x="4559300" y="4411663"/>
          <p14:tracePt t="46440" x="4460875" y="4429125"/>
          <p14:tracePt t="46448" x="4344988" y="4445000"/>
          <p14:tracePt t="46458" x="4237038" y="4462463"/>
          <p14:tracePt t="46464" x="4113213" y="4486275"/>
          <p14:tracePt t="46472" x="3997325" y="4494213"/>
          <p14:tracePt t="46480" x="3873500" y="4511675"/>
          <p14:tracePt t="46489" x="3767138" y="4519613"/>
          <p14:tracePt t="46496" x="3659188" y="4535488"/>
          <p14:tracePt t="46506" x="3543300" y="4560888"/>
          <p14:tracePt t="46512" x="3419475" y="4576763"/>
          <p14:tracePt t="46521" x="3270250" y="4602163"/>
          <p14:tracePt t="46528" x="3146425" y="4618038"/>
          <p14:tracePt t="46538" x="3022600" y="4635500"/>
          <p14:tracePt t="46544" x="2890838" y="4660900"/>
          <p14:tracePt t="46554" x="2741613" y="4676775"/>
          <p14:tracePt t="46560" x="2635250" y="4684713"/>
          <p14:tracePt t="46570" x="2527300" y="4692650"/>
          <p14:tracePt t="46576" x="2436813" y="4710113"/>
          <p14:tracePt t="46586" x="2362200" y="4725988"/>
          <p14:tracePt t="46592" x="2287588" y="4743450"/>
          <p14:tracePt t="46604" x="2212975" y="4751388"/>
          <p14:tracePt t="46608" x="2139950" y="4767263"/>
          <p14:tracePt t="46617" x="2089150" y="4775200"/>
          <p14:tracePt t="46625" x="2024063" y="4775200"/>
          <p14:tracePt t="46632" x="1965325" y="4775200"/>
          <p14:tracePt t="46640" x="1916113" y="4775200"/>
          <p14:tracePt t="46648" x="1908175" y="4784725"/>
          <p14:tracePt t="46656" x="1882775" y="4784725"/>
          <p14:tracePt t="46664" x="1858963" y="4784725"/>
          <p14:tracePt t="46673" x="1851025" y="4784725"/>
          <p14:tracePt t="46689" x="1841500" y="4784725"/>
          <p14:tracePt t="46744" x="1825625" y="4784725"/>
          <p14:tracePt t="46768" x="1825625" y="4792663"/>
          <p14:tracePt t="46784" x="1817688" y="4800600"/>
          <p14:tracePt t="46792" x="1809750" y="4800600"/>
          <p14:tracePt t="46801" x="1784350" y="4808538"/>
          <p14:tracePt t="46808" x="1766888" y="4833938"/>
          <p14:tracePt t="46817" x="1758950" y="4841875"/>
          <p14:tracePt t="46824" x="1743075" y="4883150"/>
          <p14:tracePt t="46833" x="1725613" y="4916488"/>
          <p14:tracePt t="46840" x="1717675" y="4940300"/>
          <p14:tracePt t="46848" x="1701800" y="4949825"/>
          <p14:tracePt t="46857" x="1701800" y="4983163"/>
          <p14:tracePt t="46864" x="1701800" y="5006975"/>
          <p14:tracePt t="46880" x="1701800" y="5024438"/>
          <p14:tracePt t="46890" x="1693863" y="5032375"/>
          <p14:tracePt t="46903" x="1684338" y="5032375"/>
          <p14:tracePt t="46907" x="1676400" y="5048250"/>
          <p14:tracePt t="46923" x="1676400" y="5056188"/>
          <p14:tracePt t="46928" x="1676400" y="5073650"/>
          <p14:tracePt t="46938" x="1676400" y="5081588"/>
          <p14:tracePt t="46944" x="1676400" y="5106988"/>
          <p14:tracePt t="46954" x="1684338" y="5122863"/>
          <p14:tracePt t="46970" x="1684338" y="5130800"/>
          <p14:tracePt t="46976" x="1693863" y="5138738"/>
          <p14:tracePt t="46992" x="1701800" y="5156200"/>
          <p14:tracePt t="47003" x="1709738" y="5164138"/>
          <p14:tracePt t="47016" x="1717675" y="5180013"/>
          <p14:tracePt t="47024" x="1725613" y="5197475"/>
          <p14:tracePt t="47040" x="1743075" y="5205413"/>
          <p14:tracePt t="47048" x="1766888" y="5221288"/>
          <p14:tracePt t="47056" x="1792288" y="5221288"/>
          <p14:tracePt t="47064" x="1809750" y="5230813"/>
          <p14:tracePt t="47072" x="1833563" y="5230813"/>
          <p14:tracePt t="47080" x="1851025" y="5230813"/>
          <p14:tracePt t="47089" x="1858963" y="5230813"/>
          <p14:tracePt t="47096" x="1882775" y="5230813"/>
          <p14:tracePt t="47106" x="1900238" y="5230813"/>
          <p14:tracePt t="47112" x="1916113" y="5230813"/>
          <p14:tracePt t="47122" x="1933575" y="5221288"/>
          <p14:tracePt t="47128" x="1949450" y="5213350"/>
          <p14:tracePt t="47138" x="1965325" y="5205413"/>
          <p14:tracePt t="47144" x="1990725" y="5197475"/>
          <p14:tracePt t="47154" x="1998663" y="5189538"/>
          <p14:tracePt t="47160" x="2006600" y="5172075"/>
          <p14:tracePt t="47170" x="2016125" y="5156200"/>
          <p14:tracePt t="47176" x="2032000" y="5156200"/>
          <p14:tracePt t="47187" x="2039938" y="5138738"/>
          <p14:tracePt t="47192" x="2047875" y="5138738"/>
          <p14:tracePt t="47204" x="2081213" y="5138738"/>
          <p14:tracePt t="47208" x="2098675" y="5130800"/>
          <p14:tracePt t="47216" x="2114550" y="5130800"/>
          <p14:tracePt t="47224" x="2130425" y="5130800"/>
          <p14:tracePt t="47232" x="2139950" y="5122863"/>
          <p14:tracePt t="47240" x="2155825" y="5114925"/>
          <p14:tracePt t="47248" x="2181225" y="5114925"/>
          <p14:tracePt t="47256" x="2197100" y="5106988"/>
          <p14:tracePt t="47264" x="2222500" y="5089525"/>
          <p14:tracePt t="47273" x="2246313" y="5073650"/>
          <p14:tracePt t="47280" x="2279650" y="5056188"/>
          <p14:tracePt t="47291" x="2328863" y="5056188"/>
          <p14:tracePt t="47296" x="2362200" y="5040313"/>
          <p14:tracePt t="47305" x="2387600" y="5040313"/>
          <p14:tracePt t="47312" x="2428875" y="5032375"/>
          <p14:tracePt t="47323" x="2470150" y="5024438"/>
          <p14:tracePt t="47328" x="2527300" y="5014913"/>
          <p14:tracePt t="47338" x="2586038" y="5006975"/>
          <p14:tracePt t="47346" x="2651125" y="4991100"/>
          <p14:tracePt t="47357" x="2700338" y="4973638"/>
          <p14:tracePt t="47361" x="2751138" y="4957763"/>
          <p14:tracePt t="47370" x="2808288" y="4924425"/>
          <p14:tracePt t="47376" x="2857500" y="4908550"/>
          <p14:tracePt t="47387" x="2908300" y="4891088"/>
          <p14:tracePt t="47392" x="2965450" y="4875213"/>
          <p14:tracePt t="47401" x="3006725" y="4857750"/>
          <p14:tracePt t="47408" x="3063875" y="4841875"/>
          <p14:tracePt t="47416" x="3146425" y="4826000"/>
          <p14:tracePt t="47425" x="3254375" y="4800600"/>
          <p14:tracePt t="47432" x="3378200" y="4784725"/>
          <p14:tracePt t="47440" x="3527425" y="4759325"/>
          <p14:tracePt t="47448" x="3659188" y="4733925"/>
          <p14:tracePt t="47457" x="3790950" y="4710113"/>
          <p14:tracePt t="47464" x="3956050" y="4692650"/>
          <p14:tracePt t="47474" x="4130675" y="4668838"/>
          <p14:tracePt t="47480" x="4278313" y="4643438"/>
          <p14:tracePt t="47489" x="4402138" y="4627563"/>
          <p14:tracePt t="47496" x="4510088" y="4610100"/>
          <p14:tracePt t="47506" x="4633913" y="4602163"/>
          <p14:tracePt t="47512" x="4732338" y="4594225"/>
          <p14:tracePt t="47522" x="4806950" y="4586288"/>
          <p14:tracePt t="47528" x="4889500" y="4568825"/>
          <p14:tracePt t="47538" x="4964113" y="4568825"/>
          <p14:tracePt t="47545" x="5013325" y="4568825"/>
          <p14:tracePt t="47555" x="5054600" y="4568825"/>
          <p14:tracePt t="47560" x="5087938" y="4568825"/>
          <p14:tracePt t="47570" x="5121275" y="4568825"/>
          <p14:tracePt t="47576" x="5154613" y="4568825"/>
          <p14:tracePt t="47587" x="5162550" y="4568825"/>
          <p14:tracePt t="47592" x="5187950" y="4576763"/>
          <p14:tracePt t="47601" x="5219700" y="4602163"/>
          <p14:tracePt t="47608" x="5245100" y="4610100"/>
          <p14:tracePt t="47616" x="5270500" y="4627563"/>
          <p14:tracePt t="47624" x="5319713" y="4651375"/>
          <p14:tracePt t="47632" x="5376863" y="4676775"/>
          <p14:tracePt t="47640" x="5427663" y="4692650"/>
          <p14:tracePt t="47648" x="5468938" y="4710113"/>
          <p14:tracePt t="47657" x="5518150" y="4733925"/>
          <p14:tracePt t="47664" x="5567363" y="4751388"/>
          <p14:tracePt t="47674" x="5608638" y="4775200"/>
          <p14:tracePt t="47680" x="5616575" y="4792663"/>
          <p14:tracePt t="47690" x="5641975" y="4800600"/>
          <p14:tracePt t="47696" x="5641975" y="4816475"/>
          <p14:tracePt t="47706" x="5641975" y="4826000"/>
          <p14:tracePt t="47712" x="5641975" y="4833938"/>
          <p14:tracePt t="47721" x="5641975" y="4849813"/>
          <p14:tracePt t="47728" x="5641975" y="4867275"/>
          <p14:tracePt t="47738" x="5641975" y="4891088"/>
          <p14:tracePt t="47744" x="5641975" y="4899025"/>
          <p14:tracePt t="47754" x="5624513" y="4932363"/>
          <p14:tracePt t="47762" x="5608638" y="4940300"/>
          <p14:tracePt t="47770" x="5600700" y="4957763"/>
          <p14:tracePt t="47776" x="5567363" y="4983163"/>
          <p14:tracePt t="47787" x="5518150" y="5006975"/>
          <p14:tracePt t="47792" x="5484813" y="5014913"/>
          <p14:tracePt t="47801" x="5435600" y="5040313"/>
          <p14:tracePt t="47809" x="5418138" y="5048250"/>
          <p14:tracePt t="47816" x="5376863" y="5056188"/>
          <p14:tracePt t="47825" x="5302250" y="5073650"/>
          <p14:tracePt t="47832" x="5245100" y="5089525"/>
          <p14:tracePt t="47840" x="5178425" y="5097463"/>
          <p14:tracePt t="47848" x="5087938" y="5114925"/>
          <p14:tracePt t="47856" x="5022850" y="5130800"/>
          <p14:tracePt t="47864" x="4940300" y="5156200"/>
          <p14:tracePt t="47874" x="4865688" y="5180013"/>
          <p14:tracePt t="47890" x="4724400" y="5221288"/>
          <p14:tracePt t="47896" x="4641850" y="5238750"/>
          <p14:tracePt t="47906" x="4567238" y="5254625"/>
          <p14:tracePt t="47912" x="4484688" y="5272088"/>
          <p14:tracePt t="47922" x="4402138" y="5280025"/>
          <p14:tracePt t="47928" x="4311650" y="5287963"/>
          <p14:tracePt t="47938" x="4221163" y="5287963"/>
          <p14:tracePt t="47944" x="4130675" y="5295900"/>
          <p14:tracePt t="47953" x="4048125" y="5295900"/>
          <p14:tracePt t="47960" x="3948113" y="5295900"/>
          <p14:tracePt t="47971" x="3841750" y="5295900"/>
          <p14:tracePt t="47977" x="3741738" y="5295900"/>
          <p14:tracePt t="47984" x="3643313" y="5295900"/>
          <p14:tracePt t="47992" x="3568700" y="5295900"/>
          <p14:tracePt t="48001" x="3478213" y="5295900"/>
          <p14:tracePt t="48009" x="3411538" y="5295900"/>
          <p14:tracePt t="48016" x="3344863" y="5295900"/>
          <p14:tracePt t="48024" x="3295650" y="5295900"/>
          <p14:tracePt t="48032" x="3246438" y="5295900"/>
          <p14:tracePt t="48040" x="3187700" y="5295900"/>
          <p14:tracePt t="48048" x="3130550" y="5295900"/>
          <p14:tracePt t="48057" x="3063875" y="5295900"/>
          <p14:tracePt t="48064" x="2998788" y="5295900"/>
          <p14:tracePt t="48073" x="2932113" y="5295900"/>
          <p14:tracePt t="48080" x="2867025" y="5295900"/>
          <p14:tracePt t="48090" x="2800350" y="5287963"/>
          <p14:tracePt t="48096" x="2717800" y="5280025"/>
          <p14:tracePt t="48106" x="2643188" y="5272088"/>
          <p14:tracePt t="48112" x="2568575" y="5262563"/>
          <p14:tracePt t="48122" x="2493963" y="5254625"/>
          <p14:tracePt t="48128" x="2428875" y="5246688"/>
          <p14:tracePt t="48138" x="2370138" y="5238750"/>
          <p14:tracePt t="48144" x="2328863" y="5238750"/>
          <p14:tracePt t="48154" x="2297113" y="5238750"/>
          <p14:tracePt t="48160" x="2279650" y="5238750"/>
          <p14:tracePt t="48171" x="2254250" y="5238750"/>
          <p14:tracePt t="48176" x="2246313" y="5238750"/>
          <p14:tracePt t="48185" x="2205038" y="5221288"/>
          <p14:tracePt t="48192" x="2197100" y="5221288"/>
          <p14:tracePt t="48200" x="2181225" y="5221288"/>
          <p14:tracePt t="48208" x="2139950" y="5221288"/>
          <p14:tracePt t="48216" x="2106613" y="5213350"/>
          <p14:tracePt t="48224" x="2057400" y="5205413"/>
          <p14:tracePt t="48232" x="2024063" y="5197475"/>
          <p14:tracePt t="48240" x="1998663" y="5189538"/>
          <p14:tracePt t="48248" x="1990725" y="5189538"/>
          <p14:tracePt t="48258" x="1982788" y="5189538"/>
          <p14:tracePt t="48264" x="1965325" y="5180013"/>
          <p14:tracePt t="48280" x="1933575" y="5164138"/>
          <p14:tracePt t="48290" x="1924050" y="5164138"/>
          <p14:tracePt t="48296" x="1908175" y="5148263"/>
          <p14:tracePt t="48306" x="1900238" y="5138738"/>
          <p14:tracePt t="48312" x="1892300" y="5138738"/>
          <p14:tracePt t="48322" x="1892300" y="5130800"/>
          <p14:tracePt t="48328" x="1882775" y="5130800"/>
          <p14:tracePt t="48344" x="1874838" y="5130800"/>
          <p14:tracePt t="48354" x="1866900" y="5114925"/>
          <p14:tracePt t="48360" x="1851025" y="5114925"/>
          <p14:tracePt t="48371" x="1841500" y="5097463"/>
          <p14:tracePt t="48376" x="1800225" y="5089525"/>
          <p14:tracePt t="48385" x="1792288" y="5081588"/>
          <p14:tracePt t="48392" x="1766888" y="5065713"/>
          <p14:tracePt t="48401" x="1758950" y="5065713"/>
          <p14:tracePt t="48408" x="1735138" y="5056188"/>
          <p14:tracePt t="48424" x="1701800" y="5040313"/>
          <p14:tracePt t="48440" x="1693863" y="5040313"/>
          <p14:tracePt t="48520" x="1693863" y="5032375"/>
          <p14:tracePt t="48632" x="1709738" y="5040313"/>
          <p14:tracePt t="48640" x="1717675" y="5048250"/>
          <p14:tracePt t="48650" x="1717675" y="5056188"/>
          <p14:tracePt t="48657" x="1717675" y="5073650"/>
          <p14:tracePt t="48664" x="1735138" y="5097463"/>
          <p14:tracePt t="48674" x="1743075" y="5114925"/>
          <p14:tracePt t="48690" x="1751013" y="5130800"/>
          <p14:tracePt t="48696" x="1776413" y="5148263"/>
          <p14:tracePt t="48706" x="1784350" y="5148263"/>
          <p14:tracePt t="48712" x="1800225" y="5156200"/>
          <p14:tracePt t="48722" x="1833563" y="5156200"/>
          <p14:tracePt t="48728" x="1858963" y="5156200"/>
          <p14:tracePt t="48738" x="1874838" y="5156200"/>
          <p14:tracePt t="48744" x="1882775" y="5156200"/>
          <p14:tracePt t="48755" x="1892300" y="5156200"/>
          <p14:tracePt t="48772" x="1900238" y="5156200"/>
          <p14:tracePt t="48792" x="1916113" y="5156200"/>
          <p14:tracePt t="48840" x="1924050" y="5156200"/>
          <p14:tracePt t="48865" x="1933575" y="5156200"/>
          <p14:tracePt t="48976" x="1933575" y="5130800"/>
          <p14:tracePt t="49072" x="1924050" y="5130800"/>
          <p14:tracePt t="49090" x="1916113" y="5122863"/>
          <p14:tracePt t="49096" x="1916113" y="5106988"/>
          <p14:tracePt t="49105" x="1908175" y="5097463"/>
          <p14:tracePt t="49128" x="1900238" y="5089525"/>
          <p14:tracePt t="49160" x="1892300" y="5081588"/>
          <p14:tracePt t="49280" x="1882775" y="5065713"/>
          <p14:tracePt t="49392" x="1882775" y="5056188"/>
          <p14:tracePt t="50360" x="1892300" y="5056188"/>
          <p14:tracePt t="50368" x="1933575" y="5056188"/>
          <p14:tracePt t="50376" x="1974850" y="5056188"/>
          <p14:tracePt t="50385" x="2006600" y="5056188"/>
          <p14:tracePt t="50392" x="2039938" y="5056188"/>
          <p14:tracePt t="50400" x="2057400" y="5056188"/>
          <p14:tracePt t="50408" x="2065338" y="5056188"/>
          <p14:tracePt t="50425" x="2073275" y="5056188"/>
          <p14:tracePt t="50441" x="2081213" y="5056188"/>
          <p14:tracePt t="50448" x="2098675" y="5040313"/>
          <p14:tracePt t="50464" x="2114550" y="5024438"/>
          <p14:tracePt t="50474" x="2122488" y="5014913"/>
          <p14:tracePt t="50480" x="2130425" y="5006975"/>
          <p14:tracePt t="50490" x="2139950" y="4999038"/>
          <p14:tracePt t="50496" x="2147888" y="4983163"/>
          <p14:tracePt t="50506" x="2155825" y="4973638"/>
          <p14:tracePt t="50512" x="2171700" y="4973638"/>
          <p14:tracePt t="50523" x="2189163" y="4965700"/>
          <p14:tracePt t="50528" x="2197100" y="4957763"/>
          <p14:tracePt t="50540" x="2222500" y="4957763"/>
          <p14:tracePt t="50544" x="2230438" y="4949825"/>
          <p14:tracePt t="50553" x="2238375" y="4949825"/>
          <p14:tracePt t="50560" x="2246313" y="4940300"/>
          <p14:tracePt t="50576" x="2254250" y="4932363"/>
          <p14:tracePt t="50592" x="2263775" y="4932363"/>
          <p14:tracePt t="50609" x="2271713" y="4924425"/>
          <p14:tracePt t="50617" x="2297113" y="4924425"/>
          <p14:tracePt t="50625" x="2320925" y="4924425"/>
          <p14:tracePt t="50632" x="2338388" y="4916488"/>
          <p14:tracePt t="50642" x="2362200" y="4908550"/>
          <p14:tracePt t="50648" x="2395538" y="4908550"/>
          <p14:tracePt t="50657" x="2428875" y="4899025"/>
          <p14:tracePt t="50664" x="2462213" y="4891088"/>
          <p14:tracePt t="50680" x="2478088" y="4891088"/>
          <p14:tracePt t="50690" x="2511425" y="4891088"/>
          <p14:tracePt t="50696" x="2535238" y="4891088"/>
          <p14:tracePt t="50706" x="2576513" y="4891088"/>
          <p14:tracePt t="50712" x="2627313" y="4891088"/>
          <p14:tracePt t="50723" x="2651125" y="4891088"/>
          <p14:tracePt t="50728" x="2700338" y="4891088"/>
          <p14:tracePt t="50737" x="2774950" y="4908550"/>
          <p14:tracePt t="50744" x="2874963" y="4916488"/>
          <p14:tracePt t="50753" x="2965450" y="4924425"/>
          <p14:tracePt t="50760" x="3040063" y="4924425"/>
          <p14:tracePt t="50768" x="3114675" y="4932363"/>
          <p14:tracePt t="50776" x="3179763" y="4940300"/>
          <p14:tracePt t="50784" x="3228975" y="4940300"/>
          <p14:tracePt t="50792" x="3295650" y="4940300"/>
          <p14:tracePt t="50800" x="3354388" y="4940300"/>
          <p14:tracePt t="50809" x="3436938" y="4940300"/>
          <p14:tracePt t="50816" x="3486150" y="4940300"/>
          <p14:tracePt t="50825" x="3568700" y="4940300"/>
          <p14:tracePt t="50832" x="3617913" y="4940300"/>
          <p14:tracePt t="50842" x="3675063" y="4932363"/>
          <p14:tracePt t="50848" x="3716338" y="4924425"/>
          <p14:tracePt t="50858" x="3741738" y="4924425"/>
          <p14:tracePt t="50874" x="3749675" y="4924425"/>
          <p14:tracePt t="50952" x="3757613" y="4924425"/>
          <p14:tracePt t="51104" x="3767138" y="4924425"/>
          <p14:tracePt t="51121" x="3783013" y="4924425"/>
          <p14:tracePt t="51128" x="3808413" y="4932363"/>
          <p14:tracePt t="51137" x="3832225" y="4949825"/>
          <p14:tracePt t="51144" x="3849688" y="4949825"/>
          <p14:tracePt t="51152" x="3873500" y="4965700"/>
          <p14:tracePt t="51160" x="3890963" y="4965700"/>
          <p14:tracePt t="51168" x="3914775" y="4965700"/>
          <p14:tracePt t="51176" x="3948113" y="4965700"/>
          <p14:tracePt t="51184" x="3989388" y="4965700"/>
          <p14:tracePt t="51193" x="4014788" y="4965700"/>
          <p14:tracePt t="51200" x="4038600" y="4965700"/>
          <p14:tracePt t="51209" x="4079875" y="4965700"/>
          <p14:tracePt t="51216" x="4113213" y="4965700"/>
          <p14:tracePt t="51225" x="4121150" y="4965700"/>
          <p14:tracePt t="51232" x="4130675" y="4965700"/>
          <p14:tracePt t="51242" x="4146550" y="4965700"/>
          <p14:tracePt t="51248" x="4154488" y="4965700"/>
          <p14:tracePt t="51259" x="4171950" y="4965700"/>
          <p14:tracePt t="51264" x="4203700" y="4965700"/>
          <p14:tracePt t="51280" x="4221163" y="4965700"/>
          <p14:tracePt t="51291" x="4244975" y="4965700"/>
          <p14:tracePt t="51296" x="4254500" y="4965700"/>
          <p14:tracePt t="51328" x="4262438" y="4965700"/>
          <p14:tracePt t="51424" x="4270375" y="4965700"/>
          <p14:tracePt t="55624" x="4221163" y="4940300"/>
          <p14:tracePt t="55632" x="3981450" y="4816475"/>
          <p14:tracePt t="55641" x="3633788" y="4676775"/>
          <p14:tracePt t="55648" x="3246438" y="4511675"/>
          <p14:tracePt t="55656" x="2857500" y="4354513"/>
          <p14:tracePt t="55664" x="2519363" y="4230688"/>
          <p14:tracePt t="55672" x="2230438" y="4140200"/>
          <p14:tracePt t="55680" x="2047875" y="4089400"/>
          <p14:tracePt t="55688" x="1965325" y="4065588"/>
          <p14:tracePt t="55808" x="1974850" y="4065588"/>
          <p14:tracePt t="55816" x="1998663" y="4057650"/>
          <p14:tracePt t="55824" x="2057400" y="4057650"/>
          <p14:tracePt t="55832" x="2147888" y="4057650"/>
          <p14:tracePt t="55843" x="2338388" y="4057650"/>
          <p14:tracePt t="55848" x="2560638" y="4057650"/>
          <p14:tracePt t="55856" x="2882900" y="4073525"/>
          <p14:tracePt t="55864" x="3187700" y="4122738"/>
          <p14:tracePt t="55872" x="3468688" y="4164013"/>
          <p14:tracePt t="55880" x="3708400" y="4213225"/>
          <p14:tracePt t="55896" x="4014788" y="4279900"/>
          <p14:tracePt t="55904" x="4105275" y="4287838"/>
          <p14:tracePt t="55913" x="4171950" y="4305300"/>
          <p14:tracePt t="55920" x="4254500" y="4321175"/>
          <p14:tracePt t="55930" x="4319588" y="4329113"/>
          <p14:tracePt t="55936" x="4386263" y="4338638"/>
          <p14:tracePt t="55945" x="4460875" y="4346575"/>
          <p14:tracePt t="55952" x="4543425" y="4346575"/>
          <p14:tracePt t="55962" x="4625975" y="4346575"/>
          <p14:tracePt t="55968" x="4724400" y="4346575"/>
          <p14:tracePt t="55977" x="4824413" y="4346575"/>
          <p14:tracePt t="55984" x="4914900" y="4346575"/>
          <p14:tracePt t="55994" x="4989513" y="4346575"/>
          <p14:tracePt t="56000" x="5054600" y="4346575"/>
          <p14:tracePt t="56010" x="5113338" y="4346575"/>
          <p14:tracePt t="56016" x="5154613" y="4346575"/>
          <p14:tracePt t="56026" x="5187950" y="4346575"/>
          <p14:tracePt t="56033" x="5229225" y="4346575"/>
          <p14:tracePt t="56041" x="5270500" y="4346575"/>
          <p14:tracePt t="56049" x="5360988" y="4346575"/>
          <p14:tracePt t="56057" x="5510213" y="4346575"/>
          <p14:tracePt t="56064" x="5807075" y="4354513"/>
          <p14:tracePt t="56072" x="6186488" y="4370388"/>
          <p14:tracePt t="56080" x="6624638" y="4437063"/>
          <p14:tracePt t="56088" x="7086600" y="4503738"/>
          <p14:tracePt t="56096" x="7524750" y="4568825"/>
          <p14:tracePt t="56104" x="7821613" y="4610100"/>
          <p14:tracePt t="56113" x="8086725" y="4651375"/>
          <p14:tracePt t="56120" x="8202613" y="4660900"/>
          <p14:tracePt t="56129" x="8285163" y="4668838"/>
          <p14:tracePt t="56136" x="8342313" y="4668838"/>
          <p14:tracePt t="56146" x="8375650" y="4668838"/>
          <p14:tracePt t="56152" x="8401050" y="4668838"/>
          <p14:tracePt t="56162" x="8424863" y="4684713"/>
          <p14:tracePt t="56168" x="8442325" y="4684713"/>
          <p14:tracePt t="56178" x="8475663" y="4692650"/>
          <p14:tracePt t="56184" x="8499475" y="4702175"/>
          <p14:tracePt t="56194" x="8516938" y="4702175"/>
          <p14:tracePt t="56200" x="8524875" y="4702175"/>
          <p14:tracePt t="56273" x="8524875" y="4710113"/>
          <p14:tracePt t="56280" x="8524875" y="4725988"/>
          <p14:tracePt t="56288" x="8524875" y="4743450"/>
          <p14:tracePt t="56296" x="8524875" y="4751388"/>
          <p14:tracePt t="56304" x="8524875" y="4759325"/>
          <p14:tracePt t="56313" x="8524875" y="4784725"/>
          <p14:tracePt t="56345" x="8516938" y="4792663"/>
          <p14:tracePt t="56352" x="8507413" y="4800600"/>
          <p14:tracePt t="56361" x="8491538" y="4808538"/>
          <p14:tracePt t="56368" x="8475663" y="4816475"/>
          <p14:tracePt t="56378" x="8466138" y="4816475"/>
          <p14:tracePt t="56384" x="8458200" y="4826000"/>
          <p14:tracePt t="56394" x="8434388" y="4826000"/>
          <p14:tracePt t="56400" x="8424863" y="4826000"/>
          <p14:tracePt t="56410" x="8408988" y="4826000"/>
          <p14:tracePt t="56416" x="8393113" y="4826000"/>
          <p14:tracePt t="56427" x="8367713" y="4833938"/>
          <p14:tracePt t="56432" x="8350250" y="4841875"/>
          <p14:tracePt t="56440" x="8308975" y="4841875"/>
          <p14:tracePt t="56448" x="8285163" y="4841875"/>
          <p14:tracePt t="56456" x="8251825" y="4841875"/>
          <p14:tracePt t="56464" x="8194675" y="4841875"/>
          <p14:tracePt t="56472" x="8143875" y="4841875"/>
          <p14:tracePt t="56480" x="8086725" y="4841875"/>
          <p14:tracePt t="56488" x="8053388" y="4841875"/>
          <p14:tracePt t="56497" x="8029575" y="4841875"/>
          <p14:tracePt t="56504" x="8012113" y="4841875"/>
          <p14:tracePt t="56552" x="8004175" y="4841875"/>
          <p14:tracePt t="56680" x="7996238" y="4841875"/>
          <p14:tracePt t="56688" x="7996238" y="4833938"/>
          <p14:tracePt t="57592" x="7970838" y="4833938"/>
          <p14:tracePt t="57600" x="7954963" y="4841875"/>
          <p14:tracePt t="57609" x="7913688" y="4875213"/>
          <p14:tracePt t="57616" x="7847013" y="4908550"/>
          <p14:tracePt t="57624" x="7772400" y="4940300"/>
          <p14:tracePt t="57632" x="7697788" y="4973638"/>
          <p14:tracePt t="57640" x="7624763" y="4999038"/>
          <p14:tracePt t="57648" x="7550150" y="5006975"/>
          <p14:tracePt t="57656" x="7450138" y="5014913"/>
          <p14:tracePt t="57665" x="7343775" y="5014913"/>
          <p14:tracePt t="57672" x="7235825" y="5032375"/>
          <p14:tracePt t="57681" x="7127875" y="5065713"/>
          <p14:tracePt t="57688" x="6972300" y="5081588"/>
          <p14:tracePt t="57697" x="6797675" y="5114925"/>
          <p14:tracePt t="57704" x="6640513" y="5164138"/>
          <p14:tracePt t="57714" x="6459538" y="5213350"/>
          <p14:tracePt t="57720" x="6318250" y="5262563"/>
          <p14:tracePt t="57729" x="6137275" y="5313363"/>
          <p14:tracePt t="57736" x="5980113" y="5370513"/>
          <p14:tracePt t="57745" x="5815013" y="5411788"/>
          <p14:tracePt t="57752" x="5600700" y="5470525"/>
          <p14:tracePt t="57761" x="5394325" y="5519738"/>
          <p14:tracePt t="57768" x="5195888" y="5584825"/>
          <p14:tracePt t="57777" x="5046663" y="5635625"/>
          <p14:tracePt t="57784" x="4889500" y="5692775"/>
          <p14:tracePt t="57794" x="4732338" y="5726113"/>
          <p14:tracePt t="57800" x="4600575" y="5759450"/>
          <p14:tracePt t="57808" x="4468813" y="5792788"/>
          <p14:tracePt t="57816" x="4378325" y="5816600"/>
          <p14:tracePt t="57824" x="4286250" y="5834063"/>
          <p14:tracePt t="57832" x="4213225" y="5849938"/>
          <p14:tracePt t="57840" x="4121150" y="5865813"/>
          <p14:tracePt t="57848" x="4038600" y="5891213"/>
          <p14:tracePt t="57856" x="3965575" y="5924550"/>
          <p14:tracePt t="57863" x="3890963" y="5948363"/>
          <p14:tracePt t="57872" x="3824288" y="5965825"/>
          <p14:tracePt t="57880" x="3757613" y="5973763"/>
          <p14:tracePt t="57897" x="3667125" y="5989638"/>
          <p14:tracePt t="57903" x="3625850" y="5999163"/>
          <p14:tracePt t="57913" x="3584575" y="6007100"/>
          <p14:tracePt t="57919" x="3527425" y="6007100"/>
          <p14:tracePt t="57929" x="3468688" y="6007100"/>
          <p14:tracePt t="57935" x="3411538" y="6007100"/>
          <p14:tracePt t="57946" x="3362325" y="6007100"/>
          <p14:tracePt t="57952" x="3313113" y="6007100"/>
          <p14:tracePt t="57961" x="3287713" y="6007100"/>
          <p14:tracePt t="57968" x="3262313" y="6007100"/>
          <p14:tracePt t="59104" x="3295650" y="5981700"/>
          <p14:tracePt t="59114" x="3354388" y="5948363"/>
          <p14:tracePt t="59120" x="3419475" y="5907088"/>
          <p14:tracePt t="59129" x="3509963" y="5875338"/>
          <p14:tracePt t="59136" x="3617913" y="5824538"/>
          <p14:tracePt t="59146" x="3733800" y="5775325"/>
          <p14:tracePt t="59152" x="3914775" y="5734050"/>
          <p14:tracePt t="59163" x="4056063" y="5676900"/>
          <p14:tracePt t="59168" x="4179888" y="5626100"/>
          <p14:tracePt t="59179" x="4295775" y="5584825"/>
          <p14:tracePt t="59184" x="4411663" y="5543550"/>
          <p14:tracePt t="59192" x="4525963" y="5511800"/>
          <p14:tracePt t="59200" x="4625975" y="5470525"/>
          <p14:tracePt t="59208" x="4757738" y="5429250"/>
          <p14:tracePt t="59217" x="4873625" y="5395913"/>
          <p14:tracePt t="59224" x="5005388" y="5362575"/>
          <p14:tracePt t="59232" x="5162550" y="5313363"/>
          <p14:tracePt t="59240" x="5327650" y="5254625"/>
          <p14:tracePt t="59249" x="5526088" y="5205413"/>
          <p14:tracePt t="59256" x="5683250" y="5164138"/>
          <p14:tracePt t="59265" x="5848350" y="5114925"/>
          <p14:tracePt t="59272" x="5964238" y="5081588"/>
          <p14:tracePt t="59281" x="6080125" y="5040313"/>
          <p14:tracePt t="59288" x="6178550" y="5014913"/>
          <p14:tracePt t="59298" x="6261100" y="4999038"/>
          <p14:tracePt t="59304" x="6318250" y="4973638"/>
          <p14:tracePt t="59313" x="6361113" y="4973638"/>
          <p14:tracePt t="59320" x="6410325" y="4965700"/>
          <p14:tracePt t="59329" x="6443663" y="4949825"/>
          <p14:tracePt t="59336" x="6475413" y="4932363"/>
          <p14:tracePt t="59346" x="6508750" y="4916488"/>
          <p14:tracePt t="59352" x="6550025" y="4899025"/>
          <p14:tracePt t="59364" x="6599238" y="4883150"/>
          <p14:tracePt t="59368" x="6632575" y="4857750"/>
          <p14:tracePt t="59379" x="6673850" y="4833938"/>
          <p14:tracePt t="59384" x="6699250" y="4816475"/>
          <p14:tracePt t="59393" x="6732588" y="4808538"/>
          <p14:tracePt t="59401" x="6764338" y="4792663"/>
          <p14:tracePt t="59408" x="6789738" y="4775200"/>
          <p14:tracePt t="59416" x="6831013" y="4759325"/>
          <p14:tracePt t="59424" x="6880225" y="4751388"/>
          <p14:tracePt t="59433" x="6913563" y="4743450"/>
          <p14:tracePt t="59440" x="6921500" y="4733925"/>
          <p14:tracePt t="59449" x="6938963" y="4733925"/>
          <p14:tracePt t="59456" x="6938963" y="4725988"/>
          <p14:tracePt t="59688" x="6931025" y="4725988"/>
          <p14:tracePt t="59698" x="6921500" y="4725988"/>
          <p14:tracePt t="59704" x="6921500" y="4733925"/>
          <p14:tracePt t="59752" x="6905625" y="4743450"/>
          <p14:tracePt t="59761" x="6905625" y="4751388"/>
          <p14:tracePt t="59768" x="6880225" y="4775200"/>
          <p14:tracePt t="59777" x="6864350" y="4784725"/>
          <p14:tracePt t="59784" x="6856413" y="4792663"/>
          <p14:tracePt t="59792" x="6838950" y="4792663"/>
          <p14:tracePt t="59800" x="6831013" y="4800600"/>
          <p14:tracePt t="59808" x="6823075" y="4808538"/>
          <p14:tracePt t="59824" x="6805613" y="4816475"/>
          <p14:tracePt t="59832" x="6805613" y="4826000"/>
          <p14:tracePt t="59840" x="6797675" y="4826000"/>
          <p14:tracePt t="59849" x="6797675" y="4833938"/>
          <p14:tracePt t="59865" x="6781800" y="4833938"/>
          <p14:tracePt t="59882" x="6773863" y="4841875"/>
          <p14:tracePt t="59920" x="6756400" y="4849813"/>
          <p14:tracePt t="59936" x="6748463" y="4867275"/>
          <p14:tracePt t="59944" x="6732588" y="4867275"/>
          <p14:tracePt t="59960" x="6723063" y="4883150"/>
          <p14:tracePt t="59968" x="6715125" y="4883150"/>
          <p14:tracePt t="59976" x="6699250" y="4899025"/>
          <p14:tracePt t="60000" x="6699250" y="4908550"/>
          <p14:tracePt t="60016" x="6681788" y="4916488"/>
          <p14:tracePt t="60200" x="6657975" y="4899025"/>
          <p14:tracePt t="60208" x="6640513" y="4883150"/>
          <p14:tracePt t="60216" x="6632575" y="4867275"/>
          <p14:tracePt t="60256" x="6632575" y="4857750"/>
          <p14:tracePt t="60280" x="6632575" y="4849813"/>
          <p14:tracePt t="60304" x="6632575" y="4841875"/>
          <p14:tracePt t="60344" x="6632575" y="4833938"/>
          <p14:tracePt t="60360" x="6624638" y="4833938"/>
          <p14:tracePt t="60544" x="6624638" y="4826000"/>
          <p14:tracePt t="60576" x="6624638" y="4816475"/>
          <p14:tracePt t="60592" x="6624638" y="4808538"/>
          <p14:tracePt t="60608" x="6632575" y="4808538"/>
          <p14:tracePt t="60704" x="6640513" y="4808538"/>
          <p14:tracePt t="60720" x="6650038" y="4808538"/>
          <p14:tracePt t="60728" x="6650038" y="4800600"/>
          <p14:tracePt t="60784" x="6657975" y="4800600"/>
          <p14:tracePt t="60824" x="6665913" y="4784725"/>
          <p14:tracePt t="60968" x="6665913" y="4792663"/>
          <p14:tracePt t="60976" x="6650038" y="4800600"/>
          <p14:tracePt t="60984" x="6640513" y="4808538"/>
          <p14:tracePt t="60992" x="6632575" y="4808538"/>
          <p14:tracePt t="61000" x="6616700" y="4826000"/>
          <p14:tracePt t="61008" x="6608763" y="4826000"/>
          <p14:tracePt t="61016" x="6599238" y="4833938"/>
          <p14:tracePt t="61024" x="6591300" y="4841875"/>
          <p14:tracePt t="61034" x="6583363" y="4841875"/>
          <p14:tracePt t="61040" x="6567488" y="4849813"/>
          <p14:tracePt t="61050" x="6567488" y="4857750"/>
          <p14:tracePt t="61056" x="6557963" y="4857750"/>
          <p14:tracePt t="61066" x="6550025" y="4857750"/>
          <p14:tracePt t="61072" x="6542088" y="4867275"/>
          <p14:tracePt t="61104" x="6534150" y="4875213"/>
          <p14:tracePt t="61112" x="6516688" y="4875213"/>
          <p14:tracePt t="61120" x="6508750" y="4875213"/>
          <p14:tracePt t="61130" x="6492875" y="4883150"/>
          <p14:tracePt t="61136" x="6475413" y="4883150"/>
          <p14:tracePt t="61144" x="6467475" y="4883150"/>
          <p14:tracePt t="61336" x="6451600" y="4883150"/>
          <p14:tracePt t="61344" x="6402388" y="4883150"/>
          <p14:tracePt t="61352" x="6376988" y="4883150"/>
          <p14:tracePt t="61361" x="6343650" y="4875213"/>
          <p14:tracePt t="61368" x="6294438" y="4875213"/>
          <p14:tracePt t="61376" x="6261100" y="4867275"/>
          <p14:tracePt t="61384" x="6227763" y="4867275"/>
          <p14:tracePt t="61393" x="6178550" y="4857750"/>
          <p14:tracePt t="61400" x="6129338" y="4849813"/>
          <p14:tracePt t="61408" x="6062663" y="4849813"/>
          <p14:tracePt t="61415" x="6013450" y="4841875"/>
          <p14:tracePt t="61423" x="5980113" y="4833938"/>
          <p14:tracePt t="61432" x="5946775" y="4833938"/>
          <p14:tracePt t="61440" x="5922963" y="4826000"/>
          <p14:tracePt t="61616" x="5938838" y="4816475"/>
          <p14:tracePt t="61624" x="5964238" y="4808538"/>
          <p14:tracePt t="61633" x="5988050" y="4808538"/>
          <p14:tracePt t="61640" x="6021388" y="4808538"/>
          <p14:tracePt t="61650" x="6062663" y="4808538"/>
          <p14:tracePt t="61656" x="6121400" y="4808538"/>
          <p14:tracePt t="61666" x="6178550" y="4808538"/>
          <p14:tracePt t="61672" x="6245225" y="4808538"/>
          <p14:tracePt t="61682" x="6310313" y="4808538"/>
          <p14:tracePt t="61688" x="6376988" y="4808538"/>
          <p14:tracePt t="61698" x="6443663" y="4808538"/>
          <p14:tracePt t="61704" x="6508750" y="4808538"/>
          <p14:tracePt t="61715" x="6557963" y="4808538"/>
          <p14:tracePt t="61720" x="6575425" y="4808538"/>
          <p14:tracePt t="61731" x="6616700" y="4808538"/>
          <p14:tracePt t="61736" x="6632575" y="4808538"/>
          <p14:tracePt t="61744" x="6650038" y="4808538"/>
          <p14:tracePt t="61752" x="6657975" y="4808538"/>
          <p14:tracePt t="61760" x="6665913" y="4808538"/>
          <p14:tracePt t="61784" x="6681788" y="4808538"/>
          <p14:tracePt t="61800" x="6691313" y="4808538"/>
          <p14:tracePt t="61808" x="6699250" y="4808538"/>
          <p14:tracePt t="61817" x="6732588" y="4816475"/>
          <p14:tracePt t="61825" x="6748463" y="4816475"/>
          <p14:tracePt t="61834" x="6764338" y="4816475"/>
          <p14:tracePt t="61840" x="6773863" y="4816475"/>
          <p14:tracePt t="61850" x="6781800" y="4816475"/>
          <p14:tracePt t="61952" x="6789738" y="4816475"/>
          <p14:tracePt t="66192" x="6773863" y="4816475"/>
          <p14:tracePt t="66201" x="6773863" y="4833938"/>
          <p14:tracePt t="66224" x="6773863" y="4849813"/>
          <p14:tracePt t="66264" x="6773863" y="4857750"/>
          <p14:tracePt t="66280" x="6756400" y="4867275"/>
          <p14:tracePt t="66288" x="6756400" y="4875213"/>
          <p14:tracePt t="66304" x="6740525" y="4883150"/>
          <p14:tracePt t="66320" x="6740525" y="4891088"/>
          <p14:tracePt t="66337" x="6740525" y="4899025"/>
          <p14:tracePt t="66344" x="6723063" y="4899025"/>
          <p14:tracePt t="66456" x="6715125" y="4899025"/>
          <p14:tracePt t="66480" x="6707188" y="4899025"/>
          <p14:tracePt t="66505" x="6699250" y="4899025"/>
          <p14:tracePt t="66568" x="6691313" y="4899025"/>
          <p14:tracePt t="66576" x="6681788" y="4899025"/>
          <p14:tracePt t="66632" x="6673850" y="4899025"/>
          <p14:tracePt t="66648" x="6657975" y="4899025"/>
          <p14:tracePt t="66664" x="6640513" y="4883150"/>
          <p14:tracePt t="66776" x="6640513" y="4875213"/>
          <p14:tracePt t="66792" x="6640513" y="4867275"/>
          <p14:tracePt t="66816" x="6640513" y="4857750"/>
          <p14:tracePt t="66888" x="6640513" y="4849813"/>
          <p14:tracePt t="66984" x="6650038" y="4849813"/>
          <p14:tracePt t="69416" x="6640513" y="4849813"/>
          <p14:tracePt t="69427" x="6608763" y="4849813"/>
          <p14:tracePt t="69432" x="6583363" y="4849813"/>
          <p14:tracePt t="69440" x="6575425" y="4849813"/>
          <p14:tracePt t="69447" x="6567488" y="4849813"/>
          <p14:tracePt t="69455" x="6557963" y="4849813"/>
          <p14:tracePt t="69463" x="6550025" y="4841875"/>
          <p14:tracePt t="69479" x="6542088" y="4841875"/>
          <p14:tracePt t="69488" x="6534150" y="4833938"/>
          <p14:tracePt t="69505" x="6526213" y="4833938"/>
          <p14:tracePt t="69511" x="6508750" y="4816475"/>
          <p14:tracePt t="69527" x="6500813" y="4816475"/>
          <p14:tracePt t="69538" x="6492875" y="4808538"/>
          <p14:tracePt t="69543" x="6484938" y="4808538"/>
          <p14:tracePt t="69559" x="6475413" y="4800600"/>
          <p14:tracePt t="69576" x="6459538" y="4784725"/>
          <p14:tracePt t="69586" x="6443663" y="4784725"/>
          <p14:tracePt t="69592" x="6426200" y="4767263"/>
          <p14:tracePt t="69600" x="6418263" y="4751388"/>
          <p14:tracePt t="69616" x="6410325" y="4751388"/>
          <p14:tracePt t="69736" x="6410325" y="4759325"/>
          <p14:tracePt t="69744" x="6434138" y="4767263"/>
          <p14:tracePt t="69752" x="6459538" y="4767263"/>
          <p14:tracePt t="69760" x="6467475" y="4767263"/>
          <p14:tracePt t="69770" x="6484938" y="4775200"/>
          <p14:tracePt t="69776" x="6500813" y="4784725"/>
          <p14:tracePt t="69800" x="6516688" y="4784725"/>
          <p14:tracePt t="69816" x="6526213" y="4784725"/>
          <p14:tracePt t="69824" x="6534150" y="4784725"/>
          <p14:tracePt t="69944" x="6542088" y="4784725"/>
          <p14:tracePt t="69960" x="6550025" y="4784725"/>
          <p14:tracePt t="69968" x="6557963" y="4784725"/>
          <p14:tracePt t="69984" x="6567488" y="4784725"/>
          <p14:tracePt t="71816" x="6557963" y="4784725"/>
          <p14:tracePt t="71832" x="6550025" y="4784725"/>
          <p14:tracePt t="71976" x="6557963" y="4784725"/>
          <p14:tracePt t="71984" x="6575425" y="4784725"/>
          <p14:tracePt t="71992" x="6599238" y="4784725"/>
          <p14:tracePt t="72000" x="6616700" y="4784725"/>
          <p14:tracePt t="72008" x="6632575" y="4784725"/>
          <p14:tracePt t="72016" x="6657975" y="4784725"/>
          <p14:tracePt t="72025" x="6681788" y="4784725"/>
          <p14:tracePt t="72032" x="6707188" y="4759325"/>
          <p14:tracePt t="72041" x="6732588" y="4759325"/>
          <p14:tracePt t="72048" x="6740525" y="4751388"/>
          <p14:tracePt t="72058" x="6764338" y="4751388"/>
          <p14:tracePt t="72064" x="6805613" y="4751388"/>
          <p14:tracePt t="72073" x="6846888" y="4751388"/>
          <p14:tracePt t="72080" x="6864350" y="4733925"/>
          <p14:tracePt t="72090" x="6880225" y="4733925"/>
          <p14:tracePt t="72096" x="6913563" y="4733925"/>
          <p14:tracePt t="72107" x="6938963" y="4733925"/>
          <p14:tracePt t="72112" x="6980238" y="4733925"/>
          <p14:tracePt t="72122" x="7013575" y="4725988"/>
          <p14:tracePt t="72128" x="7045325" y="4725988"/>
          <p14:tracePt t="72138" x="7096125" y="4725988"/>
          <p14:tracePt t="72144" x="7137400" y="4725988"/>
          <p14:tracePt t="72152" x="7169150" y="4725988"/>
          <p14:tracePt t="72160" x="7210425" y="4725988"/>
          <p14:tracePt t="72168" x="7243763" y="4725988"/>
          <p14:tracePt t="72176" x="7285038" y="4725988"/>
          <p14:tracePt t="72184" x="7318375" y="4725988"/>
          <p14:tracePt t="72192" x="7367588" y="4725988"/>
          <p14:tracePt t="72200" x="7377113" y="4725988"/>
          <p14:tracePt t="72208" x="7392988" y="4725988"/>
          <p14:tracePt t="72216" x="7400925" y="4725988"/>
          <p14:tracePt t="72225" x="7408863" y="4725988"/>
          <p14:tracePt t="72232" x="7426325" y="4725988"/>
          <p14:tracePt t="72241" x="7450138" y="4725988"/>
          <p14:tracePt t="72248" x="7483475" y="4725988"/>
          <p14:tracePt t="72258" x="7508875" y="4725988"/>
          <p14:tracePt t="72264" x="7558088" y="4725988"/>
          <p14:tracePt t="72274" x="7615238" y="4725988"/>
          <p14:tracePt t="72280" x="7681913" y="4725988"/>
          <p14:tracePt t="72290" x="7748588" y="4725988"/>
          <p14:tracePt t="72296" x="7813675" y="4725988"/>
          <p14:tracePt t="72306" x="7872413" y="4725988"/>
          <p14:tracePt t="72312" x="7905750" y="4725988"/>
          <p14:tracePt t="72322" x="7947025" y="4725988"/>
          <p14:tracePt t="72328" x="7988300" y="4725988"/>
          <p14:tracePt t="72336" x="8029575" y="4718050"/>
          <p14:tracePt t="72344" x="8094663" y="4718050"/>
          <p14:tracePt t="72352" x="8169275" y="4718050"/>
          <p14:tracePt t="72360" x="8235950" y="4718050"/>
          <p14:tracePt t="72368" x="8326438" y="4718050"/>
          <p14:tracePt t="72376" x="8408988" y="4718050"/>
          <p14:tracePt t="72384" x="8499475" y="4718050"/>
          <p14:tracePt t="72392" x="8582025" y="4710113"/>
          <p14:tracePt t="72400" x="8648700" y="4702175"/>
          <p14:tracePt t="72409" x="8705850" y="4692650"/>
          <p14:tracePt t="72416" x="8713788" y="4692650"/>
          <p14:tracePt t="72425" x="8723313" y="4692650"/>
          <p14:tracePt t="72504" x="8713788" y="4702175"/>
          <p14:tracePt t="72512" x="8697913" y="4710113"/>
          <p14:tracePt t="72520" x="8648700" y="4725988"/>
          <p14:tracePt t="72528" x="8623300" y="4733925"/>
          <p14:tracePt t="72536" x="8566150" y="4751388"/>
          <p14:tracePt t="72544" x="8499475" y="4767263"/>
          <p14:tracePt t="72552" x="8401050" y="4792663"/>
          <p14:tracePt t="72560" x="8285163" y="4816475"/>
          <p14:tracePt t="72568" x="8185150" y="4826000"/>
          <p14:tracePt t="72576" x="8086725" y="4841875"/>
          <p14:tracePt t="72584" x="7988300" y="4849813"/>
          <p14:tracePt t="72592" x="7888288" y="4867275"/>
          <p14:tracePt t="72600" x="7780338" y="4883150"/>
          <p14:tracePt t="72609" x="7666038" y="4899025"/>
          <p14:tracePt t="72616" x="7583488" y="4908550"/>
          <p14:tracePt t="72625" x="7483475" y="4916488"/>
          <p14:tracePt t="72632" x="7385050" y="4924425"/>
          <p14:tracePt t="72641" x="7277100" y="4932363"/>
          <p14:tracePt t="72648" x="7169150" y="4932363"/>
          <p14:tracePt t="72657" x="7070725" y="4932363"/>
          <p14:tracePt t="72664" x="6988175" y="4932363"/>
          <p14:tracePt t="72673" x="6905625" y="4940300"/>
          <p14:tracePt t="72680" x="6838950" y="4949825"/>
          <p14:tracePt t="72690" x="6781800" y="4949825"/>
          <p14:tracePt t="72696" x="6732588" y="4949825"/>
          <p14:tracePt t="72706" x="6673850" y="4949825"/>
          <p14:tracePt t="72712" x="6599238" y="4949825"/>
          <p14:tracePt t="72723" x="6516688" y="4940300"/>
          <p14:tracePt t="72728" x="6467475" y="4932363"/>
          <p14:tracePt t="72736" x="6434138" y="4924425"/>
          <p14:tracePt t="72744" x="6410325" y="4924425"/>
          <p14:tracePt t="72760" x="6402388" y="4924425"/>
          <p14:tracePt t="72776" x="6392863" y="4924425"/>
          <p14:tracePt t="72816" x="6384925" y="4924425"/>
          <p14:tracePt t="72825" x="6369050" y="4924425"/>
          <p14:tracePt t="72832" x="6351588" y="4924425"/>
          <p14:tracePt t="72841" x="6335713" y="4924425"/>
          <p14:tracePt t="72848" x="6302375" y="4924425"/>
          <p14:tracePt t="72857" x="6253163" y="4916488"/>
          <p14:tracePt t="72864" x="6194425" y="4899025"/>
          <p14:tracePt t="72873" x="6145213" y="4891088"/>
          <p14:tracePt t="72880" x="6096000" y="4883150"/>
          <p14:tracePt t="72892" x="6046788" y="4875213"/>
          <p14:tracePt t="72896" x="6038850" y="4875213"/>
          <p14:tracePt t="72906" x="6029325" y="4875213"/>
          <p14:tracePt t="72922" x="6021388" y="4867275"/>
          <p14:tracePt t="72976" x="6013450" y="4867275"/>
          <p14:tracePt t="72992" x="6005513" y="4867275"/>
          <p14:tracePt t="73000" x="5997575" y="4867275"/>
          <p14:tracePt t="73008" x="5972175" y="4867275"/>
          <p14:tracePt t="73016" x="5946775" y="4867275"/>
          <p14:tracePt t="73025" x="5922963" y="4867275"/>
          <p14:tracePt t="73032" x="5881688" y="4867275"/>
          <p14:tracePt t="73041" x="5815013" y="4867275"/>
          <p14:tracePt t="73048" x="5757863" y="4867275"/>
          <p14:tracePt t="73058" x="5691188" y="4867275"/>
          <p14:tracePt t="73064" x="5641975" y="4867275"/>
          <p14:tracePt t="73074" x="5616575" y="4867275"/>
          <p14:tracePt t="73168" x="5616575" y="4857750"/>
          <p14:tracePt t="73184" x="5624513" y="4857750"/>
          <p14:tracePt t="73192" x="5649913" y="4841875"/>
          <p14:tracePt t="73208" x="5683250" y="4841875"/>
          <p14:tracePt t="73216" x="5699125" y="4826000"/>
          <p14:tracePt t="73225" x="5716588" y="4826000"/>
          <p14:tracePt t="73232" x="5740400" y="4826000"/>
          <p14:tracePt t="73241" x="5765800" y="4826000"/>
          <p14:tracePt t="73248" x="5781675" y="4826000"/>
          <p14:tracePt t="73258" x="5807075" y="4816475"/>
          <p14:tracePt t="73264" x="5822950" y="4808538"/>
          <p14:tracePt t="73273" x="5848350" y="4808538"/>
          <p14:tracePt t="73280" x="5873750" y="4800600"/>
          <p14:tracePt t="73290" x="5905500" y="4800600"/>
          <p14:tracePt t="73296" x="5930900" y="4800600"/>
          <p14:tracePt t="73306" x="5956300" y="4800600"/>
          <p14:tracePt t="73312" x="5980113" y="4792663"/>
          <p14:tracePt t="73323" x="5988050" y="4784725"/>
          <p14:tracePt t="73328" x="5997575" y="4784725"/>
          <p14:tracePt t="73336" x="6021388" y="4784725"/>
          <p14:tracePt t="73352" x="6038850" y="4775200"/>
          <p14:tracePt t="73360" x="6054725" y="4775200"/>
          <p14:tracePt t="73368" x="6070600" y="4775200"/>
          <p14:tracePt t="73376" x="6103938" y="4767263"/>
          <p14:tracePt t="73384" x="6121400" y="4767263"/>
          <p14:tracePt t="73392" x="6162675" y="4759325"/>
          <p14:tracePt t="73400" x="6245225" y="4743450"/>
          <p14:tracePt t="73409" x="6335713" y="4725988"/>
          <p14:tracePt t="73416" x="6410325" y="4718050"/>
          <p14:tracePt t="73425" x="6475413" y="4702175"/>
          <p14:tracePt t="73433" x="6567488" y="4692650"/>
          <p14:tracePt t="73442" x="6657975" y="4684713"/>
          <p14:tracePt t="73448" x="6732588" y="4684713"/>
          <p14:tracePt t="73458" x="6797675" y="4684713"/>
          <p14:tracePt t="73464" x="6864350" y="4684713"/>
          <p14:tracePt t="73474" x="6921500" y="4684713"/>
          <p14:tracePt t="73480" x="6980238" y="4684713"/>
          <p14:tracePt t="73489" x="7021513" y="4684713"/>
          <p14:tracePt t="73496" x="7054850" y="4684713"/>
          <p14:tracePt t="73506" x="7086600" y="4684713"/>
          <p14:tracePt t="73512" x="7119938" y="4692650"/>
          <p14:tracePt t="73520" x="7137400" y="4710113"/>
          <p14:tracePt t="73528" x="7145338" y="4725988"/>
          <p14:tracePt t="73536" x="7153275" y="4751388"/>
          <p14:tracePt t="73544" x="7161213" y="4775200"/>
          <p14:tracePt t="73552" x="7161213" y="4808538"/>
          <p14:tracePt t="73560" x="7137400" y="4857750"/>
          <p14:tracePt t="73568" x="7086600" y="4924425"/>
          <p14:tracePt t="73576" x="7004050" y="4991100"/>
          <p14:tracePt t="73584" x="6897688" y="5040313"/>
          <p14:tracePt t="73594" x="6764338" y="5122863"/>
          <p14:tracePt t="73600" x="6591300" y="5205413"/>
          <p14:tracePt t="73610" x="6410325" y="5272088"/>
          <p14:tracePt t="73616" x="6227763" y="5329238"/>
          <p14:tracePt t="73625" x="6005513" y="5395913"/>
          <p14:tracePt t="73632" x="5732463" y="5461000"/>
          <p14:tracePt t="73641" x="5418138" y="5553075"/>
          <p14:tracePt t="73648" x="5113338" y="5626100"/>
          <p14:tracePt t="73657" x="4783138" y="5676900"/>
          <p14:tracePt t="73664" x="4394200" y="5700713"/>
          <p14:tracePt t="73674" x="3989388" y="5734050"/>
          <p14:tracePt t="73680" x="3576638" y="5767388"/>
          <p14:tracePt t="73689" x="3197225" y="5783263"/>
          <p14:tracePt t="73696" x="2924175" y="5800725"/>
          <p14:tracePt t="73707" x="2733675" y="5816600"/>
          <p14:tracePt t="73712" x="2568575" y="5834063"/>
          <p14:tracePt t="73720" x="2444750" y="5834063"/>
          <p14:tracePt t="73728" x="2362200" y="5834063"/>
          <p14:tracePt t="73736" x="2297113" y="5834063"/>
          <p14:tracePt t="73744" x="2238375" y="5834063"/>
          <p14:tracePt t="73752" x="2189163" y="5834063"/>
          <p14:tracePt t="73760" x="2155825" y="5834063"/>
          <p14:tracePt t="73768" x="2122488" y="5834063"/>
          <p14:tracePt t="73776" x="2114550" y="5834063"/>
          <p14:tracePt t="73784" x="2081213" y="5816600"/>
          <p14:tracePt t="73792" x="2047875" y="5808663"/>
          <p14:tracePt t="73800" x="2032000" y="5792788"/>
          <p14:tracePt t="73809" x="2016125" y="5783263"/>
          <p14:tracePt t="73825" x="1998663" y="5767388"/>
          <p14:tracePt t="73848" x="1998663" y="5759450"/>
          <p14:tracePt t="73857" x="1982788" y="5741988"/>
          <p14:tracePt t="73864" x="1965325" y="5734050"/>
          <p14:tracePt t="73874" x="1941513" y="5734050"/>
          <p14:tracePt t="73880" x="1874838" y="5726113"/>
          <p14:tracePt t="73893" x="1776413" y="5710238"/>
          <p14:tracePt t="73896" x="1619250" y="5700713"/>
          <p14:tracePt t="73907" x="1271588" y="5643563"/>
          <p14:tracePt t="73912" x="858838" y="5594350"/>
          <p14:tracePt t="73920" x="314325" y="5511800"/>
          <p14:tracePt t="74400" x="41275" y="4213225"/>
          <p14:tracePt t="74409" x="66675" y="4197350"/>
          <p14:tracePt t="74416" x="90488" y="4189413"/>
          <p14:tracePt t="74425" x="139700" y="4164013"/>
          <p14:tracePt t="74432" x="190500" y="4140200"/>
          <p14:tracePt t="74443" x="231775" y="4114800"/>
          <p14:tracePt t="74448" x="273050" y="4089400"/>
          <p14:tracePt t="74458" x="314325" y="4065588"/>
          <p14:tracePt t="74464" x="355600" y="4048125"/>
          <p14:tracePt t="74473" x="388938" y="4032250"/>
          <p14:tracePt t="74480" x="430213" y="4016375"/>
          <p14:tracePt t="74491" x="438150" y="3998913"/>
          <p14:tracePt t="74496" x="461963" y="3998913"/>
          <p14:tracePt t="74528" x="471488" y="3998913"/>
          <p14:tracePt t="74536" x="495300" y="3998913"/>
          <p14:tracePt t="74544" x="520700" y="3998913"/>
          <p14:tracePt t="74552" x="569913" y="4016375"/>
          <p14:tracePt t="74560" x="677863" y="4057650"/>
          <p14:tracePt t="74568" x="801688" y="4098925"/>
          <p14:tracePt t="74577" x="1008063" y="4156075"/>
          <p14:tracePt t="74584" x="1271588" y="4230688"/>
          <p14:tracePt t="74593" x="1611313" y="4321175"/>
          <p14:tracePt t="74600" x="1982788" y="4395788"/>
          <p14:tracePt t="74609" x="2362200" y="4511675"/>
          <p14:tracePt t="74616" x="2717800" y="4602163"/>
          <p14:tracePt t="74625" x="3040063" y="4710113"/>
          <p14:tracePt t="74632" x="3287713" y="4775200"/>
          <p14:tracePt t="74642" x="3509963" y="4841875"/>
          <p14:tracePt t="74648" x="3716338" y="4908550"/>
          <p14:tracePt t="74658" x="3914775" y="4973638"/>
          <p14:tracePt t="74664" x="4097338" y="5014913"/>
          <p14:tracePt t="74674" x="4270375" y="5056188"/>
          <p14:tracePt t="74680" x="4468813" y="5089525"/>
          <p14:tracePt t="74690" x="4576763" y="5106988"/>
          <p14:tracePt t="74696" x="4675188" y="5114925"/>
          <p14:tracePt t="74704" x="4773613" y="5138738"/>
          <p14:tracePt t="74712" x="4899025" y="5156200"/>
          <p14:tracePt t="74724" x="5013325" y="5172075"/>
          <p14:tracePt t="74728" x="5137150" y="5189538"/>
          <p14:tracePt t="74736" x="5245100" y="5205413"/>
          <p14:tracePt t="74744" x="5345113" y="5221288"/>
          <p14:tracePt t="74752" x="5459413" y="5230813"/>
          <p14:tracePt t="74761" x="5567363" y="5230813"/>
          <p14:tracePt t="74768" x="5675313" y="5230813"/>
          <p14:tracePt t="74777" x="5781675" y="5230813"/>
          <p14:tracePt t="74784" x="5889625" y="5230813"/>
          <p14:tracePt t="74793" x="5988050" y="5230813"/>
          <p14:tracePt t="74800" x="6088063" y="5230813"/>
          <p14:tracePt t="74810" x="6178550" y="5230813"/>
          <p14:tracePt t="74816" x="6269038" y="5230813"/>
          <p14:tracePt t="74825" x="6343650" y="5230813"/>
          <p14:tracePt t="74832" x="6426200" y="5230813"/>
          <p14:tracePt t="74843" x="6508750" y="5230813"/>
          <p14:tracePt t="74848" x="6583363" y="5230813"/>
          <p14:tracePt t="74858" x="6657975" y="5230813"/>
          <p14:tracePt t="74864" x="6723063" y="5230813"/>
          <p14:tracePt t="74874" x="6805613" y="5230813"/>
          <p14:tracePt t="74880" x="6872288" y="5230813"/>
          <p14:tracePt t="74894" x="6931025" y="5230813"/>
          <p14:tracePt t="74896" x="6996113" y="5230813"/>
          <p14:tracePt t="74904" x="7045325" y="5230813"/>
          <p14:tracePt t="74912" x="7078663" y="5230813"/>
          <p14:tracePt t="74920" x="7119938" y="5230813"/>
          <p14:tracePt t="74928" x="7153275" y="5230813"/>
          <p14:tracePt t="74936" x="7178675" y="5230813"/>
          <p14:tracePt t="74944" x="7202488" y="5230813"/>
          <p14:tracePt t="74952" x="7219950" y="5221288"/>
          <p14:tracePt t="74960" x="7227888" y="5221288"/>
          <p14:tracePt t="74975" x="7227888" y="5213350"/>
          <p14:tracePt t="74983" x="7235825" y="5205413"/>
          <p14:tracePt t="74999" x="7235825" y="5197475"/>
          <p14:tracePt t="75015" x="7235825" y="5189538"/>
          <p14:tracePt t="75025" x="7235825" y="5172075"/>
          <p14:tracePt t="75041" x="7235825" y="5164138"/>
          <p14:tracePt t="75047" x="7235825" y="5148263"/>
          <p14:tracePt t="75056" x="7235825" y="5138738"/>
          <p14:tracePt t="75063" x="7210425" y="5106988"/>
          <p14:tracePt t="75073" x="7202488" y="5089525"/>
          <p14:tracePt t="75079" x="7186613" y="5081588"/>
          <p14:tracePt t="75087" x="7169150" y="5065713"/>
          <p14:tracePt t="75095" x="7153275" y="5048250"/>
          <p14:tracePt t="75103" x="7137400" y="5040313"/>
          <p14:tracePt t="75111" x="7127875" y="5032375"/>
          <p14:tracePt t="75135" x="7104063" y="5014913"/>
          <p14:tracePt t="75143" x="7096125" y="5014913"/>
          <p14:tracePt t="75152" x="7070725" y="4999038"/>
          <p14:tracePt t="75159" x="7054850" y="4999038"/>
          <p14:tracePt t="75168" x="7037388" y="4999038"/>
          <p14:tracePt t="75176" x="7004050" y="4999038"/>
          <p14:tracePt t="75184" x="6980238" y="4999038"/>
          <p14:tracePt t="75193" x="6954838" y="4999038"/>
          <p14:tracePt t="75200" x="6931025" y="4991100"/>
          <p14:tracePt t="75209" x="6905625" y="4991100"/>
          <p14:tracePt t="75216" x="6897688" y="4991100"/>
          <p14:tracePt t="75226" x="6880225" y="4991100"/>
          <p14:tracePt t="75232" x="6872288" y="4991100"/>
          <p14:tracePt t="75248" x="6864350" y="4991100"/>
          <p14:tracePt t="75257" x="6846888" y="4983163"/>
          <p14:tracePt t="75264" x="6838950" y="4983163"/>
          <p14:tracePt t="75274" x="6815138" y="4983163"/>
          <p14:tracePt t="75280" x="6797675" y="4983163"/>
          <p14:tracePt t="75288" x="6756400" y="4983163"/>
          <p14:tracePt t="75296" x="6707188" y="4983163"/>
          <p14:tracePt t="75304" x="6691313" y="4983163"/>
          <p14:tracePt t="75312" x="6650038" y="4983163"/>
          <p14:tracePt t="75320" x="6583363" y="4973638"/>
          <p14:tracePt t="75328" x="6516688" y="4973638"/>
          <p14:tracePt t="75336" x="6467475" y="4973638"/>
          <p14:tracePt t="75343" x="6426200" y="4973638"/>
          <p14:tracePt t="75352" x="6402388" y="4973638"/>
          <p14:tracePt t="75360" x="6369050" y="4965700"/>
          <p14:tracePt t="75368" x="6343650" y="4957763"/>
          <p14:tracePt t="75377" x="6327775" y="4957763"/>
          <p14:tracePt t="75384" x="6310313" y="4957763"/>
          <p14:tracePt t="75393" x="6294438" y="4957763"/>
          <p14:tracePt t="75400" x="6276975" y="4957763"/>
          <p14:tracePt t="75410" x="6269038" y="4957763"/>
          <p14:tracePt t="75416" x="6235700" y="4957763"/>
          <p14:tracePt t="75427" x="6219825" y="4957763"/>
          <p14:tracePt t="75432" x="6203950" y="4957763"/>
          <p14:tracePt t="75440" x="6170613" y="4957763"/>
          <p14:tracePt t="75447" x="6129338" y="4957763"/>
          <p14:tracePt t="75456" x="6096000" y="4957763"/>
          <p14:tracePt t="75463" x="6062663" y="4957763"/>
          <p14:tracePt t="75473" x="6021388" y="4957763"/>
          <p14:tracePt t="75479" x="6005513" y="4957763"/>
          <p14:tracePt t="75487" x="5988050" y="4957763"/>
          <p14:tracePt t="75503" x="5980113" y="4957763"/>
          <p14:tracePt t="75584" x="5972175" y="4957763"/>
          <p14:tracePt t="75593" x="5964238" y="4957763"/>
          <p14:tracePt t="75600" x="5956300" y="4965700"/>
          <p14:tracePt t="75704" x="5964238" y="4957763"/>
          <p14:tracePt t="75712" x="5980113" y="4940300"/>
          <p14:tracePt t="75720" x="5997575" y="4932363"/>
          <p14:tracePt t="75728" x="6021388" y="4916488"/>
          <p14:tracePt t="75736" x="6046788" y="4899025"/>
          <p14:tracePt t="75745" x="6080125" y="4875213"/>
          <p14:tracePt t="75752" x="6111875" y="4857750"/>
          <p14:tracePt t="75761" x="6137275" y="4841875"/>
          <p14:tracePt t="75768" x="6162675" y="4826000"/>
          <p14:tracePt t="75777" x="6194425" y="4808538"/>
          <p14:tracePt t="75784" x="6211888" y="4784725"/>
          <p14:tracePt t="75793" x="6227763" y="4784725"/>
          <p14:tracePt t="75800" x="6235700" y="4775200"/>
          <p14:tracePt t="75816" x="6245225" y="4767263"/>
          <p14:tracePt t="76304" x="6253163" y="4767263"/>
          <p14:tracePt t="76328" x="6261100" y="4784725"/>
          <p14:tracePt t="76344" x="6269038" y="4784725"/>
          <p14:tracePt t="76361" x="6276975" y="4800600"/>
          <p14:tracePt t="76416" x="6286500" y="4800600"/>
          <p14:tracePt t="76608" x="6294438" y="4800600"/>
          <p14:tracePt t="76640" x="6302375" y="4800600"/>
          <p14:tracePt t="76664" x="6318250" y="4800600"/>
          <p14:tracePt t="76672" x="6335713" y="4800600"/>
          <p14:tracePt t="76680" x="6343650" y="4800600"/>
          <p14:tracePt t="76688" x="6361113" y="4800600"/>
          <p14:tracePt t="76712" x="6361113" y="4784725"/>
          <p14:tracePt t="76848" x="6384925" y="4792663"/>
          <p14:tracePt t="76857" x="6402388" y="4792663"/>
          <p14:tracePt t="76864" x="6426200" y="4800600"/>
          <p14:tracePt t="76876" x="6451600" y="4808538"/>
          <p14:tracePt t="76880" x="6467475" y="4808538"/>
          <p14:tracePt t="76888" x="6484938" y="4816475"/>
          <p14:tracePt t="76896" x="6492875" y="4816475"/>
          <p14:tracePt t="76952" x="6508750" y="4816475"/>
          <p14:tracePt t="76961" x="6516688" y="4816475"/>
          <p14:tracePt t="76977" x="6526213" y="4816475"/>
          <p14:tracePt t="76984" x="6534150" y="4816475"/>
          <p14:tracePt t="76994" x="6542088" y="4816475"/>
          <p14:tracePt t="77000" x="6567488" y="4816475"/>
          <p14:tracePt t="77010" x="6583363" y="4816475"/>
          <p14:tracePt t="77016" x="6608763" y="4816475"/>
          <p14:tracePt t="77027" x="6632575" y="4816475"/>
          <p14:tracePt t="77032" x="6657975" y="4816475"/>
          <p14:tracePt t="77044" x="6673850" y="4816475"/>
          <p14:tracePt t="77048" x="6691313" y="4816475"/>
          <p14:tracePt t="77056" x="6707188" y="4816475"/>
          <p14:tracePt t="77072" x="6715125" y="4816475"/>
          <p14:tracePt t="77080" x="6723063" y="4816475"/>
          <p14:tracePt t="77104" x="6732588" y="4816475"/>
          <p14:tracePt t="77112" x="6740525" y="4816475"/>
          <p14:tracePt t="77119" x="6748463" y="4816475"/>
          <p14:tracePt t="77128" x="6756400" y="4816475"/>
          <p14:tracePt t="77136" x="6781800" y="4816475"/>
          <p14:tracePt t="77145" x="6815138" y="4816475"/>
          <p14:tracePt t="77152" x="6846888" y="4816475"/>
          <p14:tracePt t="77161" x="6872288" y="4816475"/>
          <p14:tracePt t="77168" x="6897688" y="4816475"/>
          <p14:tracePt t="77177" x="6931025" y="4816475"/>
          <p14:tracePt t="77184" x="6954838" y="4816475"/>
          <p14:tracePt t="77194" x="6972300" y="4816475"/>
          <p14:tracePt t="77200" x="6988175" y="4816475"/>
          <p14:tracePt t="77210" x="7021513" y="4816475"/>
          <p14:tracePt t="77216" x="7037388" y="4808538"/>
          <p14:tracePt t="77226" x="7062788" y="4808538"/>
          <p14:tracePt t="77232" x="7086600" y="4808538"/>
          <p14:tracePt t="77243" x="7112000" y="4808538"/>
          <p14:tracePt t="77248" x="7153275" y="4808538"/>
          <p14:tracePt t="77258" x="7186613" y="4808538"/>
          <p14:tracePt t="77264" x="7210425" y="4808538"/>
          <p14:tracePt t="77272" x="7243763" y="4808538"/>
          <p14:tracePt t="77280" x="7261225" y="4808538"/>
          <p14:tracePt t="77288" x="7285038" y="4808538"/>
          <p14:tracePt t="77296" x="7318375" y="4808538"/>
          <p14:tracePt t="77304" x="7351713" y="4808538"/>
          <p14:tracePt t="77312" x="7377113" y="4808538"/>
          <p14:tracePt t="77320" x="7392988" y="4808538"/>
          <p14:tracePt t="77329" x="7408863" y="4808538"/>
          <p14:tracePt t="77336" x="7426325" y="4808538"/>
          <p14:tracePt t="77346" x="7434263" y="4800600"/>
          <p14:tracePt t="77352" x="7459663" y="4800600"/>
          <p14:tracePt t="77362" x="7475538" y="4800600"/>
          <p14:tracePt t="77368" x="7500938" y="4800600"/>
          <p14:tracePt t="77378" x="7516813" y="4800600"/>
          <p14:tracePt t="77384" x="7524750" y="4800600"/>
          <p14:tracePt t="77394" x="7550150" y="4800600"/>
          <p14:tracePt t="77400" x="7566025" y="4800600"/>
          <p14:tracePt t="77410" x="7583488" y="4792663"/>
          <p14:tracePt t="77416" x="7615238" y="4792663"/>
          <p14:tracePt t="77427" x="7640638" y="4792663"/>
          <p14:tracePt t="77433" x="7666038" y="4792663"/>
          <p14:tracePt t="77445" x="7697788" y="4792663"/>
          <p14:tracePt t="77448" x="7731125" y="4792663"/>
          <p14:tracePt t="77456" x="7772400" y="4792663"/>
          <p14:tracePt t="77463" x="7797800" y="4775200"/>
          <p14:tracePt t="77471" x="7839075" y="4775200"/>
          <p14:tracePt t="77479" x="7854950" y="4775200"/>
          <p14:tracePt t="77487" x="7872413" y="4775200"/>
          <p14:tracePt t="77495" x="7880350" y="4767263"/>
          <p14:tracePt t="77519" x="7888288" y="4767263"/>
          <p14:tracePt t="77544" x="7896225" y="4767263"/>
          <p14:tracePt t="77568" x="7905750" y="4759325"/>
          <p14:tracePt t="77664" x="7888288" y="4759325"/>
          <p14:tracePt t="77680" x="7872413" y="4759325"/>
          <p14:tracePt t="77696" x="7862888" y="4759325"/>
          <p14:tracePt t="77704" x="7847013" y="4759325"/>
          <p14:tracePt t="77712" x="7831138" y="4759325"/>
          <p14:tracePt t="77720" x="7805738" y="4784725"/>
          <p14:tracePt t="77729" x="7780338" y="4784725"/>
          <p14:tracePt t="77736" x="7756525" y="4784725"/>
          <p14:tracePt t="77746" x="7723188" y="4784725"/>
          <p14:tracePt t="77752" x="7681913" y="4792663"/>
          <p14:tracePt t="77761" x="7640638" y="4800600"/>
          <p14:tracePt t="77768" x="7607300" y="4800600"/>
          <p14:tracePt t="77777" x="7566025" y="4808538"/>
          <p14:tracePt t="77784" x="7516813" y="4816475"/>
          <p14:tracePt t="77794" x="7459663" y="4826000"/>
          <p14:tracePt t="77800" x="7400925" y="4833938"/>
          <p14:tracePt t="77810" x="7343775" y="4833938"/>
          <p14:tracePt t="77816" x="7277100" y="4833938"/>
          <p14:tracePt t="77827" x="7235825" y="4833938"/>
          <p14:tracePt t="77832" x="7202488" y="4833938"/>
          <p14:tracePt t="77840" x="7169150" y="4833938"/>
          <p14:tracePt t="77848" x="7145338" y="4833938"/>
          <p14:tracePt t="77856" x="7137400" y="4833938"/>
          <p14:tracePt t="77864" x="7119938" y="4833938"/>
          <p14:tracePt t="77872" x="7104063" y="4833938"/>
          <p14:tracePt t="77895" x="7037388" y="4841875"/>
          <p14:tracePt t="77896" x="7013575" y="4849813"/>
          <p14:tracePt t="77904" x="6962775" y="4849813"/>
          <p14:tracePt t="77914" x="6938963" y="4849813"/>
          <p14:tracePt t="77920" x="6905625" y="4849813"/>
          <p14:tracePt t="77929" x="6864350" y="4849813"/>
          <p14:tracePt t="77936" x="6823075" y="4849813"/>
          <p14:tracePt t="77946" x="6773863" y="4849813"/>
          <p14:tracePt t="77952" x="6732588" y="4849813"/>
          <p14:tracePt t="77961" x="6723063" y="4849813"/>
          <p14:tracePt t="77968" x="6699250" y="4849813"/>
          <p14:tracePt t="77977" x="6673850" y="4849813"/>
          <p14:tracePt t="77984" x="6650038" y="4849813"/>
          <p14:tracePt t="77995" x="6632575" y="4849813"/>
          <p14:tracePt t="78009" x="6624638" y="4849813"/>
          <p14:tracePt t="78016" x="6616700" y="4849813"/>
          <p14:tracePt t="78032" x="6608763" y="4849813"/>
          <p14:tracePt t="78048" x="6583363" y="4849813"/>
          <p14:tracePt t="78056" x="6557963" y="4849813"/>
          <p14:tracePt t="78063" x="6534150" y="4849813"/>
          <p14:tracePt t="78071" x="6508750" y="4849813"/>
          <p14:tracePt t="78079" x="6459538" y="4849813"/>
          <p14:tracePt t="78087" x="6402388" y="4849813"/>
          <p14:tracePt t="78095" x="6335713" y="4849813"/>
          <p14:tracePt t="78103" x="6269038" y="4849813"/>
          <p14:tracePt t="78111" x="6235700" y="4849813"/>
          <p14:tracePt t="78119" x="6203950" y="4849813"/>
          <p14:tracePt t="78129" x="6194425" y="4849813"/>
          <p14:tracePt t="78135" x="6186488" y="4849813"/>
          <p14:tracePt t="78168" x="6178550" y="4849813"/>
          <p14:tracePt t="78224" x="6170613" y="4849813"/>
          <p14:tracePt t="78232" x="6162675" y="4849813"/>
          <p14:tracePt t="78240" x="6153150" y="4849813"/>
          <p14:tracePt t="78248" x="6145213" y="4849813"/>
          <p14:tracePt t="78256" x="6137275" y="4849813"/>
          <p14:tracePt t="78264" x="6129338" y="4849813"/>
          <p14:tracePt t="78288" x="6121400" y="4849813"/>
          <p14:tracePt t="78424" x="6137275" y="4849813"/>
          <p14:tracePt t="78432" x="6153150" y="4841875"/>
          <p14:tracePt t="78440" x="6170613" y="4841875"/>
          <p14:tracePt t="78448" x="6194425" y="4841875"/>
          <p14:tracePt t="78456" x="6211888" y="4841875"/>
          <p14:tracePt t="78464" x="6253163" y="4826000"/>
          <p14:tracePt t="78472" x="6286500" y="4826000"/>
          <p14:tracePt t="78480" x="6335713" y="4808538"/>
          <p14:tracePt t="78488" x="6361113" y="4808538"/>
          <p14:tracePt t="78497" x="6392863" y="4808538"/>
          <p14:tracePt t="78504" x="6451600" y="4800600"/>
          <p14:tracePt t="78513" x="6500813" y="4784725"/>
          <p14:tracePt t="78520" x="6542088" y="4775200"/>
          <p14:tracePt t="78530" x="6599238" y="4767263"/>
          <p14:tracePt t="78536" x="6657975" y="4767263"/>
          <p14:tracePt t="78546" x="6715125" y="4759325"/>
          <p14:tracePt t="78552" x="6764338" y="4759325"/>
          <p14:tracePt t="78562" x="6823075" y="4759325"/>
          <p14:tracePt t="78568" x="6880225" y="4759325"/>
          <p14:tracePt t="78577" x="6921500" y="4759325"/>
          <p14:tracePt t="78584" x="6980238" y="4759325"/>
          <p14:tracePt t="78595" x="7029450" y="4751388"/>
          <p14:tracePt t="78611" x="7070725" y="4751388"/>
          <p14:tracePt t="78616" x="7096125" y="4751388"/>
          <p14:tracePt t="78624" x="7119938" y="4751388"/>
          <p14:tracePt t="78632" x="7161213" y="4751388"/>
          <p14:tracePt t="78640" x="7202488" y="4751388"/>
          <p14:tracePt t="78648" x="7235825" y="4751388"/>
          <p14:tracePt t="78656" x="7292975" y="4751388"/>
          <p14:tracePt t="78664" x="7351713" y="4751388"/>
          <p14:tracePt t="78672" x="7400925" y="4751388"/>
          <p14:tracePt t="78680" x="7450138" y="4751388"/>
          <p14:tracePt t="78688" x="7508875" y="4751388"/>
          <p14:tracePt t="78697" x="7573963" y="4751388"/>
          <p14:tracePt t="78704" x="7624763" y="4751388"/>
          <p14:tracePt t="78713" x="7689850" y="4751388"/>
          <p14:tracePt t="78720" x="7748588" y="4751388"/>
          <p14:tracePt t="78729" x="7789863" y="4751388"/>
          <p14:tracePt t="78736" x="7839075" y="4751388"/>
          <p14:tracePt t="78745" x="7872413" y="4751388"/>
          <p14:tracePt t="78752" x="7896225" y="4751388"/>
          <p14:tracePt t="78762" x="7905750" y="4751388"/>
          <p14:tracePt t="78768" x="7921625" y="4751388"/>
          <p14:tracePt t="78779" x="7947025" y="4751388"/>
          <p14:tracePt t="78795" x="7954963" y="4751388"/>
          <p14:tracePt t="78928" x="7947025" y="4751388"/>
          <p14:tracePt t="78945" x="7937500" y="4751388"/>
          <p14:tracePt t="78952" x="7913688" y="4751388"/>
          <p14:tracePt t="78961" x="7880350" y="4751388"/>
          <p14:tracePt t="78968" x="7862888" y="4751388"/>
          <p14:tracePt t="78978" x="7821613" y="4751388"/>
          <p14:tracePt t="78984" x="7797800" y="4767263"/>
          <p14:tracePt t="78996" x="7780338" y="4767263"/>
          <p14:tracePt t="79000" x="7748588" y="4767263"/>
          <p14:tracePt t="79011" x="7689850" y="4775200"/>
          <p14:tracePt t="79016" x="7624763" y="4784725"/>
          <p14:tracePt t="79024" x="7542213" y="4800600"/>
          <p14:tracePt t="79032" x="7442200" y="4816475"/>
          <p14:tracePt t="79040" x="7343775" y="4816475"/>
          <p14:tracePt t="79048" x="7269163" y="4816475"/>
          <p14:tracePt t="79056" x="7194550" y="4816475"/>
          <p14:tracePt t="79064" x="7137400" y="4826000"/>
          <p14:tracePt t="79072" x="7086600" y="4826000"/>
          <p14:tracePt t="79080" x="7045325" y="4826000"/>
          <p14:tracePt t="79088" x="7021513" y="4833938"/>
          <p14:tracePt t="79097" x="6988175" y="4841875"/>
          <p14:tracePt t="79104" x="6962775" y="4849813"/>
          <p14:tracePt t="79120" x="6954838" y="4849813"/>
          <p14:tracePt t="79130" x="6931025" y="4849813"/>
          <p14:tracePt t="79136" x="6905625" y="4849813"/>
          <p14:tracePt t="79146" x="6889750" y="4857750"/>
          <p14:tracePt t="79162" x="6872288" y="4867275"/>
          <p14:tracePt t="79168" x="6846888" y="4875213"/>
          <p14:tracePt t="79178" x="6823075" y="4883150"/>
          <p14:tracePt t="79184" x="6805613" y="4883150"/>
          <p14:tracePt t="79195" x="6781800" y="4899025"/>
          <p14:tracePt t="79200" x="6764338" y="4899025"/>
          <p14:tracePt t="79210" x="6740525" y="4899025"/>
          <p14:tracePt t="79216" x="6732588" y="4908550"/>
          <p14:tracePt t="79224" x="6715125" y="4916488"/>
          <p14:tracePt t="79232" x="6699250" y="4916488"/>
          <p14:tracePt t="79784" x="6699250" y="4924425"/>
          <p14:tracePt t="79808" x="6681788" y="4949825"/>
          <p14:tracePt t="79816" x="6665913" y="4965700"/>
          <p14:tracePt t="79824" x="6632575" y="4991100"/>
          <p14:tracePt t="79832" x="6599238" y="5014913"/>
          <p14:tracePt t="79840" x="6567488" y="5048250"/>
          <p14:tracePt t="79848" x="6542088" y="5056188"/>
          <p14:tracePt t="79856" x="6516688" y="5073650"/>
          <p14:tracePt t="79865" x="6467475" y="5097463"/>
          <p14:tracePt t="79872" x="6402388" y="5122863"/>
          <p14:tracePt t="79895" x="6286500" y="5172075"/>
          <p14:tracePt t="79898" x="6235700" y="5197475"/>
          <p14:tracePt t="79904" x="6170613" y="5221288"/>
          <p14:tracePt t="79913" x="6103938" y="5254625"/>
          <p14:tracePt t="79920" x="6029325" y="5287963"/>
          <p14:tracePt t="79929" x="5956300" y="5329238"/>
          <p14:tracePt t="79936" x="5873750" y="5362575"/>
          <p14:tracePt t="79945" x="5789613" y="5387975"/>
          <p14:tracePt t="79951" x="5699125" y="5403850"/>
          <p14:tracePt t="79961" x="5624513" y="5437188"/>
          <p14:tracePt t="79968" x="5559425" y="5453063"/>
          <p14:tracePt t="79978" x="5500688" y="5461000"/>
          <p14:tracePt t="79984" x="5451475" y="5470525"/>
          <p14:tracePt t="79996" x="5402263" y="5478463"/>
          <p14:tracePt t="80000" x="5394325" y="5478463"/>
          <p14:tracePt t="80008" x="5376863" y="5486400"/>
          <p14:tracePt t="80016" x="5360988" y="5494338"/>
          <p14:tracePt t="80032" x="5353050" y="5494338"/>
          <p14:tracePt t="80040" x="5345113" y="5494338"/>
          <p14:tracePt t="80048" x="5335588" y="5494338"/>
          <p14:tracePt t="80056" x="5327650" y="5494338"/>
          <p14:tracePt t="80064" x="5311775" y="5494338"/>
          <p14:tracePt t="80072" x="5302250" y="5502275"/>
          <p14:tracePt t="80080" x="5294313" y="5511800"/>
          <p14:tracePt t="80129" x="5294313" y="5519738"/>
          <p14:tracePt t="80145" x="5319713" y="5502275"/>
          <p14:tracePt t="80152" x="5335588" y="5486400"/>
          <p14:tracePt t="80160" x="5360988" y="5461000"/>
          <p14:tracePt t="80168" x="5402263" y="5429250"/>
          <p14:tracePt t="80179" x="5418138" y="5387975"/>
          <p14:tracePt t="80184" x="5418138" y="5378450"/>
          <p14:tracePt t="80195" x="5459413" y="5337175"/>
          <p14:tracePt t="80200" x="5476875" y="5337175"/>
          <p14:tracePt t="80208" x="5510213" y="5303838"/>
          <p14:tracePt t="80216" x="5551488" y="5272088"/>
          <p14:tracePt t="80224" x="5600700" y="5254625"/>
          <p14:tracePt t="80232" x="5616575" y="5246688"/>
          <p14:tracePt t="80240" x="5657850" y="5230813"/>
          <p14:tracePt t="80248" x="5732463" y="5213350"/>
          <p14:tracePt t="80256" x="5807075" y="5197475"/>
          <p14:tracePt t="80265" x="5889625" y="5172075"/>
          <p14:tracePt t="80272" x="5980113" y="5156200"/>
          <p14:tracePt t="80282" x="6070600" y="5130800"/>
          <p14:tracePt t="80288" x="6153150" y="5114925"/>
          <p14:tracePt t="80298" x="6227763" y="5089525"/>
          <p14:tracePt t="80304" x="6286500" y="5073650"/>
          <p14:tracePt t="80313" x="6343650" y="5056188"/>
          <p14:tracePt t="80320" x="6418263" y="5048250"/>
          <p14:tracePt t="80329" x="6475413" y="5040313"/>
          <p14:tracePt t="80336" x="6542088" y="5032375"/>
          <p14:tracePt t="80346" x="6591300" y="5024438"/>
          <p14:tracePt t="80352" x="6640513" y="5006975"/>
          <p14:tracePt t="80361" x="6691313" y="4991100"/>
          <p14:tracePt t="80368" x="6732588" y="4983163"/>
          <p14:tracePt t="80379" x="6740525" y="4983163"/>
          <p14:tracePt t="80384" x="6764338" y="4973638"/>
          <p14:tracePt t="80392" x="6789738" y="4965700"/>
          <p14:tracePt t="80400" x="6823075" y="4965700"/>
          <p14:tracePt t="80408" x="6831013" y="4957763"/>
          <p14:tracePt t="80416" x="6856413" y="4957763"/>
          <p14:tracePt t="80424" x="6872288" y="4957763"/>
          <p14:tracePt t="80432" x="6921500" y="4949825"/>
          <p14:tracePt t="80440" x="6946900" y="4932363"/>
          <p14:tracePt t="80448" x="6996113" y="4924425"/>
          <p14:tracePt t="80456" x="7037388" y="4908550"/>
          <p14:tracePt t="80465" x="7070725" y="4891088"/>
          <p14:tracePt t="80472" x="7096125" y="4883150"/>
          <p14:tracePt t="80481" x="7137400" y="4875213"/>
          <p14:tracePt t="80488" x="7161213" y="4867275"/>
          <p14:tracePt t="80497" x="7178675" y="4857750"/>
          <p14:tracePt t="80504" x="7178675" y="4849813"/>
          <p14:tracePt t="80513" x="7194550" y="4849813"/>
          <p14:tracePt t="80529" x="7210425" y="4841875"/>
          <p14:tracePt t="80648" x="7194550" y="4849813"/>
          <p14:tracePt t="80664" x="7186613" y="4849813"/>
          <p14:tracePt t="80680" x="7169150" y="4849813"/>
          <p14:tracePt t="80688" x="7169150" y="4857750"/>
          <p14:tracePt t="80704" x="7161213" y="4867275"/>
          <p14:tracePt t="80713" x="7153275" y="4867275"/>
          <p14:tracePt t="80729" x="7145338" y="4867275"/>
          <p14:tracePt t="80752" x="7137400" y="4875213"/>
          <p14:tracePt t="80760" x="7127875" y="4875213"/>
          <p14:tracePt t="80800" x="7112000" y="4867275"/>
          <p14:tracePt t="80856" x="7104063" y="4849813"/>
          <p14:tracePt t="80872" x="7104063" y="4841875"/>
          <p14:tracePt t="80888" x="7104063" y="4833938"/>
          <p14:tracePt t="80904" x="7104063" y="4826000"/>
          <p14:tracePt t="80952" x="7104063" y="4816475"/>
          <p14:tracePt t="80992" x="7104063" y="4800600"/>
          <p14:tracePt t="81024" x="7104063" y="4792663"/>
          <p14:tracePt t="81056" x="7096125" y="4792663"/>
          <p14:tracePt t="81063" x="7086600" y="4792663"/>
          <p14:tracePt t="81072" x="7078663" y="4792663"/>
          <p14:tracePt t="81088" x="7070725" y="4792663"/>
          <p14:tracePt t="81097" x="7054850" y="4792663"/>
          <p14:tracePt t="81104" x="7029450" y="4792663"/>
          <p14:tracePt t="81113" x="7021513" y="4792663"/>
          <p14:tracePt t="81130" x="7004050" y="4792663"/>
          <p14:tracePt t="81136" x="6996113" y="4792663"/>
          <p14:tracePt t="81160" x="6988175" y="4792663"/>
          <p14:tracePt t="81168" x="6988175" y="4800600"/>
          <p14:tracePt t="81179" x="6972300" y="4800600"/>
          <p14:tracePt t="81192" x="6962775" y="4800600"/>
          <p14:tracePt t="81280" x="6954838" y="4800600"/>
          <p14:tracePt t="82344" x="6921500" y="4841875"/>
          <p14:tracePt t="82352" x="6880225" y="4883150"/>
          <p14:tracePt t="82360" x="6838950" y="4932363"/>
          <p14:tracePt t="82368" x="6805613" y="4983163"/>
          <p14:tracePt t="82376" x="6764338" y="5032375"/>
          <p14:tracePt t="82384" x="6732588" y="5073650"/>
          <p14:tracePt t="82392" x="6681788" y="5138738"/>
          <p14:tracePt t="82400" x="6632575" y="5180013"/>
          <p14:tracePt t="82408" x="6575425" y="5230813"/>
          <p14:tracePt t="82417" x="6500813" y="5272088"/>
          <p14:tracePt t="82424" x="6443663" y="5329238"/>
          <p14:tracePt t="82433" x="6369050" y="5387975"/>
          <p14:tracePt t="82440" x="6310313" y="5453063"/>
          <p14:tracePt t="82450" x="6235700" y="5519738"/>
          <p14:tracePt t="82456" x="6162675" y="5576888"/>
          <p14:tracePt t="82465" x="6103938" y="5635625"/>
          <p14:tracePt t="82472" x="6046788" y="5684838"/>
          <p14:tracePt t="82481" x="5988050" y="5741988"/>
          <p14:tracePt t="82488" x="5930900" y="5792788"/>
          <p14:tracePt t="82498" x="5856288" y="5834063"/>
          <p14:tracePt t="82504" x="5773738" y="5865813"/>
          <p14:tracePt t="82514" x="5716588" y="5891213"/>
          <p14:tracePt t="82520" x="5657850" y="5932488"/>
          <p14:tracePt t="82530" x="5575300" y="5957888"/>
          <p14:tracePt t="82536" x="5518150" y="5981700"/>
          <p14:tracePt t="82547" x="5476875" y="6007100"/>
          <p14:tracePt t="82552" x="5435600" y="6022975"/>
          <p14:tracePt t="82560" x="5394325" y="6032500"/>
          <p14:tracePt t="82568" x="5360988" y="6040438"/>
          <p14:tracePt t="82576" x="5319713" y="6056313"/>
          <p14:tracePt t="82584" x="5294313" y="6073775"/>
          <p14:tracePt t="82592" x="5270500" y="6081713"/>
          <p14:tracePt t="82601" x="5237163" y="6089650"/>
          <p14:tracePt t="82608" x="5229225" y="6097588"/>
          <p14:tracePt t="82617" x="5219700" y="6097588"/>
          <p14:tracePt t="82624" x="5203825" y="6105525"/>
          <p14:tracePt t="82633" x="5178425" y="6122988"/>
          <p14:tracePt t="82640" x="5162550" y="6122988"/>
          <p14:tracePt t="82649" x="5137150" y="6130925"/>
          <p14:tracePt t="82656" x="5121275" y="6138863"/>
          <p14:tracePt t="82665" x="5105400" y="6146800"/>
          <p14:tracePt t="82672" x="5080000" y="6164263"/>
          <p14:tracePt t="82681" x="5072063" y="6172200"/>
          <p14:tracePt t="82688" x="5064125" y="6172200"/>
          <p14:tracePt t="82698" x="5046663" y="6172200"/>
          <p14:tracePt t="82704" x="5038725" y="6188075"/>
          <p14:tracePt t="82715" x="5030788" y="6188075"/>
          <p14:tracePt t="82896" x="5022850" y="6197600"/>
          <p14:tracePt t="82912" x="5013325" y="6197600"/>
          <p14:tracePt t="82928" x="5005388" y="6197600"/>
          <p14:tracePt t="82937" x="4989513" y="6197600"/>
          <p14:tracePt t="82944" x="4981575" y="6197600"/>
          <p14:tracePt t="82952" x="4972050" y="6213475"/>
          <p14:tracePt t="82960" x="4948238" y="6213475"/>
          <p14:tracePt t="82968" x="4930775" y="6213475"/>
          <p14:tracePt t="82976" x="4889500" y="6221413"/>
          <p14:tracePt t="82984" x="4840288" y="6229350"/>
          <p14:tracePt t="82992" x="4791075" y="6246813"/>
          <p14:tracePt t="83001" x="4749800" y="6254750"/>
          <p14:tracePt t="83007" x="4741863" y="6254750"/>
          <p14:tracePt t="83017" x="4724400" y="6254750"/>
          <p14:tracePt t="83088" x="4716463" y="6254750"/>
          <p14:tracePt t="83097" x="4700588" y="6254750"/>
          <p14:tracePt t="83104" x="4683125" y="6254750"/>
          <p14:tracePt t="83112" x="4667250" y="6254750"/>
          <p14:tracePt t="83120" x="4649788" y="6254750"/>
          <p14:tracePt t="83130" x="4608513" y="6254750"/>
          <p14:tracePt t="83136" x="4584700" y="6246813"/>
          <p14:tracePt t="83144" x="4559300" y="6246813"/>
          <p14:tracePt t="83153" x="4535488" y="6246813"/>
          <p14:tracePt t="83160" x="4510088" y="6246813"/>
          <p14:tracePt t="83168" x="4476750" y="6246813"/>
          <p14:tracePt t="83176" x="4460875" y="6246813"/>
          <p14:tracePt t="83184" x="4435475" y="6246813"/>
          <p14:tracePt t="83192" x="4394200" y="6229350"/>
          <p14:tracePt t="83200" x="4386263" y="6229350"/>
          <p14:tracePt t="83960" x="4402138" y="6221413"/>
          <p14:tracePt t="83968" x="4419600" y="6221413"/>
          <p14:tracePt t="83976" x="4427538" y="6221413"/>
          <p14:tracePt t="83984" x="4468813" y="6221413"/>
          <p14:tracePt t="83992" x="4502150" y="6221413"/>
          <p14:tracePt t="84000" x="4525963" y="6205538"/>
          <p14:tracePt t="84008" x="4551363" y="6205538"/>
          <p14:tracePt t="84017" x="4600575" y="6205538"/>
          <p14:tracePt t="84024" x="4675188" y="6197600"/>
          <p14:tracePt t="84033" x="4749800" y="6197600"/>
          <p14:tracePt t="84040" x="4832350" y="6197600"/>
          <p14:tracePt t="84050" x="4906963" y="6188075"/>
          <p14:tracePt t="84056" x="4989513" y="6180138"/>
          <p14:tracePt t="84066" x="5064125" y="6180138"/>
          <p14:tracePt t="84072" x="5137150" y="6172200"/>
          <p14:tracePt t="84083" x="5203825" y="6172200"/>
          <p14:tracePt t="84087" x="5260975" y="6172200"/>
          <p14:tracePt t="84100" x="5319713" y="6172200"/>
          <p14:tracePt t="84104" x="5360988" y="6172200"/>
          <p14:tracePt t="84115" x="5427663" y="6172200"/>
          <p14:tracePt t="84120" x="5500688" y="6164263"/>
          <p14:tracePt t="84128" x="5567363" y="6164263"/>
          <p14:tracePt t="84136" x="5616575" y="6164263"/>
          <p14:tracePt t="84144" x="5675313" y="6164263"/>
          <p14:tracePt t="84152" x="5707063" y="6156325"/>
          <p14:tracePt t="84160" x="5748338" y="6146800"/>
          <p14:tracePt t="84167" x="5781675" y="6146800"/>
          <p14:tracePt t="84176" x="5807075" y="6138863"/>
          <p14:tracePt t="84184" x="5830888" y="6138863"/>
          <p14:tracePt t="84192" x="5856288" y="6138863"/>
          <p14:tracePt t="84201" x="5864225" y="6138863"/>
          <p14:tracePt t="84208" x="5873750" y="6138863"/>
          <p14:tracePt t="84217" x="5889625" y="6138863"/>
          <p14:tracePt t="84256" x="5864225" y="6146800"/>
          <p14:tracePt t="84265" x="5830888" y="6164263"/>
          <p14:tracePt t="84272" x="5799138" y="6188075"/>
          <p14:tracePt t="84281" x="5707063" y="6213475"/>
          <p14:tracePt t="84288" x="5575300" y="6254750"/>
          <p14:tracePt t="84299" x="5402263" y="6288088"/>
          <p14:tracePt t="84304" x="5203825" y="6321425"/>
          <p14:tracePt t="84315" x="5005388" y="6362700"/>
          <p14:tracePt t="84320" x="4806950" y="6411913"/>
          <p14:tracePt t="84331" x="4543425" y="6469063"/>
          <p14:tracePt t="84336" x="4319588" y="6519863"/>
          <p14:tracePt t="84344" x="4130675" y="6551613"/>
          <p14:tracePt t="84352" x="3989388" y="6569075"/>
          <p14:tracePt t="84360" x="3841750" y="6577013"/>
          <p14:tracePt t="84368" x="3708400" y="6577013"/>
          <p14:tracePt t="84376" x="3592513" y="6584950"/>
          <p14:tracePt t="84384" x="3509963" y="6592888"/>
          <p14:tracePt t="84392" x="3427413" y="6602413"/>
          <p14:tracePt t="84401" x="3362325" y="6602413"/>
          <p14:tracePt t="84408" x="3321050" y="6602413"/>
          <p14:tracePt t="84417" x="3287713" y="6602413"/>
          <p14:tracePt t="84423" x="3270250" y="6602413"/>
          <p14:tracePt t="84449" x="3238500" y="6602413"/>
          <p14:tracePt t="84456" x="3205163" y="6592888"/>
          <p14:tracePt t="84467" x="3179763" y="6584950"/>
          <p14:tracePt t="84472" x="3155950" y="6569075"/>
          <p14:tracePt t="84482" x="3138488" y="6569075"/>
          <p14:tracePt t="84488" x="3138488" y="6551613"/>
          <p14:tracePt t="84499" x="3130550" y="6551613"/>
          <p14:tracePt t="84503" x="3122613" y="6535738"/>
          <p14:tracePt t="84520" x="3114675" y="6519863"/>
          <p14:tracePt t="84528" x="3081338" y="6494463"/>
          <p14:tracePt t="84536" x="3081338" y="6486525"/>
          <p14:tracePt t="84544" x="3063875" y="6469063"/>
          <p14:tracePt t="84552" x="3048000" y="6453188"/>
          <p14:tracePt t="84560" x="3022600" y="6411913"/>
          <p14:tracePt t="84567" x="3006725" y="6386513"/>
          <p14:tracePt t="84576" x="2973388" y="6345238"/>
          <p14:tracePt t="84584" x="2957513" y="6329363"/>
          <p14:tracePt t="84592" x="2924175" y="6296025"/>
          <p14:tracePt t="84601" x="2882900" y="6262688"/>
          <p14:tracePt t="84608" x="2841625" y="6221413"/>
          <p14:tracePt t="84617" x="2825750" y="6213475"/>
          <p14:tracePt t="84624" x="2792413" y="6197600"/>
          <p14:tracePt t="84633" x="2767013" y="6188075"/>
          <p14:tracePt t="84640" x="2733675" y="6180138"/>
          <p14:tracePt t="84649" x="2700338" y="6172200"/>
          <p14:tracePt t="84656" x="2659063" y="6156325"/>
          <p14:tracePt t="84665" x="2643188" y="6156325"/>
          <p14:tracePt t="84672" x="2609850" y="6146800"/>
          <p14:tracePt t="84682" x="2586038" y="6146800"/>
          <p14:tracePt t="84688" x="2544763" y="6138863"/>
          <p14:tracePt t="84699" x="2511425" y="6130925"/>
          <p14:tracePt t="84704" x="2478088" y="6130925"/>
          <p14:tracePt t="84712" x="2462213" y="6130925"/>
          <p14:tracePt t="84728" x="2444750" y="6130925"/>
          <p14:tracePt t="84760" x="2436813" y="6130925"/>
          <p14:tracePt t="84768" x="2428875" y="6130925"/>
          <p14:tracePt t="84776" x="2420938" y="6130925"/>
          <p14:tracePt t="84784" x="2420938" y="6146800"/>
          <p14:tracePt t="84792" x="2403475" y="6156325"/>
          <p14:tracePt t="84800" x="2403475" y="6164263"/>
          <p14:tracePt t="84808" x="2379663" y="6164263"/>
          <p14:tracePt t="84818" x="2362200" y="6180138"/>
          <p14:tracePt t="84824" x="2338388" y="6188075"/>
          <p14:tracePt t="84834" x="2320925" y="6197600"/>
          <p14:tracePt t="84840" x="2287588" y="6221413"/>
          <p14:tracePt t="84849" x="2263775" y="6238875"/>
          <p14:tracePt t="84856" x="2238375" y="6246813"/>
          <p14:tracePt t="84865" x="2212975" y="6246813"/>
          <p14:tracePt t="84872" x="2189163" y="6246813"/>
          <p14:tracePt t="84881" x="2171700" y="6254750"/>
          <p14:tracePt t="84944" x="2163763" y="6254750"/>
          <p14:tracePt t="84952" x="2130425" y="6254750"/>
          <p14:tracePt t="84960" x="2098675" y="6254750"/>
          <p14:tracePt t="84968" x="2081213" y="6254750"/>
          <p14:tracePt t="84976" x="2039938" y="6254750"/>
          <p14:tracePt t="84984" x="1990725" y="6254750"/>
          <p14:tracePt t="84992" x="1933575" y="6246813"/>
          <p14:tracePt t="85001" x="1882775" y="6229350"/>
          <p14:tracePt t="85007" x="1851025" y="6221413"/>
          <p14:tracePt t="85017" x="1841500" y="6213475"/>
          <p14:tracePt t="85023" x="1825625" y="6213475"/>
          <p14:tracePt t="85039" x="1809750" y="6213475"/>
          <p14:tracePt t="85055" x="1800225" y="6197600"/>
          <p14:tracePt t="85224" x="1817688" y="6197600"/>
          <p14:tracePt t="85234" x="1833563" y="6197600"/>
          <p14:tracePt t="85240" x="1858963" y="6197600"/>
          <p14:tracePt t="85249" x="1874838" y="6188075"/>
          <p14:tracePt t="85265" x="1882775" y="6188075"/>
          <p14:tracePt t="85272" x="1882775" y="6180138"/>
          <p14:tracePt t="87272" x="1900238" y="6180138"/>
          <p14:tracePt t="87279" x="1924050" y="6180138"/>
          <p14:tracePt t="87288" x="1965325" y="6180138"/>
          <p14:tracePt t="87296" x="1990725" y="6180138"/>
          <p14:tracePt t="87304" x="2024063" y="6180138"/>
          <p14:tracePt t="87312" x="2073275" y="6180138"/>
          <p14:tracePt t="87320" x="2130425" y="6180138"/>
          <p14:tracePt t="87328" x="2189163" y="6180138"/>
          <p14:tracePt t="87336" x="2263775" y="6180138"/>
          <p14:tracePt t="87343" x="2354263" y="6180138"/>
          <p14:tracePt t="87352" x="2436813" y="6180138"/>
          <p14:tracePt t="87360" x="2535238" y="6180138"/>
          <p14:tracePt t="87369" x="2659063" y="6180138"/>
          <p14:tracePt t="87376" x="2792413" y="6180138"/>
          <p14:tracePt t="87386" x="2924175" y="6180138"/>
          <p14:tracePt t="87392" x="3089275" y="6188075"/>
          <p14:tracePt t="87401" x="3228975" y="6188075"/>
          <p14:tracePt t="87408" x="3362325" y="6188075"/>
          <p14:tracePt t="87417" x="3502025" y="6188075"/>
          <p14:tracePt t="87425" x="3602038" y="6188075"/>
          <p14:tracePt t="87436" x="3700463" y="6205538"/>
          <p14:tracePt t="87440" x="3824288" y="6229350"/>
          <p14:tracePt t="87450" x="3997325" y="6254750"/>
          <p14:tracePt t="87455" x="4162425" y="6280150"/>
          <p14:tracePt t="87464" x="4352925" y="6303963"/>
          <p14:tracePt t="87471" x="4567238" y="6329363"/>
          <p14:tracePt t="87479" x="4773613" y="6337300"/>
          <p14:tracePt t="87489" x="5030788" y="6362700"/>
          <p14:tracePt t="87496" x="5260975" y="6378575"/>
          <p14:tracePt t="87504" x="5468938" y="6386513"/>
          <p14:tracePt t="87512" x="5675313" y="6386513"/>
          <p14:tracePt t="87520" x="5856288" y="6386513"/>
          <p14:tracePt t="87528" x="6013450" y="6386513"/>
          <p14:tracePt t="87536" x="6170613" y="6386513"/>
          <p14:tracePt t="87544" x="6310313" y="6386513"/>
          <p14:tracePt t="87552" x="6426200" y="6386513"/>
          <p14:tracePt t="87560" x="6550025" y="6386513"/>
          <p14:tracePt t="87569" x="6699250" y="6386513"/>
          <p14:tracePt t="87576" x="6856413" y="6386513"/>
          <p14:tracePt t="87586" x="7062788" y="6386513"/>
          <p14:tracePt t="87592" x="7326313" y="6386513"/>
          <p14:tracePt t="87602" x="7550150" y="6386513"/>
          <p14:tracePt t="87608" x="7780338" y="6386513"/>
          <p14:tracePt t="87617" x="7962900" y="6386513"/>
          <p14:tracePt t="87624" x="8094663" y="6386513"/>
          <p14:tracePt t="87634" x="8194675" y="6386513"/>
          <p14:tracePt t="87640" x="8251825" y="6378575"/>
          <p14:tracePt t="87650" x="8301038" y="6370638"/>
          <p14:tracePt t="87664" x="8308975" y="6362700"/>
          <p14:tracePt t="87800" x="8277225" y="6362700"/>
          <p14:tracePt t="87808" x="8243888" y="6354763"/>
          <p14:tracePt t="87816" x="8210550" y="6354763"/>
          <p14:tracePt t="87823" x="8194675" y="6345238"/>
          <p14:tracePt t="87834" x="8161338" y="6337300"/>
          <p14:tracePt t="87840" x="8102600" y="6329363"/>
          <p14:tracePt t="87851" x="8037513" y="6321425"/>
          <p14:tracePt t="87856" x="7954963" y="6311900"/>
          <p14:tracePt t="87864" x="7888288" y="6303963"/>
          <p14:tracePt t="87872" x="7797800" y="6296025"/>
          <p14:tracePt t="87887" x="7715250" y="6288088"/>
          <p14:tracePt t="87888" x="7583488" y="6288088"/>
          <p14:tracePt t="87895" x="7418388" y="6288088"/>
          <p14:tracePt t="87903" x="7235825" y="6288088"/>
          <p14:tracePt t="87911" x="7062788" y="6288088"/>
          <p14:tracePt t="87919" x="6880225" y="6288088"/>
          <p14:tracePt t="87927" x="6673850" y="6288088"/>
          <p14:tracePt t="87936" x="6508750" y="6280150"/>
          <p14:tracePt t="87943" x="6402388" y="6262688"/>
          <p14:tracePt t="87952" x="6310313" y="6254750"/>
          <p14:tracePt t="87959" x="6253163" y="6246813"/>
          <p14:tracePt t="87969" x="6194425" y="6238875"/>
          <p14:tracePt t="87975" x="6162675" y="6238875"/>
          <p14:tracePt t="87985" x="6153150" y="6238875"/>
          <p14:tracePt t="87991" x="6145213" y="6229350"/>
          <p14:tracePt t="88016" x="6145213" y="6221413"/>
          <p14:tracePt t="88096" x="6137275" y="6221413"/>
          <p14:tracePt t="88832" x="6121400" y="6221413"/>
          <p14:tracePt t="88840" x="6038850" y="6221413"/>
          <p14:tracePt t="88848" x="5946775" y="6221413"/>
          <p14:tracePt t="88856" x="5799138" y="6238875"/>
          <p14:tracePt t="88864" x="5567363" y="6246813"/>
          <p14:tracePt t="88872" x="5294313" y="6246813"/>
          <p14:tracePt t="88880" x="5022850" y="6262688"/>
          <p14:tracePt t="88903" x="4584700" y="6296025"/>
          <p14:tracePt t="88905" x="4443413" y="6311900"/>
          <p14:tracePt t="88912" x="4319588" y="6321425"/>
          <p14:tracePt t="88920" x="4187825" y="6321425"/>
          <p14:tracePt t="88928" x="4079875" y="6321425"/>
          <p14:tracePt t="88937" x="3997325" y="6321425"/>
          <p14:tracePt t="88943" x="3940175" y="6321425"/>
          <p14:tracePt t="89007" x="3940175" y="6303963"/>
          <p14:tracePt t="89032" x="3948113" y="6296025"/>
          <p14:tracePt t="89044" x="3948113" y="6288088"/>
          <p14:tracePt t="89072" x="3956050" y="6280150"/>
          <p14:tracePt t="89080" x="3965575" y="6262688"/>
          <p14:tracePt t="89096" x="3973513" y="6254750"/>
          <p14:tracePt t="89104" x="3997325" y="6246813"/>
          <p14:tracePt t="89112" x="4014788" y="6229350"/>
          <p14:tracePt t="89121" x="4030663" y="6229350"/>
          <p14:tracePt t="89128" x="4064000" y="6221413"/>
          <p14:tracePt t="89137" x="4113213" y="6213475"/>
          <p14:tracePt t="89144" x="4138613" y="6205538"/>
          <p14:tracePt t="89153" x="4179888" y="6197600"/>
          <p14:tracePt t="89160" x="4229100" y="6188075"/>
          <p14:tracePt t="89169" x="4295775" y="6164263"/>
          <p14:tracePt t="89175" x="4337050" y="6138863"/>
          <p14:tracePt t="89186" x="4402138" y="6115050"/>
          <p14:tracePt t="89192" x="4435475" y="6097588"/>
          <p14:tracePt t="89201" x="4468813" y="6089650"/>
          <p14:tracePt t="89209" x="4484688" y="6089650"/>
          <p14:tracePt t="89218" x="4484688" y="6081713"/>
          <p14:tracePt t="89312" x="4494213" y="6081713"/>
          <p14:tracePt t="90640" x="4525963" y="6089650"/>
          <p14:tracePt t="90648" x="4543425" y="6097588"/>
          <p14:tracePt t="90655" x="4543425" y="6105525"/>
          <p14:tracePt t="90663" x="4559300" y="6105525"/>
          <p14:tracePt t="90680" x="4576763" y="6115050"/>
          <p14:tracePt t="90689" x="4592638" y="6122988"/>
          <p14:tracePt t="90696" x="4641850" y="6138863"/>
          <p14:tracePt t="90705" x="4675188" y="6138863"/>
          <p14:tracePt t="90712" x="4700588" y="6146800"/>
          <p14:tracePt t="90721" x="4732338" y="6146800"/>
          <p14:tracePt t="90728" x="4783138" y="6156325"/>
          <p14:tracePt t="90738" x="4824413" y="6164263"/>
          <p14:tracePt t="90743" x="4857750" y="6164263"/>
          <p14:tracePt t="90754" x="4881563" y="6164263"/>
          <p14:tracePt t="90760" x="4922838" y="6172200"/>
          <p14:tracePt t="90769" x="4956175" y="6180138"/>
          <p14:tracePt t="90776" x="4981575" y="6180138"/>
          <p14:tracePt t="90786" x="4989513" y="6180138"/>
          <p14:tracePt t="90792" x="5005388" y="6180138"/>
          <p14:tracePt t="90802" x="5022850" y="6180138"/>
          <p14:tracePt t="90807" x="5046663" y="6180138"/>
          <p14:tracePt t="90824" x="5054600" y="6180138"/>
          <p14:tracePt t="90832" x="5080000" y="6180138"/>
          <p14:tracePt t="90839" x="5087938" y="6180138"/>
          <p14:tracePt t="90848" x="5095875" y="6180138"/>
          <p14:tracePt t="90856" x="5121275" y="6180138"/>
          <p14:tracePt t="90863" x="5146675" y="6180138"/>
          <p14:tracePt t="90872" x="5162550" y="6180138"/>
          <p14:tracePt t="90880" x="5203825" y="6180138"/>
          <p14:tracePt t="90890" x="5229225" y="6180138"/>
          <p14:tracePt t="90896" x="5260975" y="6180138"/>
          <p14:tracePt t="90905" x="5294313" y="6180138"/>
          <p14:tracePt t="90912" x="5327650" y="6180138"/>
          <p14:tracePt t="90921" x="5368925" y="6180138"/>
          <p14:tracePt t="90928" x="5418138" y="6172200"/>
          <p14:tracePt t="90937" x="5468938" y="6164263"/>
          <p14:tracePt t="90943" x="5510213" y="6164263"/>
          <p14:tracePt t="90955" x="5559425" y="6156325"/>
          <p14:tracePt t="90960" x="5592763" y="6146800"/>
          <p14:tracePt t="90969" x="5616575" y="6146800"/>
          <p14:tracePt t="90976" x="5624513" y="6138863"/>
          <p14:tracePt t="90992" x="5641975" y="6138863"/>
          <p14:tracePt t="91000" x="5649913" y="6138863"/>
          <p14:tracePt t="91008" x="5675313" y="6138863"/>
          <p14:tracePt t="91016" x="5683250" y="6138863"/>
          <p14:tracePt t="91023" x="5691188" y="6138863"/>
          <p14:tracePt t="91031" x="5716588" y="6138863"/>
          <p14:tracePt t="91039" x="5724525" y="6138863"/>
          <p14:tracePt t="91047" x="5732463" y="6138863"/>
          <p14:tracePt t="91055" x="5748338" y="6138863"/>
          <p14:tracePt t="91063" x="5757863" y="6138863"/>
          <p14:tracePt t="91072" x="5781675" y="6138863"/>
          <p14:tracePt t="91080" x="5807075" y="6138863"/>
          <p14:tracePt t="91089" x="5815013" y="6138863"/>
          <p14:tracePt t="91096" x="5822950" y="6138863"/>
          <p14:tracePt t="91106" x="5830888" y="6138863"/>
          <p14:tracePt t="91111" x="5840413" y="6138863"/>
          <p14:tracePt t="91121" x="5848350" y="6138863"/>
          <p14:tracePt t="91128" x="5856288" y="6138863"/>
          <p14:tracePt t="91138" x="5873750" y="6138863"/>
          <p14:tracePt t="91154" x="5881688" y="6138863"/>
          <p14:tracePt t="91170" x="5897563" y="6138863"/>
          <p14:tracePt t="91176" x="5905500" y="6138863"/>
          <p14:tracePt t="91186" x="5915025" y="6138863"/>
          <p14:tracePt t="91192" x="5922963" y="6138863"/>
          <p14:tracePt t="91200" x="5946775" y="6138863"/>
          <p14:tracePt t="91208" x="5964238" y="6138863"/>
          <p14:tracePt t="91215" x="5972175" y="6138863"/>
          <p14:tracePt t="91223" x="5980113" y="6138863"/>
          <p14:tracePt t="91239" x="5988050" y="6138863"/>
          <p14:tracePt t="91256" x="5997575" y="6138863"/>
          <p14:tracePt t="91272" x="6013450" y="6138863"/>
          <p14:tracePt t="91289" x="6021388" y="6138863"/>
          <p14:tracePt t="91305" x="6038850" y="6138863"/>
          <p14:tracePt t="91312" x="6046788" y="6138863"/>
          <p14:tracePt t="91322" x="6062663" y="6138863"/>
          <p14:tracePt t="91338" x="6070600" y="6138863"/>
          <p14:tracePt t="91344" x="6070600" y="6130925"/>
          <p14:tracePt t="91360" x="6080125" y="6130925"/>
          <p14:tracePt t="91392" x="6088063" y="6130925"/>
          <p14:tracePt t="91400" x="6096000" y="6130925"/>
          <p14:tracePt t="91416" x="6103938" y="6130925"/>
          <p14:tracePt t="91431" x="6111875" y="6130925"/>
          <p14:tracePt t="91440" x="6129338" y="6130925"/>
          <p14:tracePt t="91448" x="6153150" y="6130925"/>
          <p14:tracePt t="91456" x="6162675" y="6130925"/>
          <p14:tracePt t="91472" x="6170613" y="6130925"/>
          <p14:tracePt t="91480" x="6178550" y="6130925"/>
          <p14:tracePt t="91489" x="6194425" y="6130925"/>
          <p14:tracePt t="91521" x="6194425" y="6138863"/>
          <p14:tracePt t="91528" x="6227763" y="6164263"/>
          <p14:tracePt t="91560" x="6227763" y="6180138"/>
          <p14:tracePt t="91568" x="6227763" y="6197600"/>
          <p14:tracePt t="91576" x="6227763" y="6205538"/>
          <p14:tracePt t="91584" x="6219825" y="6213475"/>
          <p14:tracePt t="91592" x="6203950" y="6229350"/>
          <p14:tracePt t="91600" x="6194425" y="6254750"/>
          <p14:tracePt t="91608" x="6186488" y="6270625"/>
          <p14:tracePt t="91616" x="6170613" y="6288088"/>
          <p14:tracePt t="91623" x="6162675" y="6311900"/>
          <p14:tracePt t="91632" x="6153150" y="6337300"/>
          <p14:tracePt t="91641" x="6111875" y="6370638"/>
          <p14:tracePt t="91648" x="6103938" y="6378575"/>
          <p14:tracePt t="91656" x="6096000" y="6378575"/>
          <p14:tracePt t="91664" x="6080125" y="6386513"/>
          <p14:tracePt t="91680" x="6070600" y="6386513"/>
          <p14:tracePt t="91689" x="6062663" y="6396038"/>
          <p14:tracePt t="91711" x="6054725" y="6396038"/>
          <p14:tracePt t="91792" x="6046788" y="6396038"/>
          <p14:tracePt t="91807" x="6046788" y="6386513"/>
          <p14:tracePt t="91816" x="6046788" y="6378575"/>
          <p14:tracePt t="91824" x="6046788" y="6362700"/>
          <p14:tracePt t="91832" x="6046788" y="6345238"/>
          <p14:tracePt t="91839" x="6046788" y="6329363"/>
          <p14:tracePt t="91848" x="6038850" y="6329363"/>
          <p14:tracePt t="91864" x="6038850" y="6321425"/>
          <p14:tracePt t="91887" x="6038850" y="6303963"/>
          <p14:tracePt t="91891" x="6038850" y="6296025"/>
          <p14:tracePt t="91921" x="6038850" y="6288088"/>
          <p14:tracePt t="91936" x="6021388" y="6262688"/>
          <p14:tracePt t="91951" x="6021388" y="6254750"/>
          <p14:tracePt t="91960" x="6021388" y="6246813"/>
          <p14:tracePt t="91970" x="6021388" y="6238875"/>
          <p14:tracePt t="92008" x="6021388" y="6229350"/>
          <p14:tracePt t="92039" x="6021388" y="6221413"/>
          <p14:tracePt t="92103" x="6021388" y="6213475"/>
          <p14:tracePt t="92112" x="6021388" y="6205538"/>
          <p14:tracePt t="92144" x="6021388" y="6188075"/>
          <p14:tracePt t="92168" x="6021388" y="6180138"/>
          <p14:tracePt t="92183" x="6021388" y="6164263"/>
          <p14:tracePt t="92208" x="6021388" y="6156325"/>
          <p14:tracePt t="92376" x="6029325" y="6156325"/>
          <p14:tracePt t="92392" x="6038850" y="6156325"/>
          <p14:tracePt t="92400" x="6046788" y="6156325"/>
          <p14:tracePt t="92407" x="6054725" y="6146800"/>
          <p14:tracePt t="92416" x="6070600" y="6138863"/>
          <p14:tracePt t="92423" x="6080125" y="6130925"/>
          <p14:tracePt t="92432" x="6096000" y="6130925"/>
          <p14:tracePt t="92440" x="6121400" y="6130925"/>
          <p14:tracePt t="92448" x="6129338" y="6122988"/>
          <p14:tracePt t="92463" x="6145213" y="6122988"/>
          <p14:tracePt t="92473" x="6170613" y="6122988"/>
          <p14:tracePt t="92480" x="6194425" y="6122988"/>
          <p14:tracePt t="92490" x="6219825" y="6122988"/>
          <p14:tracePt t="92496" x="6245225" y="6122988"/>
          <p14:tracePt t="92506" x="6286500" y="6122988"/>
          <p14:tracePt t="92512" x="6343650" y="6122988"/>
          <p14:tracePt t="92521" x="6418263" y="6122988"/>
          <p14:tracePt t="92528" x="6484938" y="6122988"/>
          <p14:tracePt t="92537" x="6567488" y="6122988"/>
          <p14:tracePt t="92544" x="6632575" y="6122988"/>
          <p14:tracePt t="92554" x="6707188" y="6122988"/>
          <p14:tracePt t="92559" x="6773863" y="6122988"/>
          <p14:tracePt t="92568" x="6846888" y="6122988"/>
          <p14:tracePt t="92576" x="6938963" y="6122988"/>
          <p14:tracePt t="92583" x="7029450" y="6122988"/>
          <p14:tracePt t="92592" x="7112000" y="6122988"/>
          <p14:tracePt t="92600" x="7202488" y="6122988"/>
          <p14:tracePt t="92608" x="7277100" y="6122988"/>
          <p14:tracePt t="92616" x="7359650" y="6122988"/>
          <p14:tracePt t="92623" x="7426325" y="6122988"/>
          <p14:tracePt t="92632" x="7491413" y="6122988"/>
          <p14:tracePt t="92640" x="7542213" y="6122988"/>
          <p14:tracePt t="92648" x="7591425" y="6122988"/>
          <p14:tracePt t="92657" x="7624763" y="6122988"/>
          <p14:tracePt t="92663" x="7648575" y="6122988"/>
          <p14:tracePt t="92673" x="7666038" y="6122988"/>
          <p14:tracePt t="92680" x="7673975" y="6122988"/>
          <p14:tracePt t="92690" x="7681913" y="6122988"/>
          <p14:tracePt t="92696" x="7689850" y="6122988"/>
          <p14:tracePt t="92705" x="7697788" y="6122988"/>
          <p14:tracePt t="92711" x="7707313" y="6122988"/>
          <p14:tracePt t="92936" x="7689850" y="6122988"/>
          <p14:tracePt t="92943" x="7640638" y="6122988"/>
          <p14:tracePt t="92953" x="7624763" y="6122988"/>
          <p14:tracePt t="92959" x="7583488" y="6122988"/>
          <p14:tracePt t="92968" x="7524750" y="6122988"/>
          <p14:tracePt t="92976" x="7467600" y="6122988"/>
          <p14:tracePt t="92984" x="7418388" y="6122988"/>
          <p14:tracePt t="92992" x="7351713" y="6122988"/>
          <p14:tracePt t="93000" x="7269163" y="6122988"/>
          <p14:tracePt t="93007" x="7186613" y="6122988"/>
          <p14:tracePt t="93016" x="7086600" y="6122988"/>
          <p14:tracePt t="93023" x="6962775" y="6122988"/>
          <p14:tracePt t="93032" x="6846888" y="6122988"/>
          <p14:tracePt t="93040" x="6715125" y="6122988"/>
          <p14:tracePt t="93048" x="6575425" y="6122988"/>
          <p14:tracePt t="93057" x="6467475" y="6122988"/>
          <p14:tracePt t="93063" x="6376988" y="6122988"/>
          <p14:tracePt t="93073" x="6302375" y="6122988"/>
          <p14:tracePt t="93080" x="6235700" y="6122988"/>
          <p14:tracePt t="93089" x="6170613" y="6122988"/>
          <p14:tracePt t="93095" x="6103938" y="6122988"/>
          <p14:tracePt t="93105" x="6046788" y="6122988"/>
          <p14:tracePt t="93112" x="5980113" y="6122988"/>
          <p14:tracePt t="93121" x="5922963" y="6122988"/>
          <p14:tracePt t="93128" x="5873750" y="6122988"/>
          <p14:tracePt t="93138" x="5815013" y="6122988"/>
          <p14:tracePt t="93144" x="5748338" y="6122988"/>
          <p14:tracePt t="93154" x="5683250" y="6122988"/>
          <p14:tracePt t="93159" x="5608638" y="6122988"/>
          <p14:tracePt t="93168" x="5526088" y="6122988"/>
          <p14:tracePt t="93176" x="5443538" y="6122988"/>
          <p14:tracePt t="93183" x="5353050" y="6122988"/>
          <p14:tracePt t="93192" x="5278438" y="6122988"/>
          <p14:tracePt t="93199" x="5195888" y="6122988"/>
          <p14:tracePt t="93207" x="5095875" y="6122988"/>
          <p14:tracePt t="93215" x="4997450" y="6122988"/>
          <p14:tracePt t="93224" x="4922838" y="6122988"/>
          <p14:tracePt t="93232" x="4857750" y="6122988"/>
          <p14:tracePt t="93240" x="4791075" y="6122988"/>
          <p14:tracePt t="93248" x="4749800" y="6122988"/>
          <p14:tracePt t="93257" x="4741863" y="6122988"/>
          <p14:tracePt t="93263" x="4716463" y="6122988"/>
          <p14:tracePt t="93280" x="4708525" y="6122988"/>
          <p14:tracePt t="93305" x="4700588" y="6115050"/>
          <p14:tracePt t="93320" x="4683125" y="6105525"/>
          <p14:tracePt t="93336" x="4667250" y="6089650"/>
          <p14:tracePt t="93343" x="4659313" y="6089650"/>
          <p14:tracePt t="93360" x="4649788" y="6081713"/>
          <p14:tracePt t="93368" x="4618038" y="6064250"/>
          <p14:tracePt t="93384" x="4608513" y="6064250"/>
          <p14:tracePt t="93392" x="4600575" y="6064250"/>
          <p14:tracePt t="93400" x="4592638" y="6056313"/>
          <p14:tracePt t="93415" x="4584700" y="6056313"/>
          <p14:tracePt t="93441" x="4576763" y="6056313"/>
          <p14:tracePt t="94103" x="4592638" y="6056313"/>
          <p14:tracePt t="94111" x="4625975" y="6056313"/>
          <p14:tracePt t="94120" x="4667250" y="6056313"/>
          <p14:tracePt t="94128" x="4700588" y="6056313"/>
          <p14:tracePt t="94138" x="4716463" y="6064250"/>
          <p14:tracePt t="94143" x="4741863" y="6064250"/>
          <p14:tracePt t="94152" x="4773613" y="6073775"/>
          <p14:tracePt t="94160" x="4783138" y="6073775"/>
          <p14:tracePt t="94175" x="4791075" y="6081713"/>
          <p14:tracePt t="94216" x="4799013" y="6081713"/>
          <p14:tracePt t="94224" x="4814888" y="6081713"/>
          <p14:tracePt t="94232" x="4824413" y="6081713"/>
          <p14:tracePt t="94241" x="4832350" y="6089650"/>
          <p14:tracePt t="94248" x="4848225" y="6097588"/>
          <p14:tracePt t="94257" x="4865688" y="6097588"/>
          <p14:tracePt t="94264" x="4881563" y="6097588"/>
          <p14:tracePt t="94273" x="4899025" y="6097588"/>
          <p14:tracePt t="94280" x="4914900" y="6105525"/>
          <p14:tracePt t="94289" x="4930775" y="6105525"/>
          <p14:tracePt t="94296" x="4948238" y="6115050"/>
          <p14:tracePt t="94306" x="4956175" y="6115050"/>
          <p14:tracePt t="94322" x="4964113" y="6115050"/>
          <p14:tracePt t="94328" x="4997450" y="6115050"/>
          <p14:tracePt t="94336" x="5022850" y="6130925"/>
          <p14:tracePt t="94344" x="5030788" y="6130925"/>
          <p14:tracePt t="94352" x="5046663" y="6130925"/>
          <p14:tracePt t="94359" x="5054600" y="6130925"/>
          <p14:tracePt t="94367" x="5064125" y="6130925"/>
          <p14:tracePt t="94375" x="5064125" y="6138863"/>
          <p14:tracePt t="94383" x="5072063" y="6138863"/>
          <p14:tracePt t="94391" x="5080000" y="6138863"/>
          <p14:tracePt t="94400" x="5087938" y="6138863"/>
          <p14:tracePt t="94408" x="5105400" y="6138863"/>
          <p14:tracePt t="94416" x="5113338" y="6138863"/>
          <p14:tracePt t="94425" x="5137150" y="6138863"/>
          <p14:tracePt t="94432" x="5162550" y="6138863"/>
          <p14:tracePt t="94441" x="5203825" y="6138863"/>
          <p14:tracePt t="94448" x="5237163" y="6138863"/>
          <p14:tracePt t="94458" x="5270500" y="6138863"/>
          <p14:tracePt t="94463" x="5286375" y="6138863"/>
          <p14:tracePt t="94474" x="5319713" y="6138863"/>
          <p14:tracePt t="94480" x="5345113" y="6138863"/>
          <p14:tracePt t="94490" x="5360988" y="6138863"/>
          <p14:tracePt t="94496" x="5368925" y="6138863"/>
          <p14:tracePt t="94512" x="5376863" y="6138863"/>
          <p14:tracePt t="94536" x="5386388" y="6138863"/>
          <p14:tracePt t="94567" x="5394325" y="6138863"/>
          <p14:tracePt t="94575" x="5402263" y="6138863"/>
          <p14:tracePt t="94583" x="5410200" y="6138863"/>
          <p14:tracePt t="94591" x="5418138" y="6138863"/>
          <p14:tracePt t="94600" x="5427663" y="6138863"/>
          <p14:tracePt t="95360" x="5451475" y="6146800"/>
          <p14:tracePt t="95368" x="5468938" y="6146800"/>
          <p14:tracePt t="95376" x="5510213" y="6146800"/>
          <p14:tracePt t="95384" x="5526088" y="6146800"/>
          <p14:tracePt t="95392" x="5541963" y="6156325"/>
          <p14:tracePt t="95400" x="5559425" y="6156325"/>
          <p14:tracePt t="95408" x="5592763" y="6156325"/>
          <p14:tracePt t="95416" x="5634038" y="6156325"/>
          <p14:tracePt t="95426" x="5683250" y="6156325"/>
          <p14:tracePt t="95431" x="5716588" y="6156325"/>
          <p14:tracePt t="95441" x="5732463" y="6156325"/>
          <p14:tracePt t="95448" x="5757863" y="6156325"/>
          <p14:tracePt t="95458" x="5781675" y="6156325"/>
          <p14:tracePt t="95474" x="5807075" y="6156325"/>
          <p14:tracePt t="95480" x="5815013" y="6156325"/>
          <p14:tracePt t="95490" x="5830888" y="6156325"/>
          <p14:tracePt t="95496" x="5856288" y="6156325"/>
          <p14:tracePt t="95507" x="5873750" y="6156325"/>
          <p14:tracePt t="95512" x="5905500" y="6156325"/>
          <p14:tracePt t="95520" x="5938838" y="6156325"/>
          <p14:tracePt t="95527" x="5972175" y="6156325"/>
          <p14:tracePt t="95536" x="6005513" y="6156325"/>
          <p14:tracePt t="95543" x="6029325" y="6156325"/>
          <p14:tracePt t="95552" x="6062663" y="6156325"/>
          <p14:tracePt t="95559" x="6103938" y="6156325"/>
          <p14:tracePt t="95568" x="6162675" y="6156325"/>
          <p14:tracePt t="95576" x="6219825" y="6156325"/>
          <p14:tracePt t="95584" x="6286500" y="6146800"/>
          <p14:tracePt t="95592" x="6351588" y="6138863"/>
          <p14:tracePt t="95600" x="6410325" y="6122988"/>
          <p14:tracePt t="95609" x="6467475" y="6105525"/>
          <p14:tracePt t="95616" x="6542088" y="6097588"/>
          <p14:tracePt t="95625" x="6591300" y="6097588"/>
          <p14:tracePt t="95631" x="6650038" y="6089650"/>
          <p14:tracePt t="95641" x="6699250" y="6081713"/>
          <p14:tracePt t="95648" x="6748463" y="6064250"/>
          <p14:tracePt t="95658" x="6781800" y="6056313"/>
          <p14:tracePt t="95663" x="6831013" y="6048375"/>
          <p14:tracePt t="95674" x="6872288" y="6040438"/>
          <p14:tracePt t="95680" x="6921500" y="6032500"/>
          <p14:tracePt t="95689" x="6954838" y="6022975"/>
          <p14:tracePt t="95696" x="6988175" y="6022975"/>
          <p14:tracePt t="95706" x="7037388" y="6022975"/>
          <p14:tracePt t="95712" x="7070725" y="6022975"/>
          <p14:tracePt t="95720" x="7096125" y="6015038"/>
          <p14:tracePt t="95727" x="7104063" y="6015038"/>
          <p14:tracePt t="95736" x="7119938" y="6015038"/>
          <p14:tracePt t="95743" x="7127875" y="6015038"/>
          <p14:tracePt t="95800" x="7145338" y="6015038"/>
          <p14:tracePt t="96079" x="7169150" y="6015038"/>
          <p14:tracePt t="96088" x="7186613" y="6015038"/>
          <p14:tracePt t="96096" x="7219950" y="6015038"/>
          <p14:tracePt t="96104" x="7251700" y="6015038"/>
          <p14:tracePt t="96112" x="7277100" y="6022975"/>
          <p14:tracePt t="96120" x="7285038" y="6022975"/>
          <p14:tracePt t="96127" x="7292975" y="6032500"/>
          <p14:tracePt t="96136" x="7302500" y="6040438"/>
          <p14:tracePt t="96144" x="7302500" y="6048375"/>
          <p14:tracePt t="96152" x="7310438" y="6056313"/>
          <p14:tracePt t="96160" x="7318375" y="6064250"/>
          <p14:tracePt t="96176" x="7326313" y="6081713"/>
          <p14:tracePt t="96183" x="7343775" y="6089650"/>
          <p14:tracePt t="96193" x="7351713" y="6097588"/>
          <p14:tracePt t="96200" x="7359650" y="6105525"/>
          <p14:tracePt t="96296" x="7359650" y="6115050"/>
          <p14:tracePt t="96327" x="7359650" y="6122988"/>
          <p14:tracePt t="96336" x="7359650" y="6130925"/>
          <p14:tracePt t="96343" x="7334250" y="6138863"/>
          <p14:tracePt t="96352" x="7318375" y="6138863"/>
          <p14:tracePt t="96360" x="7302500" y="6138863"/>
          <p14:tracePt t="96368" x="7292975" y="6138863"/>
          <p14:tracePt t="96376" x="7269163" y="6138863"/>
          <p14:tracePt t="96383" x="7243763" y="6156325"/>
          <p14:tracePt t="96393" x="7219950" y="6156325"/>
          <p14:tracePt t="96400" x="7210425" y="6156325"/>
          <p14:tracePt t="96409" x="7186613" y="6156325"/>
          <p14:tracePt t="96416" x="7178675" y="6156325"/>
          <p14:tracePt t="96426" x="7145338" y="6156325"/>
          <p14:tracePt t="96432" x="7127875" y="6156325"/>
          <p14:tracePt t="96442" x="7104063" y="6156325"/>
          <p14:tracePt t="96448" x="7078663" y="6156325"/>
          <p14:tracePt t="96457" x="7045325" y="6156325"/>
          <p14:tracePt t="96463" x="7013575" y="6156325"/>
          <p14:tracePt t="96475" x="6996113" y="6156325"/>
          <p14:tracePt t="96479" x="6962775" y="6156325"/>
          <p14:tracePt t="96527" x="6954838" y="6156325"/>
          <p14:tracePt t="96536" x="6946900" y="6156325"/>
          <p14:tracePt t="96552" x="6921500" y="6156325"/>
          <p14:tracePt t="96559" x="6905625" y="6146800"/>
          <p14:tracePt t="96568" x="6880225" y="6146800"/>
          <p14:tracePt t="96577" x="6864350" y="6146800"/>
          <p14:tracePt t="96583" x="6846888" y="6146800"/>
          <p14:tracePt t="96592" x="6831013" y="6146800"/>
          <p14:tracePt t="96600" x="6815138" y="6138863"/>
          <p14:tracePt t="96609" x="6805613" y="6138863"/>
          <p14:tracePt t="96616" x="6789738" y="6138863"/>
          <p14:tracePt t="96625" x="6781800" y="6138863"/>
          <p14:tracePt t="96631" x="6773863" y="6138863"/>
          <p14:tracePt t="96696" x="6797675" y="6138863"/>
          <p14:tracePt t="96703" x="6856413" y="6138863"/>
          <p14:tracePt t="96712" x="6938963" y="6138863"/>
          <p14:tracePt t="96720" x="7045325" y="6138863"/>
          <p14:tracePt t="96727" x="7186613" y="6138863"/>
          <p14:tracePt t="96736" x="7367588" y="6138863"/>
          <p14:tracePt t="96743" x="7573963" y="6138863"/>
          <p14:tracePt t="96752" x="7756525" y="6138863"/>
          <p14:tracePt t="96760" x="7872413" y="6138863"/>
          <p14:tracePt t="96768" x="7978775" y="6138863"/>
          <p14:tracePt t="96777" x="8070850" y="6138863"/>
          <p14:tracePt t="96783" x="8128000" y="6138863"/>
          <p14:tracePt t="96800" x="8135938" y="6138863"/>
          <p14:tracePt t="97263" x="8128000" y="6138863"/>
          <p14:tracePt t="97272" x="8102600" y="6138863"/>
          <p14:tracePt t="97279" x="8086725" y="6138863"/>
          <p14:tracePt t="97288" x="8045450" y="6138863"/>
          <p14:tracePt t="97296" x="7978775" y="6138863"/>
          <p14:tracePt t="97304" x="7896225" y="6138863"/>
          <p14:tracePt t="97311" x="7797800" y="6138863"/>
          <p14:tracePt t="97320" x="7697788" y="6138863"/>
          <p14:tracePt t="97327" x="7624763" y="6138863"/>
          <p14:tracePt t="97335" x="7566025" y="6138863"/>
          <p14:tracePt t="97343" x="7524750" y="6138863"/>
          <p14:tracePt t="97352" x="7491413" y="6138863"/>
          <p14:tracePt t="97360" x="7459663" y="6138863"/>
          <p14:tracePt t="97367" x="7408863" y="6138863"/>
          <p14:tracePt t="97376" x="7359650" y="6138863"/>
          <p14:tracePt t="97383" x="7302500" y="6138863"/>
          <p14:tracePt t="97393" x="7235825" y="6138863"/>
          <p14:tracePt t="97400" x="7169150" y="6138863"/>
          <p14:tracePt t="97409" x="7104063" y="6138863"/>
          <p14:tracePt t="97416" x="7054850" y="6138863"/>
          <p14:tracePt t="97428" x="7013575" y="6138863"/>
          <p14:tracePt t="97432" x="7004050" y="6138863"/>
          <p14:tracePt t="97441" x="6980238" y="6138863"/>
          <p14:tracePt t="97458" x="6954838" y="6138863"/>
          <p14:tracePt t="97479" x="6938963" y="6122988"/>
          <p14:tracePt t="97488" x="6921500" y="6122988"/>
          <p14:tracePt t="97496" x="6905625" y="6122988"/>
          <p14:tracePt t="97503" x="6889750" y="6122988"/>
          <p14:tracePt t="97512" x="6864350" y="6122988"/>
          <p14:tracePt t="97520" x="6823075" y="6122988"/>
          <p14:tracePt t="97527" x="6773863" y="6122988"/>
          <p14:tracePt t="97536" x="6740525" y="6122988"/>
          <p14:tracePt t="97543" x="6707188" y="6122988"/>
          <p14:tracePt t="97552" x="6699250" y="6122988"/>
          <p14:tracePt t="97808" x="6723063" y="6122988"/>
          <p14:tracePt t="97816" x="6740525" y="6122988"/>
          <p14:tracePt t="97824" x="6781800" y="6122988"/>
          <p14:tracePt t="97831" x="6805613" y="6122988"/>
          <p14:tracePt t="97842" x="6815138" y="6122988"/>
          <p14:tracePt t="97847" x="6838950" y="6122988"/>
          <p14:tracePt t="97858" x="6856413" y="6122988"/>
          <p14:tracePt t="97863" x="6872288" y="6122988"/>
          <p14:tracePt t="97872" x="6880225" y="6122988"/>
          <p14:tracePt t="97894" x="6889750" y="6122988"/>
          <p14:tracePt t="97895" x="6913563" y="6115050"/>
          <p14:tracePt t="97911" x="6938963" y="6115050"/>
          <p14:tracePt t="97920" x="6954838" y="6115050"/>
          <p14:tracePt t="97927" x="6988175" y="6105525"/>
          <p14:tracePt t="97936" x="7013575" y="6105525"/>
          <p14:tracePt t="97944" x="7054850" y="6105525"/>
          <p14:tracePt t="97952" x="7096125" y="6105525"/>
          <p14:tracePt t="97960" x="7153275" y="6105525"/>
          <p14:tracePt t="97968" x="7210425" y="6105525"/>
          <p14:tracePt t="97977" x="7277100" y="6105525"/>
          <p14:tracePt t="97983" x="7343775" y="6105525"/>
          <p14:tracePt t="97993" x="7385050" y="6105525"/>
          <p14:tracePt t="97999" x="7418388" y="6105525"/>
          <p14:tracePt t="98009" x="7442200" y="6105525"/>
          <p14:tracePt t="98015" x="7459663" y="6105525"/>
          <p14:tracePt t="98031" x="7467600" y="6105525"/>
          <p14:tracePt t="98042" x="7475538" y="6097588"/>
          <p14:tracePt t="98058" x="7491413" y="6089650"/>
          <p14:tracePt t="98072" x="7508875" y="6089650"/>
          <p14:tracePt t="98079" x="7550150" y="6089650"/>
          <p14:tracePt t="98088" x="7558088" y="6089650"/>
          <p14:tracePt t="98096" x="7566025" y="6089650"/>
          <p14:tracePt t="98160" x="7532688" y="6089650"/>
          <p14:tracePt t="98168" x="7500938" y="6097588"/>
          <p14:tracePt t="98177" x="7483475" y="6097588"/>
          <p14:tracePt t="98183" x="7450138" y="6097588"/>
          <p14:tracePt t="98193" x="7400925" y="6097588"/>
          <p14:tracePt t="98199" x="7351713" y="6097588"/>
          <p14:tracePt t="98209" x="7285038" y="6097588"/>
          <p14:tracePt t="98216" x="7219950" y="6097588"/>
          <p14:tracePt t="98225" x="7153275" y="6097588"/>
          <p14:tracePt t="98232" x="7086600" y="6097588"/>
          <p14:tracePt t="98242" x="7021513" y="6097588"/>
          <p14:tracePt t="98248" x="6962775" y="6097588"/>
          <p14:tracePt t="98258" x="6913563" y="6097588"/>
          <p14:tracePt t="98263" x="6880225" y="6097588"/>
          <p14:tracePt t="98271" x="6846888" y="6097588"/>
          <p14:tracePt t="98279" x="6805613" y="6097588"/>
          <p14:tracePt t="98287" x="6756400" y="6097588"/>
          <p14:tracePt t="98295" x="6723063" y="6097588"/>
          <p14:tracePt t="98304" x="6665913" y="6097588"/>
          <p14:tracePt t="98311" x="6624638" y="6097588"/>
          <p14:tracePt t="98319" x="6557963" y="6097588"/>
          <p14:tracePt t="98328" x="6516688" y="6097588"/>
          <p14:tracePt t="98336" x="6467475" y="6097588"/>
          <p14:tracePt t="98345" x="6434138" y="6097588"/>
          <p14:tracePt t="98351" x="6410325" y="6097588"/>
          <p14:tracePt t="98360" x="6376988" y="6097588"/>
          <p14:tracePt t="98367" x="6351588" y="6097588"/>
          <p14:tracePt t="98377" x="6318250" y="6097588"/>
          <p14:tracePt t="98383" x="6286500" y="6097588"/>
          <p14:tracePt t="98393" x="6253163" y="6097588"/>
          <p14:tracePt t="98400" x="6194425" y="6097588"/>
          <p14:tracePt t="98409" x="6153150" y="6097588"/>
          <p14:tracePt t="98415" x="6088063" y="6097588"/>
          <p14:tracePt t="98425" x="6013450" y="6115050"/>
          <p14:tracePt t="98431" x="5946775" y="6130925"/>
          <p14:tracePt t="98442" x="5873750" y="6138863"/>
          <p14:tracePt t="98447" x="5789613" y="6146800"/>
          <p14:tracePt t="98458" x="5724525" y="6164263"/>
          <p14:tracePt t="98463" x="5641975" y="6172200"/>
          <p14:tracePt t="98472" x="5592763" y="6180138"/>
          <p14:tracePt t="98480" x="5541963" y="6197600"/>
          <p14:tracePt t="98487" x="5526088" y="6205538"/>
          <p14:tracePt t="98495" x="5484813" y="6205538"/>
          <p14:tracePt t="98503" x="5476875" y="6213475"/>
          <p14:tracePt t="98511" x="5459413" y="6213475"/>
          <p14:tracePt t="98528" x="5443538" y="6221413"/>
          <p14:tracePt t="98535" x="5435600" y="6229350"/>
          <p14:tracePt t="98545" x="5427663" y="6229350"/>
          <p14:tracePt t="98552" x="5394325" y="6238875"/>
          <p14:tracePt t="98561" x="5360988" y="6246813"/>
          <p14:tracePt t="98568" x="5335588" y="6246813"/>
          <p14:tracePt t="98577" x="5311775" y="6246813"/>
          <p14:tracePt t="98583" x="5286375" y="6246813"/>
          <p14:tracePt t="98593" x="5203825" y="6246813"/>
          <p14:tracePt t="98599" x="5129213" y="6246813"/>
          <p14:tracePt t="98609" x="5038725" y="6246813"/>
          <p14:tracePt t="98616" x="4940300" y="6246813"/>
          <p14:tracePt t="98626" x="4857750" y="6246813"/>
          <p14:tracePt t="98632" x="4757738" y="6246813"/>
          <p14:tracePt t="98642" x="4659313" y="6246813"/>
          <p14:tracePt t="98647" x="4559300" y="6246813"/>
          <p14:tracePt t="98659" x="4435475" y="6246813"/>
          <p14:tracePt t="98663" x="4319588" y="6246813"/>
          <p14:tracePt t="98672" x="4195763" y="6246813"/>
          <p14:tracePt t="98680" x="4064000" y="6246813"/>
          <p14:tracePt t="98687" x="3932238" y="6246813"/>
          <p14:tracePt t="98695" x="3741738" y="6246813"/>
          <p14:tracePt t="98703" x="3584575" y="6246813"/>
          <p14:tracePt t="98711" x="3419475" y="6229350"/>
          <p14:tracePt t="98720" x="3262313" y="6229350"/>
          <p14:tracePt t="98728" x="3138488" y="6229350"/>
          <p14:tracePt t="98735" x="3022600" y="6229350"/>
          <p14:tracePt t="98745" x="2898775" y="6229350"/>
          <p14:tracePt t="98751" x="2800350" y="6229350"/>
          <p14:tracePt t="98761" x="2700338" y="6229350"/>
          <p14:tracePt t="98768" x="2609850" y="6229350"/>
          <p14:tracePt t="98777" x="2511425" y="6221413"/>
          <p14:tracePt t="98783" x="2420938" y="6213475"/>
          <p14:tracePt t="98793" x="2354263" y="6205538"/>
          <p14:tracePt t="98799" x="2279650" y="6197600"/>
          <p14:tracePt t="98809" x="2246313" y="6197600"/>
          <p14:tracePt t="98815" x="2238375" y="6197600"/>
          <p14:tracePt t="98832" x="2230438" y="6197600"/>
          <p14:tracePt t="98896" x="2222500" y="6197600"/>
          <p14:tracePt t="99040" x="2222500" y="6188075"/>
          <p14:tracePt t="99064" x="2222500" y="6180138"/>
          <p14:tracePt t="99152" x="2230438" y="6180138"/>
          <p14:tracePt t="99161" x="2254250" y="6180138"/>
          <p14:tracePt t="99168" x="2287588" y="6180138"/>
          <p14:tracePt t="99177" x="2354263" y="6180138"/>
          <p14:tracePt t="99183" x="2452688" y="6180138"/>
          <p14:tracePt t="99194" x="2568575" y="6180138"/>
          <p14:tracePt t="99199" x="2717800" y="6180138"/>
          <p14:tracePt t="99209" x="2990850" y="6180138"/>
          <p14:tracePt t="99216" x="3303588" y="6180138"/>
          <p14:tracePt t="99226" x="3592513" y="6180138"/>
          <p14:tracePt t="99232" x="3865563" y="6180138"/>
          <p14:tracePt t="99243" x="4089400" y="6180138"/>
          <p14:tracePt t="99247" x="4311650" y="6180138"/>
          <p14:tracePt t="99256" x="4494213" y="6180138"/>
          <p14:tracePt t="99264" x="4633913" y="6180138"/>
          <p14:tracePt t="99271" x="4749800" y="6180138"/>
          <p14:tracePt t="99279" x="4840288" y="6180138"/>
          <p14:tracePt t="99287" x="4922838" y="6180138"/>
          <p14:tracePt t="99295" x="5005388" y="6180138"/>
          <p14:tracePt t="99303" x="5113338" y="6180138"/>
          <p14:tracePt t="99312" x="5245100" y="6180138"/>
          <p14:tracePt t="99320" x="5368925" y="6180138"/>
          <p14:tracePt t="99328" x="5500688" y="6180138"/>
          <p14:tracePt t="99336" x="5634038" y="6180138"/>
          <p14:tracePt t="99345" x="5773738" y="6180138"/>
          <p14:tracePt t="99351" x="5889625" y="6180138"/>
          <p14:tracePt t="99361" x="5988050" y="6172200"/>
          <p14:tracePt t="99368" x="6070600" y="6164263"/>
          <p14:tracePt t="99377" x="6137275" y="6156325"/>
          <p14:tracePt t="99383" x="6186488" y="6146800"/>
          <p14:tracePt t="99394" x="6227763" y="6146800"/>
          <p14:tracePt t="99400" x="6253163" y="6130925"/>
          <p14:tracePt t="99409" x="6276975" y="6122988"/>
          <p14:tracePt t="99416" x="6302375" y="6115050"/>
          <p14:tracePt t="99428" x="6343650" y="6115050"/>
          <p14:tracePt t="99433" x="6376988" y="6105525"/>
          <p14:tracePt t="99444" x="6384925" y="6105525"/>
          <p14:tracePt t="99447" x="6410325" y="6105525"/>
          <p14:tracePt t="99455" x="6434138" y="6097588"/>
          <p14:tracePt t="99463" x="6451600" y="6097588"/>
          <p14:tracePt t="99471" x="6467475" y="6097588"/>
          <p14:tracePt t="99479" x="6475413" y="6097588"/>
          <p14:tracePt t="99487" x="6484938" y="6097588"/>
          <p14:tracePt t="99495" x="6500813" y="6097588"/>
          <p14:tracePt t="99503" x="6500813" y="6089650"/>
          <p14:tracePt t="99560" x="6508750" y="6089650"/>
          <p14:tracePt t="99839" x="6500813" y="6089650"/>
          <p14:tracePt t="102911" x="6426200" y="6081713"/>
          <p14:tracePt t="102919" x="6343650" y="6073775"/>
          <p14:tracePt t="102929" x="6294438" y="6064250"/>
          <p14:tracePt t="102935" x="6286500" y="6064250"/>
          <p14:tracePt t="103055" x="6294438" y="6064250"/>
          <p14:tracePt t="103064" x="6327775" y="6064250"/>
          <p14:tracePt t="103071" x="6351588" y="6064250"/>
          <p14:tracePt t="103080" x="6402388" y="6056313"/>
          <p14:tracePt t="103088" x="6467475" y="6056313"/>
          <p14:tracePt t="103097" x="6567488" y="6056313"/>
          <p14:tracePt t="103103" x="6657975" y="6056313"/>
          <p14:tracePt t="103114" x="6723063" y="6056313"/>
          <p14:tracePt t="103119" x="6764338" y="6056313"/>
          <p14:tracePt t="103129" x="6773863" y="6056313"/>
          <p14:tracePt t="103215" x="6797675" y="6081713"/>
          <p14:tracePt t="103223" x="6838950" y="6105525"/>
          <p14:tracePt t="103231" x="6889750" y="6138863"/>
          <p14:tracePt t="103239" x="6938963" y="6164263"/>
          <p14:tracePt t="103248" x="6988175" y="6188075"/>
          <p14:tracePt t="103312" x="6996113" y="6188075"/>
          <p14:tracePt t="103319" x="7004050" y="6188075"/>
          <p14:tracePt t="103328" x="7021513" y="6188075"/>
          <p14:tracePt t="103335" x="7054850" y="6164263"/>
          <p14:tracePt t="103345" x="7086600" y="6146800"/>
          <p14:tracePt t="103351" x="7127875" y="6138863"/>
          <p14:tracePt t="103362" x="7169150" y="6105525"/>
          <p14:tracePt t="103367" x="7194550" y="6097588"/>
          <p14:tracePt t="103375" x="7251700" y="6089650"/>
          <p14:tracePt t="103383" x="7326313" y="6073775"/>
          <p14:tracePt t="103391" x="7426325" y="6064250"/>
          <p14:tracePt t="103399" x="7508875" y="6056313"/>
          <p14:tracePt t="103408" x="7591425" y="6048375"/>
          <p14:tracePt t="103415" x="7656513" y="6040438"/>
          <p14:tracePt t="103426" x="7715250" y="6032500"/>
          <p14:tracePt t="103447" x="7723188" y="6022975"/>
          <p14:tracePt t="103463" x="7731125" y="6007100"/>
          <p14:tracePt t="103481" x="7739063" y="5981700"/>
          <p14:tracePt t="103489" x="7748588" y="5973763"/>
          <p14:tracePt t="103497" x="7756525" y="5965825"/>
          <p14:tracePt t="103503" x="7764463" y="5957888"/>
          <p14:tracePt t="103513" x="7772400" y="5948363"/>
          <p14:tracePt t="103615" x="7772400" y="5957888"/>
          <p14:tracePt t="103623" x="7764463" y="5973763"/>
          <p14:tracePt t="103631" x="7764463" y="5981700"/>
          <p14:tracePt t="103639" x="7748588" y="5999163"/>
          <p14:tracePt t="103648" x="7739063" y="6022975"/>
          <p14:tracePt t="103655" x="7715250" y="6040438"/>
          <p14:tracePt t="103665" x="7697788" y="6056313"/>
          <p14:tracePt t="103672" x="7681913" y="6073775"/>
          <p14:tracePt t="103681" x="7666038" y="6073775"/>
          <p14:tracePt t="103688" x="7666038" y="6081713"/>
          <p14:tracePt t="103751" x="7656513" y="6089650"/>
          <p14:tracePt t="103775" x="7648575" y="6089650"/>
          <p14:tracePt t="103807" x="7632700" y="6089650"/>
          <p14:tracePt t="103879" x="7624763" y="6089650"/>
          <p14:tracePt t="103903" x="7615238" y="6089650"/>
          <p14:tracePt t="103912" x="7607300" y="6089650"/>
          <p14:tracePt t="103929" x="7599363" y="6089650"/>
          <p14:tracePt t="103935" x="7583488" y="6089650"/>
          <p14:tracePt t="103944" x="7573963" y="6089650"/>
          <p14:tracePt t="103952" x="7566025" y="6089650"/>
          <p14:tracePt t="103960" x="7532688" y="6089650"/>
          <p14:tracePt t="103967" x="7516813" y="6089650"/>
          <p14:tracePt t="103975" x="7508875" y="6089650"/>
          <p14:tracePt t="104031" x="7500938" y="6089650"/>
          <p14:tracePt t="104263" x="7491413" y="6081713"/>
          <p14:tracePt t="104447" x="7483475" y="6081713"/>
          <p14:tracePt t="104455" x="7459663" y="6081713"/>
          <p14:tracePt t="104465" x="7418388" y="6081713"/>
          <p14:tracePt t="104471" x="7351713" y="6081713"/>
          <p14:tracePt t="104482" x="7269163" y="6081713"/>
          <p14:tracePt t="104487" x="7153275" y="6089650"/>
          <p14:tracePt t="104497" x="7013575" y="6105525"/>
          <p14:tracePt t="104503" x="6764338" y="6122988"/>
          <p14:tracePt t="104513" x="6426200" y="6122988"/>
          <p14:tracePt t="104519" x="6046788" y="6122988"/>
          <p14:tracePt t="104530" x="5691188" y="6122988"/>
          <p14:tracePt t="104535" x="5286375" y="6122988"/>
          <p14:tracePt t="104546" x="4997450" y="6122988"/>
          <p14:tracePt t="104552" x="4765675" y="6122988"/>
          <p14:tracePt t="104560" x="4633913" y="6122988"/>
          <p14:tracePt t="104567" x="4535488" y="6122988"/>
          <p14:tracePt t="104575" x="4460875" y="6122988"/>
          <p14:tracePt t="104583" x="4402138" y="6122988"/>
          <p14:tracePt t="104592" x="4352925" y="6122988"/>
          <p14:tracePt t="104599" x="4329113" y="6122988"/>
          <p14:tracePt t="104608" x="4311650" y="6122988"/>
          <p14:tracePt t="104616" x="4278313" y="6122988"/>
          <p14:tracePt t="104623" x="4229100" y="6122988"/>
          <p14:tracePt t="104632" x="4187825" y="6122988"/>
          <p14:tracePt t="104640" x="4121150" y="6122988"/>
          <p14:tracePt t="104649" x="4030663" y="6130925"/>
          <p14:tracePt t="104655" x="3924300" y="6138863"/>
          <p14:tracePt t="104665" x="3808413" y="6138863"/>
          <p14:tracePt t="104671" x="3708400" y="6138863"/>
          <p14:tracePt t="104682" x="3633788" y="6138863"/>
          <p14:tracePt t="104687" x="3568700" y="6138863"/>
          <p14:tracePt t="104697" x="3502025" y="6138863"/>
          <p14:tracePt t="104703" x="3460750" y="6138863"/>
          <p14:tracePt t="104713" x="3411538" y="6138863"/>
          <p14:tracePt t="104719" x="3370263" y="6138863"/>
          <p14:tracePt t="104730" x="3313113" y="6138863"/>
          <p14:tracePt t="104735" x="3238500" y="6138863"/>
          <p14:tracePt t="104744" x="3155950" y="6138863"/>
          <p14:tracePt t="104751" x="3040063" y="6138863"/>
          <p14:tracePt t="104760" x="2898775" y="6130925"/>
          <p14:tracePt t="104767" x="2692400" y="6115050"/>
          <p14:tracePt t="104775" x="2462213" y="6105525"/>
          <p14:tracePt t="104784" x="2230438" y="6089650"/>
          <p14:tracePt t="104793" x="2073275" y="6081713"/>
          <p14:tracePt t="104800" x="1949450" y="6073775"/>
          <p14:tracePt t="104807" x="1858963" y="6064250"/>
          <p14:tracePt t="104817" x="1784350" y="6056313"/>
          <p14:tracePt t="104823" x="1709738" y="6040438"/>
          <p14:tracePt t="104833" x="1660525" y="6032500"/>
          <p14:tracePt t="104839" x="1619250" y="6032500"/>
          <p14:tracePt t="104849" x="1593850" y="6022975"/>
          <p14:tracePt t="104855" x="1577975" y="6015038"/>
          <p14:tracePt t="104864" x="1570038" y="6015038"/>
          <p14:tracePt t="104871" x="1552575" y="6007100"/>
          <p14:tracePt t="105096" x="1560513" y="6007100"/>
          <p14:tracePt t="105103" x="1577975" y="6007100"/>
          <p14:tracePt t="105119" x="1585913" y="6007100"/>
          <p14:tracePt t="105128" x="1593850" y="6007100"/>
          <p14:tracePt t="105135" x="1601788" y="6015038"/>
          <p14:tracePt t="105143" x="1619250" y="6015038"/>
          <p14:tracePt t="105151" x="1660525" y="6032500"/>
          <p14:tracePt t="105159" x="1701800" y="6040438"/>
          <p14:tracePt t="105167" x="1743075" y="6056313"/>
          <p14:tracePt t="105175" x="1776413" y="6073775"/>
          <p14:tracePt t="105184" x="1817688" y="6073775"/>
          <p14:tracePt t="105191" x="1825625" y="6081713"/>
          <p14:tracePt t="105223" x="1833563" y="6081713"/>
          <p14:tracePt t="105255" x="1841500" y="6081713"/>
          <p14:tracePt t="106055" x="1825625" y="6081713"/>
          <p14:tracePt t="106065" x="1792288" y="6081713"/>
          <p14:tracePt t="106071" x="1766888" y="6081713"/>
          <p14:tracePt t="106080" x="1735138" y="6089650"/>
          <p14:tracePt t="106087" x="1725613" y="6089650"/>
          <p14:tracePt t="106103" x="1717675" y="6097588"/>
          <p14:tracePt t="106119" x="1751013" y="6122988"/>
          <p14:tracePt t="106128" x="1776413" y="6122988"/>
          <p14:tracePt t="106135" x="1841500" y="6130925"/>
          <p14:tracePt t="106143" x="1941513" y="6156325"/>
          <p14:tracePt t="106151" x="2081213" y="6164263"/>
          <p14:tracePt t="106159" x="2222500" y="6172200"/>
          <p14:tracePt t="106168" x="2387600" y="6180138"/>
          <p14:tracePt t="106175" x="2519363" y="6180138"/>
          <p14:tracePt t="106184" x="2659063" y="6180138"/>
          <p14:tracePt t="106191" x="2816225" y="6180138"/>
          <p14:tracePt t="106200" x="2998788" y="6180138"/>
          <p14:tracePt t="106208" x="3197225" y="6180138"/>
          <p14:tracePt t="106217" x="3468688" y="6180138"/>
          <p14:tracePt t="106223" x="3716338" y="6180138"/>
          <p14:tracePt t="106234" x="4006850" y="6180138"/>
          <p14:tracePt t="106239" x="4278313" y="6197600"/>
          <p14:tracePt t="106249" x="4592638" y="6197600"/>
          <p14:tracePt t="106255" x="4930775" y="6197600"/>
          <p14:tracePt t="106266" x="5219700" y="6197600"/>
          <p14:tracePt t="106271" x="5534025" y="6197600"/>
          <p14:tracePt t="106281" x="5781675" y="6197600"/>
          <p14:tracePt t="106287" x="6029325" y="6197600"/>
          <p14:tracePt t="106298" x="6235700" y="6197600"/>
          <p14:tracePt t="106303" x="6418263" y="6197600"/>
          <p14:tracePt t="106314" x="6550025" y="6197600"/>
          <p14:tracePt t="106319" x="6650038" y="6197600"/>
          <p14:tracePt t="106327" x="6723063" y="6197600"/>
          <p14:tracePt t="106335" x="6805613" y="6205538"/>
          <p14:tracePt t="106343" x="6880225" y="6221413"/>
          <p14:tracePt t="106351" x="6938963" y="6229350"/>
          <p14:tracePt t="106359" x="6988175" y="6229350"/>
          <p14:tracePt t="106367" x="7021513" y="6229350"/>
          <p14:tracePt t="106375" x="7045325" y="6229350"/>
          <p14:tracePt t="106383" x="7054850" y="6229350"/>
          <p14:tracePt t="106463" x="7070725" y="6229350"/>
          <p14:tracePt t="106471" x="7078663" y="6229350"/>
          <p14:tracePt t="106480" x="7086600" y="6221413"/>
          <p14:tracePt t="106487" x="7104063" y="6213475"/>
          <p14:tracePt t="106498" x="7119938" y="6205538"/>
          <p14:tracePt t="106503" x="7127875" y="6197600"/>
          <p14:tracePt t="106519" x="7137400" y="6197600"/>
          <p14:tracePt t="106528" x="7145338" y="6188075"/>
          <p14:tracePt t="106575" x="7145338" y="6180138"/>
          <p14:tracePt t="106584" x="7137400" y="6172200"/>
          <p14:tracePt t="106591" x="7119938" y="6172200"/>
          <p14:tracePt t="106600" x="7104063" y="6164263"/>
          <p14:tracePt t="106607" x="7070725" y="6146800"/>
          <p14:tracePt t="106617" x="7029450" y="6130925"/>
          <p14:tracePt t="106623" x="7004050" y="6130925"/>
          <p14:tracePt t="106633" x="6980238" y="6130925"/>
          <p14:tracePt t="106639" x="6962775" y="6130925"/>
          <p14:tracePt t="106649" x="6946900" y="6130925"/>
          <p14:tracePt t="106655" x="6938963" y="6122988"/>
          <p14:tracePt t="106665" x="6921500" y="6115050"/>
          <p14:tracePt t="106681" x="6913563" y="6115050"/>
          <p14:tracePt t="106999" x="6905625" y="6115050"/>
          <p14:tracePt t="107008" x="6897688" y="6115050"/>
          <p14:tracePt t="107017" x="6889750" y="6115050"/>
          <p14:tracePt t="107023" x="6880225" y="6115050"/>
          <p14:tracePt t="107039" x="6864350" y="6115050"/>
          <p14:tracePt t="107049" x="6838950" y="6115050"/>
          <p14:tracePt t="107055" x="6815138" y="6115050"/>
          <p14:tracePt t="107065" x="6781800" y="6115050"/>
          <p14:tracePt t="107071" x="6740525" y="6138863"/>
          <p14:tracePt t="107082" x="6699250" y="6138863"/>
          <p14:tracePt t="107087" x="6632575" y="6138863"/>
          <p14:tracePt t="107100" x="6550025" y="6146800"/>
          <p14:tracePt t="107103" x="6475413" y="6146800"/>
          <p14:tracePt t="107111" x="6410325" y="6146800"/>
          <p14:tracePt t="107119" x="6351588" y="6146800"/>
          <p14:tracePt t="107127" x="6343650" y="6146800"/>
          <p14:tracePt t="107207" x="6335713" y="6146800"/>
          <p14:tracePt t="107217" x="6318250" y="6146800"/>
          <p14:tracePt t="107223" x="6310313" y="6146800"/>
          <p14:tracePt t="107233" x="6286500" y="6146800"/>
          <p14:tracePt t="107303" x="6269038" y="6146800"/>
          <p14:tracePt t="107311" x="6235700" y="6146800"/>
          <p14:tracePt t="107319" x="6227763" y="6146800"/>
          <p14:tracePt t="107327" x="6211888" y="6146800"/>
          <p14:tracePt t="107335" x="6203950" y="6146800"/>
          <p14:tracePt t="107343" x="6194425" y="6146800"/>
          <p14:tracePt t="107375" x="6186488" y="6146800"/>
          <p14:tracePt t="107391" x="6186488" y="6138863"/>
          <p14:tracePt t="107400" x="6170613" y="6138863"/>
          <p14:tracePt t="107407" x="6162675" y="6138863"/>
          <p14:tracePt t="107417" x="6153150" y="6138863"/>
          <p14:tracePt t="107423" x="6145213" y="6138863"/>
          <p14:tracePt t="107436" x="6137275" y="6138863"/>
          <p14:tracePt t="107449" x="6129338" y="6138863"/>
          <p14:tracePt t="107464" x="6121400" y="6138863"/>
          <p14:tracePt t="107471" x="6103938" y="6138863"/>
          <p14:tracePt t="107481" x="6080125" y="6122988"/>
          <p14:tracePt t="107495" x="6070600" y="6122988"/>
          <p14:tracePt t="107503" x="6062663" y="6122988"/>
          <p14:tracePt t="107511" x="6046788" y="6115050"/>
          <p14:tracePt t="107519" x="6038850" y="6105525"/>
          <p14:tracePt t="107599" x="6029325" y="6105525"/>
          <p14:tracePt t="107855" x="6038850" y="6105525"/>
          <p14:tracePt t="107864" x="6062663" y="6105525"/>
          <p14:tracePt t="107871" x="6129338" y="6105525"/>
          <p14:tracePt t="107880" x="6211888" y="6105525"/>
          <p14:tracePt t="107887" x="6318250" y="6105525"/>
          <p14:tracePt t="107896" x="6410325" y="6105525"/>
          <p14:tracePt t="107918" x="6534150" y="6105525"/>
          <p14:tracePt t="107935" x="6534150" y="6097588"/>
          <p14:tracePt t="108000" x="6542088" y="6097588"/>
          <p14:tracePt t="108017" x="6550025" y="6097588"/>
          <p14:tracePt t="108032" x="6557963" y="6097588"/>
          <p14:tracePt t="108127" x="6567488" y="6097588"/>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96FA44-1F61-4D4A-8929-7C9C70B47F9A}"/>
              </a:ext>
            </a:extLst>
          </p:cNvPr>
          <p:cNvSpPr txBox="1"/>
          <p:nvPr/>
        </p:nvSpPr>
        <p:spPr>
          <a:xfrm>
            <a:off x="1222872" y="187995"/>
            <a:ext cx="66982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Grand canonical potential</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FFC0EA4-8590-49D6-80A3-11D493C75209}"/>
                  </a:ext>
                </a:extLst>
              </p:cNvPr>
              <p:cNvSpPr txBox="1"/>
              <p:nvPr/>
            </p:nvSpPr>
            <p:spPr>
              <a:xfrm>
                <a:off x="231354" y="1123720"/>
                <a:ext cx="83838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Similarly to the definition of free energy through the logarithm of  canonical partition function we define the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grand canonical potential </a:t>
                </a:r>
                <a14:m>
                  <m:oMath xmlns:m="http://schemas.openxmlformats.org/officeDocument/2006/math">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𝜴</m:t>
                    </m:r>
                  </m:oMath>
                </a14:m>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as</a:t>
                </a:r>
              </a:p>
            </p:txBody>
          </p:sp>
        </mc:Choice>
        <mc:Fallback xmlns="">
          <p:sp>
            <p:nvSpPr>
              <p:cNvPr id="3" name="TextBox 2">
                <a:extLst>
                  <a:ext uri="{FF2B5EF4-FFF2-40B4-BE49-F238E27FC236}">
                    <a16:creationId xmlns:a16="http://schemas.microsoft.com/office/drawing/2014/main" id="{4FFC0EA4-8590-49D6-80A3-11D493C75209}"/>
                  </a:ext>
                </a:extLst>
              </p:cNvPr>
              <p:cNvSpPr txBox="1">
                <a:spLocks noRot="1" noChangeAspect="1" noMove="1" noResize="1" noEditPoints="1" noAdjustHandles="1" noChangeArrowheads="1" noChangeShapeType="1" noTextEdit="1"/>
              </p:cNvSpPr>
              <p:nvPr/>
            </p:nvSpPr>
            <p:spPr>
              <a:xfrm>
                <a:off x="231354" y="1123720"/>
                <a:ext cx="8383836" cy="646331"/>
              </a:xfrm>
              <a:prstGeom prst="rect">
                <a:avLst/>
              </a:prstGeom>
              <a:blipFill>
                <a:blip r:embed="rId5"/>
                <a:stretch>
                  <a:fillRect l="-655" t="-4717" b="-14151"/>
                </a:stretch>
              </a:blipFill>
            </p:spPr>
            <p:txBody>
              <a:bodyPr/>
              <a:lstStyle/>
              <a:p>
                <a:r>
                  <a:rPr lang="sk-SK">
                    <a:noFill/>
                  </a:rPr>
                  <a:t> </a:t>
                </a:r>
              </a:p>
            </p:txBody>
          </p:sp>
        </mc:Fallback>
      </mc:AlternateContent>
      <p:pic>
        <p:nvPicPr>
          <p:cNvPr id="5" name="Picture 4">
            <a:extLst>
              <a:ext uri="{FF2B5EF4-FFF2-40B4-BE49-F238E27FC236}">
                <a16:creationId xmlns:a16="http://schemas.microsoft.com/office/drawing/2014/main" id="{8231F8BC-96E6-4315-B9FE-E9F3AAD31F6A}"/>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3230343" y="1863987"/>
            <a:ext cx="2573143" cy="473143"/>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581A41A-14C3-4145-B2DF-332B7F1B17D6}"/>
                  </a:ext>
                </a:extLst>
              </p:cNvPr>
              <p:cNvSpPr txBox="1"/>
              <p:nvPr/>
            </p:nvSpPr>
            <p:spPr>
              <a:xfrm>
                <a:off x="231354" y="2533880"/>
                <a:ext cx="857112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There is an inconsistency in the notation (overall in the statistical physics books): symbol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𝛺</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was already used to denote the number of microstates in the microcanonical ensemble. The reader has to resolve from the context the two omegas from each other.</a:t>
                </a:r>
              </a:p>
            </p:txBody>
          </p:sp>
        </mc:Choice>
        <mc:Fallback xmlns="">
          <p:sp>
            <p:nvSpPr>
              <p:cNvPr id="6" name="TextBox 5">
                <a:extLst>
                  <a:ext uri="{FF2B5EF4-FFF2-40B4-BE49-F238E27FC236}">
                    <a16:creationId xmlns:a16="http://schemas.microsoft.com/office/drawing/2014/main" id="{C581A41A-14C3-4145-B2DF-332B7F1B17D6}"/>
                  </a:ext>
                </a:extLst>
              </p:cNvPr>
              <p:cNvSpPr txBox="1">
                <a:spLocks noRot="1" noChangeAspect="1" noMove="1" noResize="1" noEditPoints="1" noAdjustHandles="1" noChangeArrowheads="1" noChangeShapeType="1" noTextEdit="1"/>
              </p:cNvSpPr>
              <p:nvPr/>
            </p:nvSpPr>
            <p:spPr>
              <a:xfrm>
                <a:off x="231354" y="2533880"/>
                <a:ext cx="8571123" cy="923330"/>
              </a:xfrm>
              <a:prstGeom prst="rect">
                <a:avLst/>
              </a:prstGeom>
              <a:blipFill>
                <a:blip r:embed="rId7"/>
                <a:stretch>
                  <a:fillRect l="-640" t="-3974" b="-9934"/>
                </a:stretch>
              </a:blipFill>
            </p:spPr>
            <p:txBody>
              <a:bodyPr/>
              <a:lstStyle/>
              <a:p>
                <a:r>
                  <a:rPr lang="sk-SK">
                    <a:noFill/>
                  </a:rPr>
                  <a:t> </a:t>
                </a:r>
              </a:p>
            </p:txBody>
          </p:sp>
        </mc:Fallback>
      </mc:AlternateContent>
      <p:sp>
        <p:nvSpPr>
          <p:cNvPr id="4" name="Slide Number Placeholder 3">
            <a:extLst>
              <a:ext uri="{FF2B5EF4-FFF2-40B4-BE49-F238E27FC236}">
                <a16:creationId xmlns:a16="http://schemas.microsoft.com/office/drawing/2014/main" id="{680BD507-C690-43AC-94DC-8F55E142F6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CE0CA2-1A48-4B23-8A77-1A9F640E54E6}" type="slidenum">
              <a:rPr kumimoji="0" lang="sk-S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sk-S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Audio 6">
            <a:hlinkClick r:id="" action="ppaction://media"/>
            <a:extLst>
              <a:ext uri="{FF2B5EF4-FFF2-40B4-BE49-F238E27FC236}">
                <a16:creationId xmlns:a16="http://schemas.microsoft.com/office/drawing/2014/main" id="{1F7505BD-6250-4451-A62F-8E5347078F0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03392088"/>
      </p:ext>
    </p:extLst>
  </p:cSld>
  <p:clrMapOvr>
    <a:masterClrMapping/>
  </p:clrMapOvr>
  <mc:AlternateContent xmlns:mc="http://schemas.openxmlformats.org/markup-compatibility/2006">
    <mc:Choice xmlns:p14="http://schemas.microsoft.com/office/powerpoint/2010/main" Requires="p14">
      <p:transition spd="slow" p14:dur="2000" advTm="34167"/>
    </mc:Choice>
    <mc:Fallback>
      <p:transition spd="slow" advTm="34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1438" x="6567488" y="6056313"/>
          <p14:tracePt t="1442" x="6557963" y="6040438"/>
          <p14:tracePt t="1450" x="6550025" y="5981700"/>
          <p14:tracePt t="1458" x="6542088" y="5924550"/>
          <p14:tracePt t="1470" x="6534150" y="5849938"/>
          <p14:tracePt t="1473" x="6534150" y="5792788"/>
          <p14:tracePt t="1484" x="6516688" y="5718175"/>
          <p14:tracePt t="1491" x="6500813" y="5643563"/>
          <p14:tracePt t="1498" x="6516688" y="5602288"/>
          <p14:tracePt t="1505" x="6516688" y="5527675"/>
          <p14:tracePt t="1513" x="6516688" y="5461000"/>
          <p14:tracePt t="1521" x="6508750" y="5387975"/>
          <p14:tracePt t="1529" x="6492875" y="5295900"/>
          <p14:tracePt t="1537" x="6475413" y="5230813"/>
          <p14:tracePt t="1545" x="6451600" y="5156200"/>
          <p14:tracePt t="1553" x="6418263" y="5089525"/>
          <p14:tracePt t="1561" x="6376988" y="5014913"/>
          <p14:tracePt t="1569" x="6310313" y="4957763"/>
          <p14:tracePt t="1577" x="6245225" y="4899025"/>
          <p14:tracePt t="1586" x="6170613" y="4849813"/>
          <p14:tracePt t="1593" x="6111875" y="4808538"/>
          <p14:tracePt t="1603" x="6062663" y="4759325"/>
          <p14:tracePt t="1625" x="6062663" y="4733925"/>
          <p14:tracePt t="1635" x="6062663" y="4710113"/>
          <p14:tracePt t="1641" x="6062663" y="4692650"/>
          <p14:tracePt t="1651" x="6062663" y="4668838"/>
          <p14:tracePt t="1657" x="6062663" y="4635500"/>
          <p14:tracePt t="1666" x="6054725" y="4610100"/>
          <p14:tracePt t="1673" x="6046788" y="4576763"/>
          <p14:tracePt t="1681" x="6038850" y="4568825"/>
          <p14:tracePt t="1889" x="6029325" y="4568825"/>
          <p14:tracePt t="1930" x="6005513" y="4552950"/>
          <p14:tracePt t="1938" x="5972175" y="4535488"/>
          <p14:tracePt t="1946" x="5922963" y="4486275"/>
          <p14:tracePt t="1954" x="5864225" y="4429125"/>
          <p14:tracePt t="1962" x="5789613" y="4346575"/>
          <p14:tracePt t="1971" x="5716588" y="4238625"/>
          <p14:tracePt t="1978" x="5649913" y="4122738"/>
          <p14:tracePt t="1988" x="5592763" y="4016375"/>
          <p14:tracePt t="1994" x="5510213" y="3883025"/>
          <p14:tracePt t="2004" x="5435600" y="3751263"/>
          <p14:tracePt t="2009" x="5360988" y="3652838"/>
          <p14:tracePt t="2021" x="5260975" y="3536950"/>
          <p14:tracePt t="2026" x="5162550" y="3444875"/>
          <p14:tracePt t="2035" x="5038725" y="3346450"/>
          <p14:tracePt t="2042" x="4922838" y="3263900"/>
          <p14:tracePt t="2051" x="4791075" y="3173413"/>
          <p14:tracePt t="2058" x="4675188" y="3098800"/>
          <p14:tracePt t="2070" x="4559300" y="3016250"/>
          <p14:tracePt t="2074" x="4468813" y="2949575"/>
          <p14:tracePt t="2082" x="4370388" y="2882900"/>
          <p14:tracePt t="2090" x="4286250" y="2809875"/>
          <p14:tracePt t="2098" x="4221163" y="2751138"/>
          <p14:tracePt t="2106" x="4138613" y="2676525"/>
          <p14:tracePt t="2114" x="4064000" y="2603500"/>
          <p14:tracePt t="2122" x="3997325" y="2528888"/>
          <p14:tracePt t="2130" x="3940175" y="2470150"/>
          <p14:tracePt t="2138" x="3883025" y="2405063"/>
          <p14:tracePt t="2146" x="3824288" y="2346325"/>
          <p14:tracePt t="2156" x="3767138" y="2289175"/>
          <p14:tracePt t="2162" x="3733800" y="2247900"/>
          <p14:tracePt t="2171" x="3675063" y="2206625"/>
          <p14:tracePt t="2178" x="3643313" y="2181225"/>
          <p14:tracePt t="2189" x="3576638" y="2147888"/>
          <p14:tracePt t="2194" x="3509963" y="2114550"/>
          <p14:tracePt t="2204" x="3436938" y="2073275"/>
          <p14:tracePt t="2209" x="3370263" y="2041525"/>
          <p14:tracePt t="2221" x="3313113" y="2000250"/>
          <p14:tracePt t="2226" x="3228975" y="1958975"/>
          <p14:tracePt t="2237" x="3146425" y="1925638"/>
          <p14:tracePt t="2242" x="3063875" y="1884363"/>
          <p14:tracePt t="2251" x="2998788" y="1858963"/>
          <p14:tracePt t="2258" x="2940050" y="1843088"/>
          <p14:tracePt t="2269" x="2890838" y="1825625"/>
          <p14:tracePt t="2306" x="2882900" y="1809750"/>
          <p14:tracePt t="2320" x="2849563" y="1809750"/>
          <p14:tracePt t="2322" x="2808288" y="1792288"/>
          <p14:tracePt t="2329" x="2759075" y="1768475"/>
          <p14:tracePt t="2338" x="2717800" y="1768475"/>
          <p14:tracePt t="2346" x="2700338" y="1768475"/>
          <p14:tracePt t="2354" x="2668588" y="1768475"/>
          <p14:tracePt t="2362" x="2617788" y="1768475"/>
          <p14:tracePt t="2371" x="2576513" y="1768475"/>
          <p14:tracePt t="2378" x="2544763" y="1768475"/>
          <p14:tracePt t="2387" x="2519363" y="1768475"/>
          <p14:tracePt t="2394" x="2493963" y="1768475"/>
          <p14:tracePt t="2404" x="2470150" y="1768475"/>
          <p14:tracePt t="2410" x="2462213" y="1768475"/>
          <p14:tracePt t="2490" x="2452688" y="1768475"/>
          <p14:tracePt t="2506" x="2436813" y="1776413"/>
          <p14:tracePt t="2514" x="2420938" y="1784350"/>
          <p14:tracePt t="2521" x="2403475" y="1784350"/>
          <p14:tracePt t="2530" x="2403475" y="1792288"/>
          <p14:tracePt t="2546" x="2403475" y="1809750"/>
          <p14:tracePt t="2562" x="2403475" y="1817688"/>
          <p14:tracePt t="2571" x="2444750" y="1833563"/>
          <p14:tracePt t="2578" x="2503488" y="1858963"/>
          <p14:tracePt t="2587" x="2576513" y="1866900"/>
          <p14:tracePt t="2594" x="2676525" y="1874838"/>
          <p14:tracePt t="2603" x="2800350" y="1884363"/>
          <p14:tracePt t="2610" x="2908300" y="1884363"/>
          <p14:tracePt t="2619" x="3014663" y="1884363"/>
          <p14:tracePt t="2625" x="3105150" y="1884363"/>
          <p14:tracePt t="2635" x="3179763" y="1884363"/>
          <p14:tracePt t="2642" x="3246438" y="1884363"/>
          <p14:tracePt t="2652" x="3295650" y="1884363"/>
          <p14:tracePt t="2658" x="3328988" y="1884363"/>
          <p14:tracePt t="2669" x="3336925" y="1884363"/>
          <p14:tracePt t="2674" x="3362325" y="1884363"/>
          <p14:tracePt t="2682" x="3378200" y="1884363"/>
          <p14:tracePt t="2690" x="3395663" y="1884363"/>
          <p14:tracePt t="2698" x="3411538" y="1884363"/>
          <p14:tracePt t="2705" x="3411538" y="1874838"/>
          <p14:tracePt t="2714" x="3419475" y="1874838"/>
          <p14:tracePt t="2721" x="3427413" y="1866900"/>
          <p14:tracePt t="2746" x="3436938" y="1866900"/>
          <p14:tracePt t="2755" x="3452813" y="1866900"/>
          <p14:tracePt t="2762" x="3468688" y="1843088"/>
          <p14:tracePt t="2771" x="3494088" y="1843088"/>
          <p14:tracePt t="2778" x="3509963" y="1825625"/>
          <p14:tracePt t="2787" x="3527425" y="1817688"/>
          <p14:tracePt t="2794" x="3535363" y="1801813"/>
          <p14:tracePt t="2803" x="3543300" y="1792288"/>
          <p14:tracePt t="2809" x="3560763" y="1784350"/>
          <p14:tracePt t="2819" x="3568700" y="1784350"/>
          <p14:tracePt t="2826" x="3576638" y="1768475"/>
          <p14:tracePt t="2858" x="3576638" y="1760538"/>
          <p14:tracePt t="2866" x="3584575" y="1760538"/>
          <p14:tracePt t="2874" x="3584575" y="1751013"/>
          <p14:tracePt t="2882" x="3592513" y="1743075"/>
          <p14:tracePt t="2902" x="3609975" y="1719263"/>
          <p14:tracePt t="2906" x="3617913" y="1709738"/>
          <p14:tracePt t="2914" x="3625850" y="1693863"/>
          <p14:tracePt t="2922" x="3651250" y="1693863"/>
          <p14:tracePt t="2930" x="3684588" y="1652588"/>
          <p14:tracePt t="2938" x="3725863" y="1636713"/>
          <p14:tracePt t="2946" x="3741738" y="1636713"/>
          <p14:tracePt t="2956" x="3775075" y="1627188"/>
          <p14:tracePt t="2962" x="3841750" y="1619250"/>
          <p14:tracePt t="2972" x="3932238" y="1619250"/>
          <p14:tracePt t="2978" x="4014788" y="1619250"/>
          <p14:tracePt t="2988" x="4105275" y="1619250"/>
          <p14:tracePt t="2994" x="4187825" y="1619250"/>
          <p14:tracePt t="3003" x="4278313" y="1619250"/>
          <p14:tracePt t="3009" x="4370388" y="1619250"/>
          <p14:tracePt t="3020" x="4452938" y="1619250"/>
          <p14:tracePt t="3026" x="4543425" y="1619250"/>
          <p14:tracePt t="3035" x="4618038" y="1619250"/>
          <p14:tracePt t="3042" x="4716463" y="1619250"/>
          <p14:tracePt t="3053" x="4824413" y="1619250"/>
          <p14:tracePt t="3058" x="4948238" y="1619250"/>
          <p14:tracePt t="3066" x="5080000" y="1619250"/>
          <p14:tracePt t="3074" x="5203825" y="1619250"/>
          <p14:tracePt t="3082" x="5353050" y="1619250"/>
          <p14:tracePt t="3089" x="5518150" y="1619250"/>
          <p14:tracePt t="3097" x="5707063" y="1644650"/>
          <p14:tracePt t="3105" x="5822950" y="1652588"/>
          <p14:tracePt t="3113" x="5938838" y="1668463"/>
          <p14:tracePt t="3121" x="6046788" y="1693863"/>
          <p14:tracePt t="3130" x="6137275" y="1701800"/>
          <p14:tracePt t="3139" x="6211888" y="1709738"/>
          <p14:tracePt t="3146" x="6261100" y="1719263"/>
          <p14:tracePt t="3155" x="6294438" y="1719263"/>
          <p14:tracePt t="3162" x="6318250" y="1727200"/>
          <p14:tracePt t="3172" x="6327775" y="1735138"/>
          <p14:tracePt t="3178" x="6335713" y="1735138"/>
          <p14:tracePt t="3187" x="6335713" y="1743075"/>
          <p14:tracePt t="3203" x="6335713" y="1768475"/>
          <p14:tracePt t="3210" x="6335713" y="1776413"/>
          <p14:tracePt t="3220" x="6335713" y="1809750"/>
          <p14:tracePt t="3225" x="6318250" y="1833563"/>
          <p14:tracePt t="3235" x="6310313" y="1851025"/>
          <p14:tracePt t="3242" x="6294438" y="1866900"/>
          <p14:tracePt t="3252" x="6286500" y="1874838"/>
          <p14:tracePt t="3258" x="6253163" y="1900238"/>
          <p14:tracePt t="3266" x="6235700" y="1917700"/>
          <p14:tracePt t="3274" x="6211888" y="1941513"/>
          <p14:tracePt t="3282" x="6186488" y="1949450"/>
          <p14:tracePt t="3290" x="6162675" y="1949450"/>
          <p14:tracePt t="3298" x="6137275" y="1958975"/>
          <p14:tracePt t="3306" x="6103938" y="1974850"/>
          <p14:tracePt t="3314" x="6029325" y="2000250"/>
          <p14:tracePt t="3322" x="5964238" y="2016125"/>
          <p14:tracePt t="3330" x="5873750" y="2024063"/>
          <p14:tracePt t="3339" x="5789613" y="2041525"/>
          <p14:tracePt t="3346" x="5707063" y="2073275"/>
          <p14:tracePt t="3356" x="5608638" y="2098675"/>
          <p14:tracePt t="3362" x="5518150" y="2114550"/>
          <p14:tracePt t="3372" x="5410200" y="2124075"/>
          <p14:tracePt t="3378" x="5319713" y="2139950"/>
          <p14:tracePt t="3387" x="5229225" y="2147888"/>
          <p14:tracePt t="3394" x="5137150" y="2155825"/>
          <p14:tracePt t="3403" x="5072063" y="2165350"/>
          <p14:tracePt t="3409" x="5013325" y="2165350"/>
          <p14:tracePt t="3419" x="4972050" y="2165350"/>
          <p14:tracePt t="3425" x="4940300" y="2173288"/>
          <p14:tracePt t="3436" x="4899025" y="2173288"/>
          <p14:tracePt t="3442" x="4873625" y="2173288"/>
          <p14:tracePt t="3450" x="4848225" y="2173288"/>
          <p14:tracePt t="3458" x="4824413" y="2173288"/>
          <p14:tracePt t="3466" x="4799013" y="2173288"/>
          <p14:tracePt t="3473" x="4765675" y="2173288"/>
          <p14:tracePt t="3482" x="4732338" y="2173288"/>
          <p14:tracePt t="3491" x="4691063" y="2173288"/>
          <p14:tracePt t="3498" x="4633913" y="2173288"/>
          <p14:tracePt t="3507" x="4592638" y="2173288"/>
          <p14:tracePt t="3514" x="4543425" y="2173288"/>
          <p14:tracePt t="3522" x="4510088" y="2173288"/>
          <p14:tracePt t="3529" x="4476750" y="2173288"/>
          <p14:tracePt t="3538" x="4443413" y="2173288"/>
          <p14:tracePt t="3545" x="4386263" y="2173288"/>
          <p14:tracePt t="3554" x="4344988" y="2173288"/>
          <p14:tracePt t="3561" x="4319588" y="2173288"/>
          <p14:tracePt t="3571" x="4286250" y="2173288"/>
          <p14:tracePt t="3577" x="4262438" y="2173288"/>
          <p14:tracePt t="3587" x="4229100" y="2173288"/>
          <p14:tracePt t="3593" x="4203700" y="2173288"/>
          <p14:tracePt t="3603" x="4171950" y="2173288"/>
          <p14:tracePt t="3609" x="4146550" y="2173288"/>
          <p14:tracePt t="3619" x="4121150" y="2173288"/>
          <p14:tracePt t="3625" x="4097338" y="2173288"/>
          <p14:tracePt t="3635" x="4064000" y="2173288"/>
          <p14:tracePt t="3641" x="4038600" y="2173288"/>
          <p14:tracePt t="3649" x="4014788" y="2173288"/>
          <p14:tracePt t="3657" x="3989388" y="2173288"/>
          <p14:tracePt t="3665" x="3965575" y="2173288"/>
          <p14:tracePt t="3673" x="3956050" y="2173288"/>
          <p14:tracePt t="3681" x="3940175" y="2173288"/>
          <p14:tracePt t="3689" x="3906838" y="2173288"/>
          <p14:tracePt t="3697" x="3890963" y="2173288"/>
          <p14:tracePt t="3705" x="3883025" y="2173288"/>
          <p14:tracePt t="3713" x="3865563" y="2173288"/>
          <p14:tracePt t="3721" x="3857625" y="2173288"/>
          <p14:tracePt t="3739" x="3849688" y="2173288"/>
          <p14:tracePt t="3794" x="3849688" y="2181225"/>
          <p14:tracePt t="3802" x="3849688" y="2197100"/>
          <p14:tracePt t="3818" x="3857625" y="2206625"/>
          <p14:tracePt t="3825" x="3865563" y="2214563"/>
          <p14:tracePt t="3834" x="3883025" y="2222500"/>
          <p14:tracePt t="3842" x="3906838" y="2239963"/>
          <p14:tracePt t="3850" x="3948113" y="2239963"/>
          <p14:tracePt t="3858" x="3997325" y="2255838"/>
          <p14:tracePt t="3866" x="4014788" y="2255838"/>
          <p14:tracePt t="3888" x="4113213" y="2271713"/>
          <p14:tracePt t="3890" x="4195763" y="2281238"/>
          <p14:tracePt t="3898" x="4270375" y="2289175"/>
          <p14:tracePt t="3905" x="4360863" y="2289175"/>
          <p14:tracePt t="3914" x="4460875" y="2289175"/>
          <p14:tracePt t="3922" x="4559300" y="2289175"/>
          <p14:tracePt t="3929" x="4659313" y="2289175"/>
          <p14:tracePt t="3939" x="4741863" y="2289175"/>
          <p14:tracePt t="3946" x="4824413" y="2289175"/>
          <p14:tracePt t="3956" x="4873625" y="2289175"/>
          <p14:tracePt t="3962" x="4930775" y="2289175"/>
          <p14:tracePt t="3972" x="4964113" y="2289175"/>
          <p14:tracePt t="3978" x="4989513" y="2289175"/>
          <p14:tracePt t="3987" x="5013325" y="2289175"/>
          <p14:tracePt t="3994" x="5046663" y="2289175"/>
          <p14:tracePt t="4003" x="5080000" y="2289175"/>
          <p14:tracePt t="4009" x="5129213" y="2289175"/>
          <p14:tracePt t="4019" x="5195888" y="2289175"/>
          <p14:tracePt t="4025" x="5260975" y="2289175"/>
          <p14:tracePt t="4035" x="5335588" y="2289175"/>
          <p14:tracePt t="4041" x="5418138" y="2271713"/>
          <p14:tracePt t="4049" x="5510213" y="2247900"/>
          <p14:tracePt t="4057" x="5583238" y="2230438"/>
          <p14:tracePt t="4065" x="5657850" y="2214563"/>
          <p14:tracePt t="4073" x="5699125" y="2197100"/>
          <p14:tracePt t="4081" x="5740400" y="2189163"/>
          <p14:tracePt t="4089" x="5773738" y="2173288"/>
          <p14:tracePt t="4097" x="5807075" y="2155825"/>
          <p14:tracePt t="4105" x="5830888" y="2147888"/>
          <p14:tracePt t="4114" x="5864225" y="2139950"/>
          <p14:tracePt t="4124" x="5905500" y="2132013"/>
          <p14:tracePt t="4129" x="5946775" y="2132013"/>
          <p14:tracePt t="4140" x="5997575" y="2124075"/>
          <p14:tracePt t="4146" x="6029325" y="2114550"/>
          <p14:tracePt t="4156" x="6054725" y="2114550"/>
          <p14:tracePt t="4162" x="6088063" y="2106613"/>
          <p14:tracePt t="4172" x="6103938" y="2106613"/>
          <p14:tracePt t="4187" x="6111875" y="2106613"/>
          <p14:tracePt t="4274" x="6111875" y="2114550"/>
          <p14:tracePt t="4282" x="6111875" y="2124075"/>
          <p14:tracePt t="4289" x="6103938" y="2147888"/>
          <p14:tracePt t="4298" x="6088063" y="2155825"/>
          <p14:tracePt t="4306" x="6046788" y="2197100"/>
          <p14:tracePt t="4314" x="6029325" y="2197100"/>
          <p14:tracePt t="4322" x="5988050" y="2214563"/>
          <p14:tracePt t="4329" x="5956300" y="2230438"/>
          <p14:tracePt t="4340" x="5915025" y="2247900"/>
          <p14:tracePt t="4346" x="5873750" y="2263775"/>
          <p14:tracePt t="4355" x="5822950" y="2271713"/>
          <p14:tracePt t="4362" x="5740400" y="2305050"/>
          <p14:tracePt t="4372" x="5649913" y="2322513"/>
          <p14:tracePt t="4378" x="5575300" y="2338388"/>
          <p14:tracePt t="4387" x="5492750" y="2354263"/>
          <p14:tracePt t="4394" x="5435600" y="2363788"/>
          <p14:tracePt t="4403" x="5427663" y="2363788"/>
          <p14:tracePt t="4410" x="5394325" y="2363788"/>
          <p14:tracePt t="4420" x="5353050" y="2363788"/>
          <p14:tracePt t="4426" x="5335588" y="2363788"/>
          <p14:tracePt t="4436" x="5302250" y="2363788"/>
          <p14:tracePt t="4442" x="5260975" y="2363788"/>
          <p14:tracePt t="4450" x="5229225" y="2363788"/>
          <p14:tracePt t="4457" x="5195888" y="2363788"/>
          <p14:tracePt t="4465" x="5154613" y="2363788"/>
          <p14:tracePt t="4473" x="5137150" y="2363788"/>
          <p14:tracePt t="4481" x="5129213" y="2363788"/>
          <p14:tracePt t="4489" x="5105400" y="2354263"/>
          <p14:tracePt t="4514" x="5095875" y="2354263"/>
          <p14:tracePt t="4522" x="5072063" y="2346325"/>
          <p14:tracePt t="4530" x="5054600" y="2346325"/>
          <p14:tracePt t="4546" x="5046663" y="2346325"/>
          <p14:tracePt t="4555" x="5030788" y="2338388"/>
          <p14:tracePt t="4587" x="5013325" y="2338388"/>
          <p14:tracePt t="4594" x="4989513" y="2338388"/>
          <p14:tracePt t="4603" x="4956175" y="2338388"/>
          <p14:tracePt t="4610" x="4940300" y="2338388"/>
          <p14:tracePt t="4621" x="4914900" y="2338388"/>
          <p14:tracePt t="4626" x="4873625" y="2338388"/>
          <p14:tracePt t="4634" x="4824413" y="2338388"/>
          <p14:tracePt t="4642" x="4765675" y="2338388"/>
          <p14:tracePt t="4650" x="4700588" y="2338388"/>
          <p14:tracePt t="4658" x="4641850" y="2338388"/>
          <p14:tracePt t="4666" x="4584700" y="2338388"/>
          <p14:tracePt t="4673" x="4535488" y="2338388"/>
          <p14:tracePt t="4687" x="4476750" y="2338388"/>
          <p14:tracePt t="4689" x="4419600" y="2338388"/>
          <p14:tracePt t="4698" x="4352925" y="2338388"/>
          <p14:tracePt t="4706" x="4286250" y="2338388"/>
          <p14:tracePt t="4714" x="4221163" y="2338388"/>
          <p14:tracePt t="4722" x="4179888" y="2338388"/>
          <p14:tracePt t="4729" x="4121150" y="2338388"/>
          <p14:tracePt t="4739" x="4079875" y="2338388"/>
          <p14:tracePt t="4746" x="4030663" y="2338388"/>
          <p14:tracePt t="4755" x="3965575" y="2338388"/>
          <p14:tracePt t="4762" x="3906838" y="2338388"/>
          <p14:tracePt t="4771" x="3857625" y="2338388"/>
          <p14:tracePt t="4778" x="3798888" y="2338388"/>
          <p14:tracePt t="4787" x="3757613" y="2338388"/>
          <p14:tracePt t="4794" x="3716338" y="2338388"/>
          <p14:tracePt t="4803" x="3684588" y="2338388"/>
          <p14:tracePt t="4809" x="3675063" y="2338388"/>
          <p14:tracePt t="4820" x="3659188" y="2338388"/>
          <p14:tracePt t="4842" x="3651250" y="2338388"/>
          <p14:tracePt t="4882" x="3643313" y="2338388"/>
          <p14:tracePt t="4922" x="3625850" y="2338388"/>
          <p14:tracePt t="4930" x="3609975" y="2338388"/>
          <p14:tracePt t="4955" x="3584575" y="2338388"/>
          <p14:tracePt t="4962" x="3576638" y="2338388"/>
          <p14:tracePt t="4971" x="3560763" y="2330450"/>
          <p14:tracePt t="4978" x="3551238" y="2330450"/>
          <p14:tracePt t="5010" x="3535363" y="2312988"/>
          <p14:tracePt t="5034" x="3527425" y="2305050"/>
          <p14:tracePt t="5042" x="3535363" y="2289175"/>
          <p14:tracePt t="5050" x="3560763" y="2271713"/>
          <p14:tracePt t="5058" x="3584575" y="2263775"/>
          <p14:tracePt t="5066" x="3617913" y="2255838"/>
          <p14:tracePt t="5074" x="3667125" y="2255838"/>
          <p14:tracePt t="5082" x="3733800" y="2255838"/>
          <p14:tracePt t="5091" x="3790950" y="2255838"/>
          <p14:tracePt t="5098" x="3849688" y="2255838"/>
          <p14:tracePt t="5106" x="3890963" y="2255838"/>
          <p14:tracePt t="5114" x="3940175" y="2255838"/>
          <p14:tracePt t="5123" x="3948113" y="2255838"/>
          <p14:tracePt t="5178" x="3956050" y="2255838"/>
          <p14:tracePt t="5194" x="3965575" y="2255838"/>
          <p14:tracePt t="5210" x="3989388" y="2255838"/>
          <p14:tracePt t="5218" x="3997325" y="2255838"/>
          <p14:tracePt t="5233" x="4014788" y="2263775"/>
          <p14:tracePt t="5250" x="4022725" y="2271713"/>
          <p14:tracePt t="5257" x="4030663" y="2297113"/>
          <p14:tracePt t="5274" x="4038600" y="2322513"/>
          <p14:tracePt t="6578" x="4030663" y="2322513"/>
          <p14:tracePt t="6594" x="4006850" y="2289175"/>
          <p14:tracePt t="6602" x="3981450" y="2289175"/>
          <p14:tracePt t="6610" x="3965575" y="2289175"/>
          <p14:tracePt t="6618" x="3948113" y="2271713"/>
          <p14:tracePt t="6633" x="3932238" y="2271713"/>
          <p14:tracePt t="6641" x="3906838" y="2271713"/>
          <p14:tracePt t="6649" x="3883025" y="2263775"/>
          <p14:tracePt t="6658" x="3849688" y="2263775"/>
          <p14:tracePt t="6666" x="3816350" y="2263775"/>
          <p14:tracePt t="6674" x="3775075" y="2263775"/>
          <p14:tracePt t="6681" x="3749675" y="2255838"/>
          <p14:tracePt t="6691" x="3725863" y="2255838"/>
          <p14:tracePt t="6698" x="3684588" y="2255838"/>
          <p14:tracePt t="6707" x="3651250" y="2255838"/>
          <p14:tracePt t="6714" x="3617913" y="2255838"/>
          <p14:tracePt t="6723" x="3584575" y="2255838"/>
          <p14:tracePt t="6730" x="3560763" y="2255838"/>
          <p14:tracePt t="6739" x="3535363" y="2247900"/>
          <p14:tracePt t="6786" x="3527425" y="2239963"/>
          <p14:tracePt t="6890" x="3535363" y="2239963"/>
          <p14:tracePt t="6898" x="3568700" y="2239963"/>
          <p14:tracePt t="6907" x="3584575" y="2239963"/>
          <p14:tracePt t="6914" x="3617913" y="2239963"/>
          <p14:tracePt t="6924" x="3667125" y="2239963"/>
          <p14:tracePt t="6929" x="3725863" y="2239963"/>
          <p14:tracePt t="6941" x="3775075" y="2239963"/>
          <p14:tracePt t="6946" x="3808413" y="2230438"/>
          <p14:tracePt t="6955" x="3816350" y="2230438"/>
          <p14:tracePt t="6962" x="3824288" y="2222500"/>
          <p14:tracePt t="6986" x="3832225" y="2222500"/>
          <p14:tracePt t="7778" x="3832225" y="2206625"/>
          <p14:tracePt t="7785" x="3816350" y="2206625"/>
          <p14:tracePt t="7794" x="3798888" y="2197100"/>
          <p14:tracePt t="7809" x="3775075" y="2181225"/>
          <p14:tracePt t="7818" x="3749675" y="2173288"/>
          <p14:tracePt t="7825" x="3708400" y="2147888"/>
          <p14:tracePt t="7834" x="3700463" y="2147888"/>
          <p14:tracePt t="7843" x="3684588" y="2132013"/>
          <p14:tracePt t="7850" x="3659188" y="2132013"/>
          <p14:tracePt t="7858" x="3643313" y="2132013"/>
          <p14:tracePt t="7866" x="3625850" y="2124075"/>
          <p14:tracePt t="7875" x="3617913" y="2124075"/>
          <p14:tracePt t="7882" x="3584575" y="2114550"/>
          <p14:tracePt t="7892" x="3568700" y="2114550"/>
          <p14:tracePt t="7898" x="3543300" y="2114550"/>
          <p14:tracePt t="7907" x="3519488" y="2114550"/>
          <p14:tracePt t="7914" x="3486150" y="2114550"/>
          <p14:tracePt t="7924" x="3460750" y="2114550"/>
          <p14:tracePt t="7929" x="3427413" y="2114550"/>
          <p14:tracePt t="7939" x="3411538" y="2114550"/>
          <p14:tracePt t="7946" x="3378200" y="2114550"/>
          <p14:tracePt t="7956" x="3344863" y="2114550"/>
          <p14:tracePt t="7962" x="3336925" y="2114550"/>
          <p14:tracePt t="7970" x="3313113" y="2114550"/>
          <p14:tracePt t="7978" x="3287713" y="2114550"/>
          <p14:tracePt t="7985" x="3254375" y="2114550"/>
          <p14:tracePt t="7994" x="3246438" y="2114550"/>
          <p14:tracePt t="8009" x="3228975" y="2114550"/>
          <p14:tracePt t="8018" x="3228975" y="2124075"/>
          <p14:tracePt t="8025" x="3228975" y="2139950"/>
          <p14:tracePt t="8042" x="3221038" y="2147888"/>
          <p14:tracePt t="8098" x="3221038" y="2155825"/>
          <p14:tracePt t="8107" x="3221038" y="2165350"/>
          <p14:tracePt t="8122" x="3213100" y="2165350"/>
          <p14:tracePt t="8129" x="3213100" y="2173288"/>
          <p14:tracePt t="8138" x="3221038" y="2197100"/>
          <p14:tracePt t="8154" x="3246438" y="2230438"/>
          <p14:tracePt t="8162" x="3270250" y="2263775"/>
          <p14:tracePt t="8170" x="3279775" y="2281238"/>
          <p14:tracePt t="8177" x="3303588" y="2312988"/>
          <p14:tracePt t="8186" x="3336925" y="2346325"/>
          <p14:tracePt t="8193" x="3370263" y="2387600"/>
          <p14:tracePt t="8202" x="3411538" y="2413000"/>
          <p14:tracePt t="8209" x="3419475" y="2420938"/>
          <p14:tracePt t="8218" x="3436938" y="2436813"/>
          <p14:tracePt t="8225" x="3478213" y="2454275"/>
          <p14:tracePt t="8234" x="3486150" y="2454275"/>
          <p14:tracePt t="8243" x="3519488" y="2454275"/>
          <p14:tracePt t="8250" x="3543300" y="2454275"/>
          <p14:tracePt t="8259" x="3576638" y="2470150"/>
          <p14:tracePt t="8266" x="3592513" y="2470150"/>
          <p14:tracePt t="8275" x="3602038" y="2470150"/>
          <p14:tracePt t="8281" x="3617913" y="2470150"/>
          <p14:tracePt t="8292" x="3643313" y="2487613"/>
          <p14:tracePt t="8298" x="3651250" y="2487613"/>
          <p14:tracePt t="8314" x="3659188" y="2487613"/>
          <p14:tracePt t="8323" x="3667125" y="2487613"/>
          <p14:tracePt t="8340" x="3675063" y="2487613"/>
          <p14:tracePt t="8356" x="3684588" y="2487613"/>
          <p14:tracePt t="8386" x="3700463" y="2487613"/>
          <p14:tracePt t="8393" x="3708400" y="2487613"/>
          <p14:tracePt t="8402" x="3725863" y="2487613"/>
          <p14:tracePt t="8418" x="3741738" y="2478088"/>
          <p14:tracePt t="8426" x="3757613" y="2462213"/>
          <p14:tracePt t="8443" x="3783013" y="2454275"/>
          <p14:tracePt t="8459" x="3824288" y="2436813"/>
          <p14:tracePt t="8466" x="3824288" y="2428875"/>
          <p14:tracePt t="8475" x="3841750" y="2428875"/>
          <p14:tracePt t="8481" x="3857625" y="2420938"/>
          <p14:tracePt t="8492" x="3865563" y="2420938"/>
          <p14:tracePt t="8498" x="3865563" y="2413000"/>
          <p14:tracePt t="8507" x="3873500" y="2413000"/>
          <p14:tracePt t="8514" x="3883025" y="2413000"/>
          <p14:tracePt t="10326" x="3898900" y="2413000"/>
          <p14:tracePt t="10330" x="3924300" y="2413000"/>
          <p14:tracePt t="10337" x="3956050" y="2413000"/>
          <p14:tracePt t="10345" x="3965575" y="2413000"/>
          <p14:tracePt t="10354" x="3981450" y="2413000"/>
          <p14:tracePt t="10386" x="3989388" y="2413000"/>
          <p14:tracePt t="10393" x="3997325" y="2405063"/>
          <p14:tracePt t="10402" x="4006850" y="2395538"/>
          <p14:tracePt t="10410" x="4006850" y="2387600"/>
          <p14:tracePt t="10433" x="4014788" y="2379663"/>
          <p14:tracePt t="10449" x="4022725" y="2379663"/>
          <p14:tracePt t="10459" x="4048125" y="2363788"/>
          <p14:tracePt t="10475" x="4056063" y="2354263"/>
          <p14:tracePt t="10491" x="4064000" y="2346325"/>
          <p14:tracePt t="10513" x="4071938" y="2338388"/>
          <p14:tracePt t="10609" x="4079875" y="2330450"/>
          <p14:tracePt t="10626" x="4097338" y="2322513"/>
          <p14:tracePt t="10633" x="4097338" y="2312988"/>
          <p14:tracePt t="10643" x="4105275" y="2312988"/>
          <p14:tracePt t="10649" x="4105275" y="2297113"/>
          <p14:tracePt t="10660" x="4113213" y="2289175"/>
          <p14:tracePt t="10675" x="4121150" y="2289175"/>
          <p14:tracePt t="10698" x="4130675" y="2289175"/>
          <p14:tracePt t="10709" x="4138613" y="2289175"/>
          <p14:tracePt t="10714" x="4179888" y="2289175"/>
          <p14:tracePt t="10722" x="4195763" y="2289175"/>
          <p14:tracePt t="10730" x="4237038" y="2289175"/>
          <p14:tracePt t="10738" x="4329113" y="2289175"/>
          <p14:tracePt t="10745" x="4435475" y="2289175"/>
          <p14:tracePt t="10753" x="4535488" y="2289175"/>
          <p14:tracePt t="10761" x="4641850" y="2289175"/>
          <p14:tracePt t="10769" x="4732338" y="2289175"/>
          <p14:tracePt t="10777" x="4824413" y="2289175"/>
          <p14:tracePt t="10786" x="4889500" y="2289175"/>
          <p14:tracePt t="10794" x="4930775" y="2289175"/>
          <p14:tracePt t="10801" x="4964113" y="2289175"/>
          <p14:tracePt t="10810" x="4972050" y="2289175"/>
          <p14:tracePt t="10817" x="4981575" y="2289175"/>
          <p14:tracePt t="10826" x="4989513" y="2289175"/>
          <p14:tracePt t="10833" x="5005388" y="2289175"/>
          <p14:tracePt t="10842" x="5022850" y="2289175"/>
          <p14:tracePt t="10849" x="5046663" y="2289175"/>
          <p14:tracePt t="10875" x="5064125" y="2289175"/>
          <p14:tracePt t="10881" x="5072063" y="2289175"/>
          <p14:tracePt t="10890" x="5087938" y="2289175"/>
          <p14:tracePt t="10897" x="5113338" y="2289175"/>
          <p14:tracePt t="10906" x="5129213" y="2289175"/>
          <p14:tracePt t="10913" x="5162550" y="2289175"/>
          <p14:tracePt t="10921" x="5195888" y="2289175"/>
          <p14:tracePt t="10929" x="5229225" y="2289175"/>
          <p14:tracePt t="10937" x="5270500" y="2289175"/>
          <p14:tracePt t="10945" x="5319713" y="2289175"/>
          <p14:tracePt t="10953" x="5368925" y="2289175"/>
          <p14:tracePt t="10961" x="5427663" y="2289175"/>
          <p14:tracePt t="10969" x="5476875" y="2281238"/>
          <p14:tracePt t="10977" x="5484813" y="2281238"/>
          <p14:tracePt t="10985" x="5492750" y="2271713"/>
          <p14:tracePt t="11010" x="5500688" y="2271713"/>
          <p14:tracePt t="11027" x="5510213" y="2263775"/>
          <p14:tracePt t="11033" x="5518150" y="2263775"/>
          <p14:tracePt t="11043" x="5534025" y="2255838"/>
          <p14:tracePt t="11049" x="5541963" y="2255838"/>
          <p14:tracePt t="11059" x="5559425" y="2255838"/>
          <p14:tracePt t="11065" x="5575300" y="2239963"/>
          <p14:tracePt t="11075" x="5592763" y="2239963"/>
          <p14:tracePt t="11081" x="5600700" y="2230438"/>
          <p14:tracePt t="11097" x="5616575" y="2214563"/>
          <p14:tracePt t="11122" x="5624513" y="2214563"/>
          <p14:tracePt t="11129" x="5634038" y="2206625"/>
          <p14:tracePt t="11138" x="5649913" y="2206625"/>
          <p14:tracePt t="11153" x="5657850" y="2206625"/>
          <p14:tracePt t="11226" x="5665788" y="2206625"/>
          <p14:tracePt t="11249" x="5675313" y="2206625"/>
          <p14:tracePt t="11273" x="5683250" y="2206625"/>
          <p14:tracePt t="11298" x="5683250" y="2197100"/>
          <p14:tracePt t="11401" x="5699125" y="2206625"/>
          <p14:tracePt t="11411" x="5699125" y="2214563"/>
          <p14:tracePt t="11433" x="5699125" y="2222500"/>
          <p14:tracePt t="11450" x="5699125" y="2230438"/>
          <p14:tracePt t="11458" x="5699125" y="2239963"/>
          <p14:tracePt t="11474" x="5691188" y="2247900"/>
          <p14:tracePt t="11481" x="5683250" y="2255838"/>
          <p14:tracePt t="11490" x="5675313" y="2263775"/>
          <p14:tracePt t="11497" x="5665788" y="2271713"/>
          <p14:tracePt t="11513" x="5649913" y="2289175"/>
          <p14:tracePt t="11529" x="5634038" y="2297113"/>
          <p14:tracePt t="11547" x="5624513" y="2297113"/>
          <p14:tracePt t="11554" x="5616575" y="2305050"/>
          <p14:tracePt t="12433" x="5616575" y="2312988"/>
          <p14:tracePt t="12505" x="5608638" y="2312988"/>
          <p14:tracePt t="12889" x="5592763" y="2312988"/>
          <p14:tracePt t="12905" x="5583238" y="2312988"/>
          <p14:tracePt t="13001" x="5583238" y="2322513"/>
          <p14:tracePt t="13057" x="5583238" y="2330450"/>
          <p14:tracePt t="13097" x="5583238" y="2338388"/>
          <p14:tracePt t="13330" x="5583238" y="2346325"/>
          <p14:tracePt t="13337" x="5575300" y="2346325"/>
          <p14:tracePt t="13345" x="5541963" y="2346325"/>
          <p14:tracePt t="13353" x="5500688" y="2354263"/>
          <p14:tracePt t="13362" x="5459413" y="2363788"/>
          <p14:tracePt t="13369" x="5435600" y="2363788"/>
          <p14:tracePt t="13379" x="5386388" y="2379663"/>
          <p14:tracePt t="13385" x="5327650" y="2387600"/>
          <p14:tracePt t="13395" x="5260975" y="2387600"/>
          <p14:tracePt t="13401" x="5195888" y="2387600"/>
          <p14:tracePt t="13411" x="5137150" y="2387600"/>
          <p14:tracePt t="13418" x="5080000" y="2387600"/>
          <p14:tracePt t="13427" x="5022850" y="2387600"/>
          <p14:tracePt t="13433" x="4972050" y="2387600"/>
          <p14:tracePt t="13444" x="4906963" y="2387600"/>
          <p14:tracePt t="13449" x="4824413" y="2387600"/>
          <p14:tracePt t="13459" x="4741863" y="2387600"/>
          <p14:tracePt t="13465" x="4649788" y="2387600"/>
          <p14:tracePt t="13474" x="4567238" y="2387600"/>
          <p14:tracePt t="13482" x="4468813" y="2387600"/>
          <p14:tracePt t="13489" x="4352925" y="2387600"/>
          <p14:tracePt t="13498" x="4244975" y="2387600"/>
          <p14:tracePt t="13505" x="4162425" y="2387600"/>
          <p14:tracePt t="13513" x="4071938" y="2387600"/>
          <p14:tracePt t="13521" x="3981450" y="2387600"/>
          <p14:tracePt t="13531" x="3906838" y="2387600"/>
          <p14:tracePt t="13537" x="3841750" y="2387600"/>
          <p14:tracePt t="13547" x="3790950" y="2387600"/>
          <p14:tracePt t="13553" x="3757613" y="2387600"/>
          <p14:tracePt t="13562" x="3749675" y="2387600"/>
          <p14:tracePt t="13569" x="3741738" y="2379663"/>
          <p14:tracePt t="13601" x="3733800" y="2371725"/>
          <p14:tracePt t="13618" x="3725863" y="2371725"/>
          <p14:tracePt t="13626" x="3700463" y="2371725"/>
          <p14:tracePt t="13633" x="3684588" y="2371725"/>
          <p14:tracePt t="13643" x="3651250" y="2371725"/>
          <p14:tracePt t="13649" x="3617913" y="2371725"/>
          <p14:tracePt t="13661" x="3576638" y="2371725"/>
          <p14:tracePt t="13666" x="3543300" y="2371725"/>
          <p14:tracePt t="13674" x="3535363" y="2371725"/>
          <p14:tracePt t="13689" x="3527425" y="2371725"/>
          <p14:tracePt t="13753" x="3535363" y="2371725"/>
          <p14:tracePt t="13763" x="3551238" y="2371725"/>
          <p14:tracePt t="13769" x="3584575" y="2371725"/>
          <p14:tracePt t="13778" x="3617913" y="2379663"/>
          <p14:tracePt t="13785" x="3643313" y="2379663"/>
          <p14:tracePt t="13795" x="3684588" y="2379663"/>
          <p14:tracePt t="13801" x="3733800" y="2379663"/>
          <p14:tracePt t="13811" x="3767138" y="2395538"/>
          <p14:tracePt t="13817" x="3790950" y="2395538"/>
          <p14:tracePt t="13826" x="3824288" y="2395538"/>
          <p14:tracePt t="13833" x="3898900" y="2405063"/>
          <p14:tracePt t="13842" x="3973513" y="2405063"/>
          <p14:tracePt t="13849" x="4079875" y="2413000"/>
          <p14:tracePt t="13857" x="4187825" y="2420938"/>
          <p14:tracePt t="13865" x="4303713" y="2428875"/>
          <p14:tracePt t="13878" x="4411663" y="2446338"/>
          <p14:tracePt t="13881" x="4510088" y="2446338"/>
          <p14:tracePt t="13889" x="4584700" y="2446338"/>
          <p14:tracePt t="13897" x="4667250" y="2446338"/>
          <p14:tracePt t="13905" x="4732338" y="2446338"/>
          <p14:tracePt t="13913" x="4773613" y="2446338"/>
          <p14:tracePt t="13921" x="4806950" y="2446338"/>
          <p14:tracePt t="13937" x="4824413" y="2446338"/>
          <p14:tracePt t="13953" x="4832350" y="2446338"/>
          <p14:tracePt t="13962" x="4848225" y="2446338"/>
          <p14:tracePt t="13969" x="4889500" y="2446338"/>
          <p14:tracePt t="13979" x="4914900" y="2446338"/>
          <p14:tracePt t="13985" x="4956175" y="2446338"/>
          <p14:tracePt t="13995" x="4972050" y="2446338"/>
          <p14:tracePt t="14001" x="4989513" y="2446338"/>
          <p14:tracePt t="14011" x="4997450" y="2446338"/>
          <p14:tracePt t="14018" x="5038725" y="2420938"/>
          <p14:tracePt t="14027" x="5072063" y="2413000"/>
          <p14:tracePt t="14033" x="5095875" y="2405063"/>
          <p14:tracePt t="14044" x="5113338" y="2405063"/>
          <p14:tracePt t="14049" x="5137150" y="2395538"/>
          <p14:tracePt t="14058" x="5187950" y="2379663"/>
          <p14:tracePt t="14065" x="5245100" y="2371725"/>
          <p14:tracePt t="14074" x="5286375" y="2354263"/>
          <p14:tracePt t="14081" x="5327650" y="2338388"/>
          <p14:tracePt t="14089" x="5376863" y="2322513"/>
          <p14:tracePt t="14097" x="5418138" y="2312988"/>
          <p14:tracePt t="14106" x="5443538" y="2297113"/>
          <p14:tracePt t="14114" x="5451475" y="2289175"/>
          <p14:tracePt t="14121" x="5459413" y="2289175"/>
          <p14:tracePt t="14130" x="5459413" y="2281238"/>
          <p14:tracePt t="14146" x="5468938" y="2281238"/>
          <p14:tracePt t="14154" x="5476875" y="2281238"/>
          <p14:tracePt t="14185" x="5484813" y="2271713"/>
          <p14:tracePt t="14201" x="5484813" y="2263775"/>
          <p14:tracePt t="14210" x="5492750" y="2255838"/>
          <p14:tracePt t="14217" x="5500688" y="2255838"/>
          <p14:tracePt t="14249" x="5510213" y="2239963"/>
          <p14:tracePt t="14265" x="5510213" y="2230438"/>
          <p14:tracePt t="14273" x="5526088" y="2206625"/>
          <p14:tracePt t="14281" x="5541963" y="2206625"/>
          <p14:tracePt t="14290" x="5541963" y="2197100"/>
          <p14:tracePt t="14297" x="5551488" y="2197100"/>
          <p14:tracePt t="14322" x="5551488" y="2189163"/>
          <p14:tracePt t="14330" x="5559425" y="2181225"/>
          <p14:tracePt t="14346" x="5567363" y="2181225"/>
          <p14:tracePt t="14353" x="5575300" y="2173288"/>
          <p14:tracePt t="14364" x="5583238" y="2165350"/>
          <p14:tracePt t="14369" x="5583238" y="2155825"/>
          <p14:tracePt t="14379" x="5592763" y="2155825"/>
          <p14:tracePt t="14395" x="5600700" y="2147888"/>
          <p14:tracePt t="14449" x="5608638" y="2139950"/>
          <p14:tracePt t="14466" x="5608638" y="2132013"/>
          <p14:tracePt t="14474" x="5616575" y="2132013"/>
          <p14:tracePt t="14489" x="5616575" y="2124075"/>
          <p14:tracePt t="14545" x="5634038" y="2114550"/>
          <p14:tracePt t="14553" x="5634038" y="2106613"/>
          <p14:tracePt t="14563" x="5641975" y="2106613"/>
          <p14:tracePt t="14569" x="5649913" y="2106613"/>
          <p14:tracePt t="14625" x="5657850" y="2106613"/>
          <p14:tracePt t="14633" x="5657850" y="2098675"/>
          <p14:tracePt t="14721" x="5657850" y="2090738"/>
          <p14:tracePt t="14730" x="5657850" y="2082800"/>
          <p14:tracePt t="14753" x="5657850" y="2073275"/>
          <p14:tracePt t="14777" x="5657850" y="2065338"/>
          <p14:tracePt t="14794" x="5657850" y="2049463"/>
          <p14:tracePt t="14817" x="5657850" y="2041525"/>
          <p14:tracePt t="14866" x="5657850" y="2032000"/>
          <p14:tracePt t="14945" x="5657850" y="2024063"/>
          <p14:tracePt t="14985" x="5649913" y="2016125"/>
          <p14:tracePt t="15185" x="5649913" y="2024063"/>
          <p14:tracePt t="15194" x="5649913" y="2032000"/>
          <p14:tracePt t="15210" x="5649913" y="2057400"/>
          <p14:tracePt t="15242" x="5649913" y="2065338"/>
          <p14:tracePt t="15257" x="5649913" y="2073275"/>
          <p14:tracePt t="15265" x="5649913" y="2082800"/>
          <p14:tracePt t="15281" x="5649913" y="2098675"/>
          <p14:tracePt t="15289" x="5649913" y="2106613"/>
          <p14:tracePt t="15297" x="5657850" y="2106613"/>
          <p14:tracePt t="15314" x="5657850" y="2114550"/>
          <p14:tracePt t="15330" x="5657850" y="2124075"/>
          <p14:tracePt t="15513" x="5657850" y="2114550"/>
          <p14:tracePt t="15554" x="5665788" y="2114550"/>
          <p14:tracePt t="15593" x="5665788" y="2106613"/>
          <p14:tracePt t="15809" x="5665788" y="2098675"/>
          <p14:tracePt t="16041" x="5665788" y="2090738"/>
          <p14:tracePt t="16337" x="5657850" y="2082800"/>
          <p14:tracePt t="16418" x="5649913" y="2082800"/>
          <p14:tracePt t="16425" x="5634038" y="2065338"/>
          <p14:tracePt t="16457" x="5634038" y="2057400"/>
          <p14:tracePt t="16481" x="5616575" y="2049463"/>
          <p14:tracePt t="16521" x="5608638" y="2049463"/>
          <p14:tracePt t="16618" x="5592763" y="2041525"/>
          <p14:tracePt t="16889" x="5583238" y="2049463"/>
          <p14:tracePt t="16898" x="5559425" y="2065338"/>
          <p14:tracePt t="16905" x="5541963" y="2073275"/>
          <p14:tracePt t="16914" x="5518150" y="2098675"/>
          <p14:tracePt t="16921" x="5468938" y="2132013"/>
          <p14:tracePt t="16931" x="5435600" y="2139950"/>
          <p14:tracePt t="16937" x="5353050" y="2181225"/>
          <p14:tracePt t="16946" x="5253038" y="2206625"/>
          <p14:tracePt t="16954" x="5105400" y="2255838"/>
          <p14:tracePt t="16963" x="4906963" y="2297113"/>
          <p14:tracePt t="16969" x="4675188" y="2338388"/>
          <p14:tracePt t="16979" x="4460875" y="2363788"/>
          <p14:tracePt t="16985" x="4244975" y="2387600"/>
          <p14:tracePt t="16995" x="4038600" y="2395538"/>
          <p14:tracePt t="17001" x="3873500" y="2413000"/>
          <p14:tracePt t="17010" x="3749675" y="2413000"/>
          <p14:tracePt t="17017" x="3667125" y="2413000"/>
          <p14:tracePt t="17026" x="3592513" y="2413000"/>
          <p14:tracePt t="17033" x="3576638" y="2413000"/>
          <p14:tracePt t="17129" x="3568700" y="2413000"/>
          <p14:tracePt t="17185" x="3568700" y="2405063"/>
          <p14:tracePt t="17194" x="3576638" y="2395538"/>
          <p14:tracePt t="17201" x="3584575" y="2387600"/>
          <p14:tracePt t="17210" x="3625850" y="2379663"/>
          <p14:tracePt t="17217" x="3625850" y="2371725"/>
          <p14:tracePt t="17225" x="3667125" y="2363788"/>
          <p14:tracePt t="17233" x="3684588" y="2363788"/>
          <p14:tracePt t="17241" x="3716338" y="2354263"/>
          <p14:tracePt t="17249" x="3767138" y="2338388"/>
          <p14:tracePt t="17257" x="3798888" y="2322513"/>
          <p14:tracePt t="17265" x="3849688" y="2297113"/>
          <p14:tracePt t="17274" x="3883025" y="2289175"/>
          <p14:tracePt t="17283" x="3914775" y="2281238"/>
          <p14:tracePt t="17290" x="3940175" y="2263775"/>
          <p14:tracePt t="17299" x="3965575" y="2255838"/>
          <p14:tracePt t="17305" x="3981450" y="2247900"/>
          <p14:tracePt t="17315" x="4006850" y="2247900"/>
          <p14:tracePt t="17321" x="4048125" y="2239963"/>
          <p14:tracePt t="17331" x="4079875" y="2230438"/>
          <p14:tracePt t="17338" x="4105275" y="2222500"/>
          <p14:tracePt t="17347" x="4130675" y="2214563"/>
          <p14:tracePt t="17353" x="4171950" y="2214563"/>
          <p14:tracePt t="17363" x="4203700" y="2214563"/>
          <p14:tracePt t="17369" x="4229100" y="2214563"/>
          <p14:tracePt t="17379" x="4254500" y="2214563"/>
          <p14:tracePt t="17385" x="4286250" y="2214563"/>
          <p14:tracePt t="17396" x="4295775" y="2214563"/>
          <p14:tracePt t="17401" x="4303713" y="2214563"/>
          <p14:tracePt t="17410" x="4311650" y="2214563"/>
          <p14:tracePt t="17425" x="4319588" y="2206625"/>
          <p14:tracePt t="17433" x="4319588" y="2197100"/>
          <p14:tracePt t="17441" x="4337050" y="2197100"/>
          <p14:tracePt t="17449" x="4386263" y="2189163"/>
          <p14:tracePt t="17457" x="4394200" y="2189163"/>
          <p14:tracePt t="17465" x="4411663" y="2189163"/>
          <p14:tracePt t="17474" x="4443413" y="2189163"/>
          <p14:tracePt t="17482" x="4484688" y="2189163"/>
          <p14:tracePt t="17490" x="4525963" y="2189163"/>
          <p14:tracePt t="17499" x="4551363" y="2189163"/>
          <p14:tracePt t="17506" x="4559300" y="2189163"/>
          <p14:tracePt t="17515" x="4576763" y="2189163"/>
          <p14:tracePt t="17521" x="4584700" y="2189163"/>
          <p14:tracePt t="17531" x="4592638" y="2189163"/>
          <p14:tracePt t="17547" x="4600575" y="2189163"/>
          <p14:tracePt t="17553" x="4608513" y="2189163"/>
          <p14:tracePt t="17566" x="4625975" y="2189163"/>
          <p14:tracePt t="17570" x="4641850" y="2189163"/>
          <p14:tracePt t="17582" x="4667250" y="2189163"/>
          <p14:tracePt t="17585" x="4675188" y="2189163"/>
          <p14:tracePt t="17593" x="4683125" y="2189163"/>
          <p14:tracePt t="17601" x="4691063" y="2189163"/>
          <p14:tracePt t="17609" x="4700588" y="2189163"/>
          <p14:tracePt t="17617" x="4708525" y="2189163"/>
          <p14:tracePt t="17674" x="4716463" y="2189163"/>
          <p14:tracePt t="17681" x="4724400" y="2189163"/>
          <p14:tracePt t="17689" x="4732338" y="2189163"/>
          <p14:tracePt t="17698" x="4749800" y="2189163"/>
          <p14:tracePt t="17705" x="4757738" y="2189163"/>
          <p14:tracePt t="17715" x="4773613" y="2189163"/>
          <p14:tracePt t="17721" x="4799013" y="2189163"/>
          <p14:tracePt t="17731" x="4806950" y="2189163"/>
          <p14:tracePt t="17737" x="4814888" y="2189163"/>
          <p14:tracePt t="17746" x="4840288" y="2173288"/>
          <p14:tracePt t="17753" x="4857750" y="2173288"/>
          <p14:tracePt t="17763" x="4865688" y="2165350"/>
          <p14:tracePt t="17769" x="4873625" y="2165350"/>
          <p14:tracePt t="17780" x="4881563" y="2165350"/>
          <p14:tracePt t="17785" x="4889500" y="2165350"/>
          <p14:tracePt t="17794" x="4899025" y="2155825"/>
          <p14:tracePt t="17801" x="4914900" y="2147888"/>
          <p14:tracePt t="17809" x="4948238" y="2147888"/>
          <p14:tracePt t="17818" x="4964113" y="2147888"/>
          <p14:tracePt t="17825" x="4981575" y="2139950"/>
          <p14:tracePt t="17833" x="5005388" y="2139950"/>
          <p14:tracePt t="17841" x="5030788" y="2139950"/>
          <p14:tracePt t="17849" x="5054600" y="2139950"/>
          <p14:tracePt t="17857" x="5087938" y="2139950"/>
          <p14:tracePt t="17866" x="5113338" y="2139950"/>
          <p14:tracePt t="17874" x="5137150" y="2139950"/>
          <p14:tracePt t="17883" x="5146675" y="2139950"/>
          <p14:tracePt t="17890" x="5154613" y="2132013"/>
          <p14:tracePt t="17905" x="5162550" y="2132013"/>
          <p14:tracePt t="17915" x="5170488" y="2124075"/>
          <p14:tracePt t="17921" x="5178425" y="2124075"/>
          <p14:tracePt t="17932" x="5187950" y="2124075"/>
          <p14:tracePt t="17938" x="5203825" y="2124075"/>
          <p14:tracePt t="17947" x="5229225" y="2114550"/>
          <p14:tracePt t="17953" x="5245100" y="2114550"/>
          <p14:tracePt t="17963" x="5270500" y="2114550"/>
          <p14:tracePt t="17969" x="5278438" y="2098675"/>
          <p14:tracePt t="17980" x="5286375" y="2098675"/>
          <p14:tracePt t="17985" x="5294313" y="2098675"/>
          <p14:tracePt t="17994" x="5302250" y="2098675"/>
          <p14:tracePt t="18001" x="5319713" y="2098675"/>
          <p14:tracePt t="18009" x="5335588" y="2098675"/>
          <p14:tracePt t="18017" x="5345113" y="2098675"/>
          <p14:tracePt t="18025" x="5353050" y="2098675"/>
          <p14:tracePt t="18041" x="5368925" y="2090738"/>
          <p14:tracePt t="18049" x="5386388" y="2090738"/>
          <p14:tracePt t="18058" x="5427663" y="2073275"/>
          <p14:tracePt t="18066" x="5451475" y="2065338"/>
          <p14:tracePt t="18074" x="5468938" y="2057400"/>
          <p14:tracePt t="18083" x="5492750" y="2057400"/>
          <p14:tracePt t="18089" x="5518150" y="2057400"/>
          <p14:tracePt t="18099" x="5534025" y="2057400"/>
          <p14:tracePt t="18106" x="5559425" y="2049463"/>
          <p14:tracePt t="18115" x="5583238" y="2049463"/>
          <p14:tracePt t="18121" x="5616575" y="2049463"/>
          <p14:tracePt t="18131" x="5649913" y="2049463"/>
          <p14:tracePt t="18138" x="5657850" y="2049463"/>
          <p14:tracePt t="18147" x="5683250" y="2049463"/>
          <p14:tracePt t="18154" x="5691188" y="2049463"/>
          <p14:tracePt t="18163" x="5716588" y="2049463"/>
          <p14:tracePt t="18169" x="5724525" y="2049463"/>
          <p14:tracePt t="18185" x="5732463" y="2049463"/>
          <p14:tracePt t="18201" x="5740400" y="2041525"/>
          <p14:tracePt t="18345" x="5748338" y="2049463"/>
          <p14:tracePt t="18362" x="5748338" y="2057400"/>
          <p14:tracePt t="18369" x="5748338" y="2082800"/>
          <p14:tracePt t="18385" x="5748338" y="2090738"/>
          <p14:tracePt t="18394" x="5740400" y="2098675"/>
          <p14:tracePt t="18401" x="5740400" y="2106613"/>
          <p14:tracePt t="18409" x="5740400" y="2114550"/>
          <p14:tracePt t="18417" x="5740400" y="2124075"/>
          <p14:tracePt t="18425" x="5732463" y="2132013"/>
          <p14:tracePt t="18441" x="5732463" y="2147888"/>
          <p14:tracePt t="18450" x="5707063" y="2165350"/>
          <p14:tracePt t="18473" x="5707063" y="2173288"/>
          <p14:tracePt t="18489" x="5699125" y="2181225"/>
          <p14:tracePt t="18505" x="5691188" y="2181225"/>
          <p14:tracePt t="18522" x="5683250" y="2181225"/>
          <p14:tracePt t="18531" x="5675313" y="2189163"/>
          <p14:tracePt t="18547" x="5665788" y="2189163"/>
          <p14:tracePt t="18554" x="5649913" y="2197100"/>
          <p14:tracePt t="18569" x="5649913" y="2206625"/>
          <p14:tracePt t="18577" x="5649913" y="2214563"/>
          <p14:tracePt t="18585" x="5649913" y="2222500"/>
          <p14:tracePt t="18593" x="5641975" y="2222500"/>
          <p14:tracePt t="18609" x="5624513" y="2222500"/>
          <p14:tracePt t="18617" x="5616575" y="2230438"/>
          <p14:tracePt t="18625" x="5600700" y="2255838"/>
          <p14:tracePt t="18633" x="5583238" y="2281238"/>
          <p14:tracePt t="18641" x="5575300" y="2289175"/>
          <p14:tracePt t="18649" x="5567363" y="2297113"/>
          <p14:tracePt t="18657" x="5567363" y="2305050"/>
          <p14:tracePt t="18666" x="5559425" y="2312988"/>
          <p14:tracePt t="18673" x="5559425" y="2322513"/>
          <p14:tracePt t="18683" x="5559425" y="2330450"/>
          <p14:tracePt t="19393" x="5559425" y="2338388"/>
          <p14:tracePt t="19401" x="5559425" y="2346325"/>
          <p14:tracePt t="19409" x="5559425" y="2354263"/>
          <p14:tracePt t="19433" x="5583238" y="2371725"/>
          <p14:tracePt t="19450" x="5592763" y="2371725"/>
          <p14:tracePt t="19467" x="5600700" y="2371725"/>
          <p14:tracePt t="19473" x="5608638" y="2371725"/>
          <p14:tracePt t="19489" x="5616575" y="2371725"/>
          <p14:tracePt t="19499" x="5624513" y="2371725"/>
          <p14:tracePt t="19515" x="5634038" y="2371725"/>
          <p14:tracePt t="19577" x="5641975" y="2371725"/>
          <p14:tracePt t="19593" x="5649913" y="2371725"/>
          <p14:tracePt t="19634" x="5657850" y="2379663"/>
          <p14:tracePt t="19641" x="5665788" y="2379663"/>
          <p14:tracePt t="21601" x="5675313" y="2379663"/>
          <p14:tracePt t="21625" x="5691188" y="2379663"/>
          <p14:tracePt t="21641" x="5699125" y="2371725"/>
          <p14:tracePt t="21651" x="5699125" y="2354263"/>
          <p14:tracePt t="21657" x="5699125" y="2330450"/>
          <p14:tracePt t="21666" x="5699125" y="2322513"/>
          <p14:tracePt t="21673" x="5699125" y="2312988"/>
          <p14:tracePt t="21683" x="5699125" y="2305050"/>
          <p14:tracePt t="21700" x="5699125" y="2281238"/>
          <p14:tracePt t="21705" x="5691188" y="2271713"/>
          <p14:tracePt t="21745" x="5675313" y="2255838"/>
          <p14:tracePt t="21753" x="5649913" y="2255838"/>
          <p14:tracePt t="21761" x="5624513" y="2255838"/>
          <p14:tracePt t="21769" x="5600700" y="2255838"/>
          <p14:tracePt t="21777" x="5559425" y="2255838"/>
          <p14:tracePt t="21785" x="5518150" y="2255838"/>
          <p14:tracePt t="21793" x="5459413" y="2255838"/>
          <p14:tracePt t="21802" x="5386388" y="2271713"/>
          <p14:tracePt t="21809" x="5345113" y="2289175"/>
          <p14:tracePt t="21819" x="5286375" y="2305050"/>
          <p14:tracePt t="21825" x="5229225" y="2322513"/>
          <p14:tracePt t="21835" x="5178425" y="2346325"/>
          <p14:tracePt t="21841" x="5137150" y="2363788"/>
          <p14:tracePt t="21851" x="5113338" y="2371725"/>
          <p14:tracePt t="21857" x="5105400" y="2379663"/>
          <p14:tracePt t="21867" x="5095875" y="2387600"/>
          <p14:tracePt t="21885" x="5087938" y="2395538"/>
          <p14:tracePt t="21889" x="5080000" y="2405063"/>
          <p14:tracePt t="22003" x="5080000" y="2387600"/>
          <p14:tracePt t="22009" x="5095875" y="2379663"/>
          <p14:tracePt t="22019" x="5113338" y="2371725"/>
          <p14:tracePt t="22025" x="5121275" y="2363788"/>
          <p14:tracePt t="22035" x="5121275" y="2338388"/>
          <p14:tracePt t="22041" x="5129213" y="2338388"/>
          <p14:tracePt t="22051" x="5129213" y="2330450"/>
          <p14:tracePt t="22057" x="5137150" y="2322513"/>
          <p14:tracePt t="22068" x="5137150" y="2305050"/>
          <p14:tracePt t="22073" x="5146675" y="2305050"/>
          <p14:tracePt t="22083" x="5170488" y="2297113"/>
          <p14:tracePt t="22089" x="5195888" y="2289175"/>
          <p14:tracePt t="22100" x="5219700" y="2271713"/>
          <p14:tracePt t="22114" x="5229225" y="2263775"/>
          <p14:tracePt t="22121" x="5245100" y="2255838"/>
          <p14:tracePt t="22129" x="5253038" y="2255838"/>
          <p14:tracePt t="22137" x="5278438" y="2255838"/>
          <p14:tracePt t="22145" x="5286375" y="2247900"/>
          <p14:tracePt t="22153" x="5294313" y="2239963"/>
          <p14:tracePt t="22161" x="5302250" y="2230438"/>
          <p14:tracePt t="22185" x="5302250" y="2214563"/>
          <p14:tracePt t="22233" x="5319713" y="2214563"/>
          <p14:tracePt t="22250" x="5327650" y="2214563"/>
          <p14:tracePt t="22257" x="5327650" y="2206625"/>
          <p14:tracePt t="22273" x="5335588" y="2206625"/>
          <p14:tracePt t="22282" x="5345113" y="2197100"/>
          <p14:tracePt t="22321" x="5345113" y="2189163"/>
          <p14:tracePt t="22337" x="5360988" y="2181225"/>
          <p14:tracePt t="22353" x="5386388" y="2165350"/>
          <p14:tracePt t="22361" x="5394325" y="2155825"/>
          <p14:tracePt t="22370" x="5418138" y="2139950"/>
          <p14:tracePt t="22377" x="5418138" y="2124075"/>
          <p14:tracePt t="22386" x="5459413" y="2090738"/>
          <p14:tracePt t="22393" x="5476875" y="2065338"/>
          <p14:tracePt t="22403" x="5510213" y="2049463"/>
          <p14:tracePt t="22409" x="5534025" y="2041525"/>
          <p14:tracePt t="22419" x="5559425" y="2041525"/>
          <p14:tracePt t="22425" x="5559425" y="2032000"/>
          <p14:tracePt t="22436" x="5575300" y="2024063"/>
          <p14:tracePt t="22441" x="5600700" y="2024063"/>
          <p14:tracePt t="22593" x="5608638" y="2024063"/>
          <p14:tracePt t="23009" x="5624513" y="2024063"/>
          <p14:tracePt t="23019" x="5665788" y="2024063"/>
          <p14:tracePt t="23025" x="5716588" y="2024063"/>
          <p14:tracePt t="23035" x="5799138" y="2024063"/>
          <p14:tracePt t="23042" x="5864225" y="2024063"/>
          <p14:tracePt t="23051" x="5938838" y="2024063"/>
          <p14:tracePt t="23058" x="6029325" y="2024063"/>
          <p14:tracePt t="23067" x="6103938" y="2024063"/>
          <p14:tracePt t="23074" x="6145213" y="2024063"/>
          <p14:tracePt t="23083" x="6186488" y="2024063"/>
          <p14:tracePt t="23089" x="6227763" y="2032000"/>
          <p14:tracePt t="23099" x="6276975" y="2049463"/>
          <p14:tracePt t="23105" x="6343650" y="2065338"/>
          <p14:tracePt t="23113" x="6361113" y="2065338"/>
          <p14:tracePt t="23121" x="6376988" y="2073275"/>
          <p14:tracePt t="23129" x="6418263" y="2082800"/>
          <p14:tracePt t="23137" x="6484938" y="2098675"/>
          <p14:tracePt t="23145" x="6575425" y="2124075"/>
          <p14:tracePt t="23153" x="6691313" y="2139950"/>
          <p14:tracePt t="23161" x="6815138" y="2165350"/>
          <p14:tracePt t="23170" x="6996113" y="2214563"/>
          <p14:tracePt t="23177" x="7169150" y="2247900"/>
          <p14:tracePt t="23186" x="7318375" y="2281238"/>
          <p14:tracePt t="23193" x="7467600" y="2305050"/>
          <p14:tracePt t="23203" x="7583488" y="2312988"/>
          <p14:tracePt t="23209" x="7681913" y="2330450"/>
          <p14:tracePt t="23219" x="7756525" y="2346325"/>
          <p14:tracePt t="23225" x="7821613" y="2354263"/>
          <p14:tracePt t="23234" x="7839075" y="2354263"/>
          <p14:tracePt t="23241" x="7862888" y="2354263"/>
          <p14:tracePt t="23251" x="7862888" y="2371725"/>
          <p14:tracePt t="23257" x="7888288" y="2371725"/>
          <p14:tracePt t="23273" x="7929563" y="2379663"/>
          <p14:tracePt t="23283" x="7970838" y="2387600"/>
          <p14:tracePt t="23289" x="8012113" y="2387600"/>
          <p14:tracePt t="23297" x="8037513" y="2395538"/>
          <p14:tracePt t="23305" x="8070850" y="2405063"/>
          <p14:tracePt t="23314" x="8102600" y="2405063"/>
          <p14:tracePt t="23322" x="8135938" y="2413000"/>
          <p14:tracePt t="23329" x="8177213" y="2428875"/>
          <p14:tracePt t="23337" x="8185150" y="2428875"/>
          <p14:tracePt t="23345" x="8202613" y="2436813"/>
          <p14:tracePt t="23353" x="8226425" y="2446338"/>
          <p14:tracePt t="23361" x="8285163" y="2478088"/>
          <p14:tracePt t="23370" x="8334375" y="2503488"/>
          <p14:tracePt t="23377" x="8401050" y="2536825"/>
          <p14:tracePt t="23387" x="8475663" y="2560638"/>
          <p14:tracePt t="23393" x="8524875" y="2586038"/>
          <p14:tracePt t="23404" x="8532813" y="2586038"/>
          <p14:tracePt t="23409" x="8548688" y="2593975"/>
          <p14:tracePt t="23419" x="8558213" y="2593975"/>
          <p14:tracePt t="23481" x="8558213" y="2603500"/>
          <p14:tracePt t="23497" x="8540750" y="2603500"/>
          <p14:tracePt t="23505" x="8516938" y="2603500"/>
          <p14:tracePt t="23513" x="8483600" y="2611438"/>
          <p14:tracePt t="23521" x="8466138" y="2619375"/>
          <p14:tracePt t="23530" x="8416925" y="2627313"/>
          <p14:tracePt t="23537" x="8359775" y="2644775"/>
          <p14:tracePt t="23545" x="8285163" y="2652713"/>
          <p14:tracePt t="23554" x="8185150" y="2668588"/>
          <p14:tracePt t="23562" x="8086725" y="2686050"/>
          <p14:tracePt t="23570" x="7988300" y="2701925"/>
          <p14:tracePt t="23577" x="7880350" y="2727325"/>
          <p14:tracePt t="23587" x="7797800" y="2735263"/>
          <p14:tracePt t="23593" x="7715250" y="2743200"/>
          <p14:tracePt t="23603" x="7640638" y="2743200"/>
          <p14:tracePt t="23609" x="7566025" y="2743200"/>
          <p14:tracePt t="23619" x="7483475" y="2751138"/>
          <p14:tracePt t="23625" x="7418388" y="2751138"/>
          <p14:tracePt t="23636" x="7359650" y="2751138"/>
          <p14:tracePt t="23641" x="7310438" y="2751138"/>
          <p14:tracePt t="23650" x="7243763" y="2751138"/>
          <p14:tracePt t="23657" x="7161213" y="2751138"/>
          <p14:tracePt t="23666" x="7096125" y="2751138"/>
          <p14:tracePt t="23673" x="7021513" y="2751138"/>
          <p14:tracePt t="23681" x="6931025" y="2751138"/>
          <p14:tracePt t="23689" x="6831013" y="2751138"/>
          <p14:tracePt t="23697" x="6732588" y="2751138"/>
          <p14:tracePt t="23705" x="6624638" y="2751138"/>
          <p14:tracePt t="23713" x="6516688" y="2751138"/>
          <p14:tracePt t="23721" x="6392863" y="2751138"/>
          <p14:tracePt t="23730" x="6245225" y="2751138"/>
          <p14:tracePt t="23737" x="6080125" y="2751138"/>
          <p14:tracePt t="23745" x="5897563" y="2735263"/>
          <p14:tracePt t="23754" x="5707063" y="2727325"/>
          <p14:tracePt t="23761" x="5541963" y="2701925"/>
          <p14:tracePt t="23771" x="5368925" y="2668588"/>
          <p14:tracePt t="23777" x="5245100" y="2660650"/>
          <p14:tracePt t="23787" x="5137150" y="2652713"/>
          <p14:tracePt t="23793" x="4997450" y="2627313"/>
          <p14:tracePt t="23803" x="4824413" y="2603500"/>
          <p14:tracePt t="23809" x="4667250" y="2593975"/>
          <p14:tracePt t="23820" x="4494213" y="2570163"/>
          <p14:tracePt t="23825" x="4329113" y="2552700"/>
          <p14:tracePt t="23834" x="4162425" y="2536825"/>
          <p14:tracePt t="23841" x="4038600" y="2536825"/>
          <p14:tracePt t="23850" x="3940175" y="2536825"/>
          <p14:tracePt t="23857" x="3865563" y="2536825"/>
          <p14:tracePt t="23867" x="3798888" y="2536825"/>
          <p14:tracePt t="23873" x="3733800" y="2536825"/>
          <p14:tracePt t="23887" x="3684588" y="2536825"/>
          <p14:tracePt t="23889" x="3633788" y="2536825"/>
          <p14:tracePt t="23897" x="3584575" y="2536825"/>
          <p14:tracePt t="23905" x="3543300" y="2536825"/>
          <p14:tracePt t="23914" x="3486150" y="2544763"/>
          <p14:tracePt t="23921" x="3427413" y="2560638"/>
          <p14:tracePt t="23929" x="3354388" y="2586038"/>
          <p14:tracePt t="23937" x="3321050" y="2611438"/>
          <p14:tracePt t="23945" x="3279775" y="2652713"/>
          <p14:tracePt t="23954" x="3246438" y="2701925"/>
          <p14:tracePt t="23961" x="3213100" y="2759075"/>
          <p14:tracePt t="23971" x="3155950" y="2825750"/>
          <p14:tracePt t="23978" x="3114675" y="2882900"/>
          <p14:tracePt t="23987" x="3073400" y="2949575"/>
          <p14:tracePt t="23993" x="3014663" y="3016250"/>
          <p14:tracePt t="24003" x="2973388" y="3090863"/>
          <p14:tracePt t="24009" x="2932113" y="3148013"/>
          <p14:tracePt t="24020" x="2882900" y="3222625"/>
          <p14:tracePt t="24025" x="2857500" y="3279775"/>
          <p14:tracePt t="24035" x="2833688" y="3346450"/>
          <p14:tracePt t="24041" x="2816225" y="3421063"/>
          <p14:tracePt t="24051" x="2800350" y="3486150"/>
          <p14:tracePt t="24057" x="2792413" y="3544888"/>
          <p14:tracePt t="24067" x="2782888" y="3602038"/>
          <p14:tracePt t="24073" x="2774950" y="3668713"/>
          <p14:tracePt t="24081" x="2774950" y="3709988"/>
          <p14:tracePt t="24089" x="2774950" y="3767138"/>
          <p14:tracePt t="24097" x="2774950" y="3800475"/>
          <p14:tracePt t="24105" x="2774950" y="3833813"/>
          <p14:tracePt t="24113" x="2774950" y="3859213"/>
          <p14:tracePt t="24121" x="2782888" y="3883025"/>
          <p14:tracePt t="24129" x="2800350" y="3900488"/>
          <p14:tracePt t="24137" x="2816225" y="3916363"/>
          <p14:tracePt t="24145" x="2825750" y="3924300"/>
          <p14:tracePt t="24154" x="2867025" y="3941763"/>
          <p14:tracePt t="24162" x="2890838" y="3957638"/>
          <p14:tracePt t="24171" x="2924175" y="3975100"/>
          <p14:tracePt t="24177" x="2949575" y="3975100"/>
          <p14:tracePt t="24187" x="2998788" y="3983038"/>
          <p14:tracePt t="24194" x="3040063" y="3983038"/>
          <p14:tracePt t="24203" x="3073400" y="3983038"/>
          <p14:tracePt t="24209" x="3122613" y="3983038"/>
          <p14:tracePt t="24221" x="3138488" y="3983038"/>
          <p14:tracePt t="24225" x="3171825" y="3983038"/>
          <p14:tracePt t="24235" x="3213100" y="3983038"/>
          <p14:tracePt t="24241" x="3270250" y="3975100"/>
          <p14:tracePt t="24252" x="3321050" y="3975100"/>
          <p14:tracePt t="24257" x="3354388" y="3975100"/>
          <p14:tracePt t="24268" x="3395663" y="3975100"/>
          <p14:tracePt t="24273" x="3444875" y="3975100"/>
          <p14:tracePt t="24282" x="3452813" y="3975100"/>
          <p14:tracePt t="24289" x="3486150" y="3965575"/>
          <p14:tracePt t="24305" x="3494088" y="3965575"/>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DC6CF5-A6BB-4B91-A0C2-DF27AA9059D5}"/>
              </a:ext>
            </a:extLst>
          </p:cNvPr>
          <p:cNvSpPr txBox="1"/>
          <p:nvPr/>
        </p:nvSpPr>
        <p:spPr>
          <a:xfrm>
            <a:off x="1685925" y="226367"/>
            <a:ext cx="5448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Thermodynamic potentials</a:t>
            </a:r>
          </a:p>
        </p:txBody>
      </p:sp>
      <p:sp>
        <p:nvSpPr>
          <p:cNvPr id="3" name="TextBox 2">
            <a:extLst>
              <a:ext uri="{FF2B5EF4-FFF2-40B4-BE49-F238E27FC236}">
                <a16:creationId xmlns:a16="http://schemas.microsoft.com/office/drawing/2014/main" id="{38059765-2BEF-4B72-81C7-21DD115349A6}"/>
              </a:ext>
            </a:extLst>
          </p:cNvPr>
          <p:cNvSpPr txBox="1"/>
          <p:nvPr/>
        </p:nvSpPr>
        <p:spPr>
          <a:xfrm>
            <a:off x="323850" y="1066800"/>
            <a:ext cx="8439150" cy="39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283436F-5144-49CC-8319-7A82B03B9899}"/>
                  </a:ext>
                </a:extLst>
              </p:cNvPr>
              <p:cNvSpPr txBox="1"/>
              <p:nvPr/>
            </p:nvSpPr>
            <p:spPr>
              <a:xfrm>
                <a:off x="290512" y="680507"/>
                <a:ext cx="8562975"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In the preceding lectures we have met several functions of the state like energy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𝐸</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entropy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𝑆</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free energy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𝐹</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and canonical potential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𝛺</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with the property that their partial derivatives with respect to their natural variables  gave us the possibility to calculate various macroscopic physical quantities. For example we  have met the following relations:</a:t>
                </a:r>
              </a:p>
            </p:txBody>
          </p:sp>
        </mc:Choice>
        <mc:Fallback xmlns="">
          <p:sp>
            <p:nvSpPr>
              <p:cNvPr id="4" name="TextBox 3">
                <a:extLst>
                  <a:ext uri="{FF2B5EF4-FFF2-40B4-BE49-F238E27FC236}">
                    <a16:creationId xmlns:a16="http://schemas.microsoft.com/office/drawing/2014/main" id="{1283436F-5144-49CC-8319-7A82B03B9899}"/>
                  </a:ext>
                </a:extLst>
              </p:cNvPr>
              <p:cNvSpPr txBox="1">
                <a:spLocks noRot="1" noChangeAspect="1" noMove="1" noResize="1" noEditPoints="1" noAdjustHandles="1" noChangeArrowheads="1" noChangeShapeType="1" noTextEdit="1"/>
              </p:cNvSpPr>
              <p:nvPr/>
            </p:nvSpPr>
            <p:spPr>
              <a:xfrm>
                <a:off x="290512" y="680507"/>
                <a:ext cx="8562975" cy="1477328"/>
              </a:xfrm>
              <a:prstGeom prst="rect">
                <a:avLst/>
              </a:prstGeom>
              <a:blipFill>
                <a:blip r:embed="rId14"/>
                <a:stretch>
                  <a:fillRect l="-641" t="-2479" b="-5785"/>
                </a:stretch>
              </a:blipFill>
            </p:spPr>
            <p:txBody>
              <a:bodyPr/>
              <a:lstStyle/>
              <a:p>
                <a:r>
                  <a:rPr lang="sk-SK">
                    <a:noFill/>
                  </a:rPr>
                  <a:t> </a:t>
                </a:r>
              </a:p>
            </p:txBody>
          </p:sp>
        </mc:Fallback>
      </mc:AlternateContent>
      <p:pic>
        <p:nvPicPr>
          <p:cNvPr id="8" name="Picture 7">
            <a:extLst>
              <a:ext uri="{FF2B5EF4-FFF2-40B4-BE49-F238E27FC236}">
                <a16:creationId xmlns:a16="http://schemas.microsoft.com/office/drawing/2014/main" id="{43A83D42-1D69-445D-83B2-C756A0752202}"/>
              </a:ext>
            </a:extLst>
          </p:cNvPr>
          <p:cNvPicPr>
            <a:picLocks noChangeAspect="1"/>
          </p:cNvPicPr>
          <p:nvPr>
            <p:custDataLst>
              <p:tags r:id="rId1"/>
            </p:custDataLst>
          </p:nvPr>
        </p:nvPicPr>
        <p:blipFill>
          <a:blip r:embed="rId15" cstate="print">
            <a:extLst>
              <a:ext uri="{28A0092B-C50C-407E-A947-70E740481C1C}">
                <a14:useLocalDpi xmlns:a14="http://schemas.microsoft.com/office/drawing/2010/main" val="0"/>
              </a:ext>
            </a:extLst>
          </a:blip>
          <a:stretch>
            <a:fillRect/>
          </a:stretch>
        </p:blipFill>
        <p:spPr>
          <a:xfrm>
            <a:off x="4698908" y="1916857"/>
            <a:ext cx="1305905" cy="524190"/>
          </a:xfrm>
          <a:prstGeom prst="rect">
            <a:avLst/>
          </a:prstGeom>
        </p:spPr>
      </p:pic>
      <p:sp>
        <p:nvSpPr>
          <p:cNvPr id="5" name="TextBox 4">
            <a:extLst>
              <a:ext uri="{FF2B5EF4-FFF2-40B4-BE49-F238E27FC236}">
                <a16:creationId xmlns:a16="http://schemas.microsoft.com/office/drawing/2014/main" id="{C136EC22-06AA-489C-9F62-E21AA2417D40}"/>
              </a:ext>
            </a:extLst>
          </p:cNvPr>
          <p:cNvSpPr txBox="1"/>
          <p:nvPr/>
        </p:nvSpPr>
        <p:spPr>
          <a:xfrm>
            <a:off x="290512" y="2592874"/>
            <a:ext cx="82867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Now we shall discuss various thermodynamic potentials more systematically. We start with the first law of thermodynamics written for reversible processes.</a:t>
            </a:r>
          </a:p>
        </p:txBody>
      </p:sp>
      <p:pic>
        <p:nvPicPr>
          <p:cNvPr id="9" name="Picture 8">
            <a:extLst>
              <a:ext uri="{FF2B5EF4-FFF2-40B4-BE49-F238E27FC236}">
                <a16:creationId xmlns:a16="http://schemas.microsoft.com/office/drawing/2014/main" id="{F8522ED6-8964-431C-9E81-FED65204408C}"/>
              </a:ext>
            </a:extLst>
          </p:cNvPr>
          <p:cNvPicPr>
            <a:picLocks noChangeAspect="1"/>
          </p:cNvPicPr>
          <p:nvPr>
            <p:custDataLst>
              <p:tags r:id="rId2"/>
            </p:custDataLst>
          </p:nvPr>
        </p:nvPicPr>
        <p:blipFill>
          <a:blip r:embed="rId16" cstate="print">
            <a:extLst>
              <a:ext uri="{28A0092B-C50C-407E-A947-70E740481C1C}">
                <a14:useLocalDpi xmlns:a14="http://schemas.microsoft.com/office/drawing/2010/main" val="0"/>
              </a:ext>
            </a:extLst>
          </a:blip>
          <a:stretch>
            <a:fillRect/>
          </a:stretch>
        </p:blipFill>
        <p:spPr>
          <a:xfrm>
            <a:off x="1006476" y="3451971"/>
            <a:ext cx="2733333" cy="234286"/>
          </a:xfrm>
          <a:prstGeom prst="rect">
            <a:avLst/>
          </a:prstGeom>
        </p:spPr>
      </p:pic>
      <p:pic>
        <p:nvPicPr>
          <p:cNvPr id="11" name="Picture 10">
            <a:extLst>
              <a:ext uri="{FF2B5EF4-FFF2-40B4-BE49-F238E27FC236}">
                <a16:creationId xmlns:a16="http://schemas.microsoft.com/office/drawing/2014/main" id="{8AED3AD6-9225-4C29-B892-A02063509F41}"/>
              </a:ext>
            </a:extLst>
          </p:cNvPr>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4486275" y="3261175"/>
            <a:ext cx="3281905" cy="514286"/>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5EED23A-F728-4BCE-96A0-D5B2E8B92812}"/>
                  </a:ext>
                </a:extLst>
              </p:cNvPr>
              <p:cNvSpPr txBox="1"/>
              <p:nvPr/>
            </p:nvSpPr>
            <p:spPr>
              <a:xfrm>
                <a:off x="200025" y="3797431"/>
                <a:ext cx="856297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These relations suggest, that the “native” variables  for energy are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𝑆</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𝑉</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𝑁</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and for entropy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𝐸</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𝑉</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𝑁</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In this context energy and entropy are called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thermodynamic potentials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thermodynamic potentials are expressed through their “native” variables, we get the following relations</a:t>
                </a:r>
              </a:p>
            </p:txBody>
          </p:sp>
        </mc:Choice>
        <mc:Fallback xmlns="">
          <p:sp>
            <p:nvSpPr>
              <p:cNvPr id="12" name="TextBox 11">
                <a:extLst>
                  <a:ext uri="{FF2B5EF4-FFF2-40B4-BE49-F238E27FC236}">
                    <a16:creationId xmlns:a16="http://schemas.microsoft.com/office/drawing/2014/main" id="{F5EED23A-F728-4BCE-96A0-D5B2E8B92812}"/>
                  </a:ext>
                </a:extLst>
              </p:cNvPr>
              <p:cNvSpPr txBox="1">
                <a:spLocks noRot="1" noChangeAspect="1" noMove="1" noResize="1" noEditPoints="1" noAdjustHandles="1" noChangeArrowheads="1" noChangeShapeType="1" noTextEdit="1"/>
              </p:cNvSpPr>
              <p:nvPr/>
            </p:nvSpPr>
            <p:spPr>
              <a:xfrm>
                <a:off x="200025" y="3797431"/>
                <a:ext cx="8562975" cy="1200329"/>
              </a:xfrm>
              <a:prstGeom prst="rect">
                <a:avLst/>
              </a:prstGeom>
              <a:blipFill>
                <a:blip r:embed="rId18"/>
                <a:stretch>
                  <a:fillRect l="-641" t="-3046" r="-214" b="-7107"/>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E912A7E3-D49B-48CD-A7B3-0ED1DA03EE43}"/>
              </a:ext>
            </a:extLst>
          </p:cNvPr>
          <p:cNvPicPr>
            <a:picLocks noChangeAspect="1"/>
          </p:cNvPicPr>
          <p:nvPr>
            <p:custDataLst>
              <p:tags r:id="rId4"/>
            </p:custDataLst>
          </p:nvPr>
        </p:nvPicPr>
        <p:blipFill>
          <a:blip r:embed="rId19" cstate="print">
            <a:extLst>
              <a:ext uri="{28A0092B-C50C-407E-A947-70E740481C1C}">
                <a14:useLocalDpi xmlns:a14="http://schemas.microsoft.com/office/drawing/2010/main" val="0"/>
              </a:ext>
            </a:extLst>
          </a:blip>
          <a:stretch>
            <a:fillRect/>
          </a:stretch>
        </p:blipFill>
        <p:spPr>
          <a:xfrm>
            <a:off x="353523" y="5031796"/>
            <a:ext cx="1328762" cy="524190"/>
          </a:xfrm>
          <a:prstGeom prst="rect">
            <a:avLst/>
          </a:prstGeom>
        </p:spPr>
      </p:pic>
      <p:pic>
        <p:nvPicPr>
          <p:cNvPr id="14" name="Picture 13">
            <a:extLst>
              <a:ext uri="{FF2B5EF4-FFF2-40B4-BE49-F238E27FC236}">
                <a16:creationId xmlns:a16="http://schemas.microsoft.com/office/drawing/2014/main" id="{053B7207-0EF5-4126-88E5-8AF8ECE95154}"/>
              </a:ext>
            </a:extLst>
          </p:cNvPr>
          <p:cNvPicPr>
            <a:picLocks noChangeAspect="1"/>
          </p:cNvPicPr>
          <p:nvPr>
            <p:custDataLst>
              <p:tags r:id="rId5"/>
            </p:custDataLst>
          </p:nvPr>
        </p:nvPicPr>
        <p:blipFill>
          <a:blip r:embed="rId15" cstate="print">
            <a:extLst>
              <a:ext uri="{28A0092B-C50C-407E-A947-70E740481C1C}">
                <a14:useLocalDpi xmlns:a14="http://schemas.microsoft.com/office/drawing/2010/main" val="0"/>
              </a:ext>
            </a:extLst>
          </a:blip>
          <a:stretch>
            <a:fillRect/>
          </a:stretch>
        </p:blipFill>
        <p:spPr>
          <a:xfrm>
            <a:off x="6696799" y="5052706"/>
            <a:ext cx="1305905" cy="524190"/>
          </a:xfrm>
          <a:prstGeom prst="rect">
            <a:avLst/>
          </a:prstGeom>
        </p:spPr>
      </p:pic>
      <p:pic>
        <p:nvPicPr>
          <p:cNvPr id="10" name="Picture 9">
            <a:extLst>
              <a:ext uri="{FF2B5EF4-FFF2-40B4-BE49-F238E27FC236}">
                <a16:creationId xmlns:a16="http://schemas.microsoft.com/office/drawing/2014/main" id="{72F4C3F2-5980-467B-93C0-43AF3903C5EF}"/>
              </a:ext>
            </a:extLst>
          </p:cNvPr>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3558685" y="5063758"/>
            <a:ext cx="1452190" cy="524190"/>
          </a:xfrm>
          <a:prstGeom prst="rect">
            <a:avLst/>
          </a:prstGeom>
        </p:spPr>
      </p:pic>
      <p:pic>
        <p:nvPicPr>
          <p:cNvPr id="22" name="Picture 21">
            <a:extLst>
              <a:ext uri="{FF2B5EF4-FFF2-40B4-BE49-F238E27FC236}">
                <a16:creationId xmlns:a16="http://schemas.microsoft.com/office/drawing/2014/main" id="{8E0FFA6E-3E6E-4F7A-8214-7039842AB138}"/>
              </a:ext>
            </a:extLst>
          </p:cNvPr>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353524" y="5882636"/>
            <a:ext cx="1527429" cy="589714"/>
          </a:xfrm>
          <a:prstGeom prst="rect">
            <a:avLst/>
          </a:prstGeom>
        </p:spPr>
      </p:pic>
      <p:pic>
        <p:nvPicPr>
          <p:cNvPr id="23" name="Picture 22">
            <a:extLst>
              <a:ext uri="{FF2B5EF4-FFF2-40B4-BE49-F238E27FC236}">
                <a16:creationId xmlns:a16="http://schemas.microsoft.com/office/drawing/2014/main" id="{EB8EB978-6D09-4EE8-8A7B-0FB74B8A9B56}"/>
              </a:ext>
            </a:extLst>
          </p:cNvPr>
          <p:cNvPicPr>
            <a:picLocks noChangeAspect="1"/>
          </p:cNvPicPr>
          <p:nvPr>
            <p:custDataLst>
              <p:tags r:id="rId8"/>
            </p:custDataLst>
          </p:nvPr>
        </p:nvPicPr>
        <p:blipFill>
          <a:blip r:embed="rId21" cstate="print">
            <a:extLst>
              <a:ext uri="{28A0092B-C50C-407E-A947-70E740481C1C}">
                <a14:useLocalDpi xmlns:a14="http://schemas.microsoft.com/office/drawing/2010/main" val="0"/>
              </a:ext>
            </a:extLst>
          </a:blip>
          <a:stretch>
            <a:fillRect/>
          </a:stretch>
        </p:blipFill>
        <p:spPr>
          <a:xfrm>
            <a:off x="2449024" y="1947573"/>
            <a:ext cx="1527429" cy="589714"/>
          </a:xfrm>
          <a:prstGeom prst="rect">
            <a:avLst/>
          </a:prstGeom>
        </p:spPr>
      </p:pic>
      <p:pic>
        <p:nvPicPr>
          <p:cNvPr id="26" name="Picture 25">
            <a:extLst>
              <a:ext uri="{FF2B5EF4-FFF2-40B4-BE49-F238E27FC236}">
                <a16:creationId xmlns:a16="http://schemas.microsoft.com/office/drawing/2014/main" id="{60860032-FAC9-4F68-B5BE-68FA0ED25838}"/>
              </a:ext>
            </a:extLst>
          </p:cNvPr>
          <p:cNvPicPr>
            <a:picLocks noChangeAspect="1"/>
          </p:cNvPicPr>
          <p:nvPr>
            <p:custDataLst>
              <p:tags r:id="rId9"/>
            </p:custDataLst>
          </p:nvPr>
        </p:nvPicPr>
        <p:blipFill>
          <a:blip r:embed="rId22" cstate="print">
            <a:extLst>
              <a:ext uri="{28A0092B-C50C-407E-A947-70E740481C1C}">
                <a14:useLocalDpi xmlns:a14="http://schemas.microsoft.com/office/drawing/2010/main" val="0"/>
              </a:ext>
            </a:extLst>
          </a:blip>
          <a:stretch>
            <a:fillRect/>
          </a:stretch>
        </p:blipFill>
        <p:spPr>
          <a:xfrm>
            <a:off x="3558685" y="5791200"/>
            <a:ext cx="1554857" cy="589714"/>
          </a:xfrm>
          <a:prstGeom prst="rect">
            <a:avLst/>
          </a:prstGeom>
        </p:spPr>
      </p:pic>
      <p:pic>
        <p:nvPicPr>
          <p:cNvPr id="29" name="Picture 28">
            <a:extLst>
              <a:ext uri="{FF2B5EF4-FFF2-40B4-BE49-F238E27FC236}">
                <a16:creationId xmlns:a16="http://schemas.microsoft.com/office/drawing/2014/main" id="{7C8AF58E-893A-4449-98B6-4C1E6B71A1A7}"/>
              </a:ext>
            </a:extLst>
          </p:cNvPr>
          <p:cNvPicPr>
            <a:picLocks noChangeAspect="1"/>
          </p:cNvPicPr>
          <p:nvPr>
            <p:custDataLst>
              <p:tags r:id="rId10"/>
            </p:custDataLst>
          </p:nvPr>
        </p:nvPicPr>
        <p:blipFill>
          <a:blip r:embed="rId23" cstate="print">
            <a:extLst>
              <a:ext uri="{28A0092B-C50C-407E-A947-70E740481C1C}">
                <a14:useLocalDpi xmlns:a14="http://schemas.microsoft.com/office/drawing/2010/main" val="0"/>
              </a:ext>
            </a:extLst>
          </a:blip>
          <a:stretch>
            <a:fillRect/>
          </a:stretch>
        </p:blipFill>
        <p:spPr>
          <a:xfrm>
            <a:off x="6655524" y="5791200"/>
            <a:ext cx="1776000" cy="589714"/>
          </a:xfrm>
          <a:prstGeom prst="rect">
            <a:avLst/>
          </a:prstGeom>
        </p:spPr>
      </p:pic>
      <p:sp>
        <p:nvSpPr>
          <p:cNvPr id="30" name="Rectangle 29">
            <a:extLst>
              <a:ext uri="{FF2B5EF4-FFF2-40B4-BE49-F238E27FC236}">
                <a16:creationId xmlns:a16="http://schemas.microsoft.com/office/drawing/2014/main" id="{45643436-312A-4A1D-B56C-A686DCAB16A8}"/>
              </a:ext>
            </a:extLst>
          </p:cNvPr>
          <p:cNvSpPr/>
          <p:nvPr/>
        </p:nvSpPr>
        <p:spPr>
          <a:xfrm>
            <a:off x="290512" y="4972925"/>
            <a:ext cx="8472488" cy="16338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Slide Number Placeholder 12">
            <a:extLst>
              <a:ext uri="{FF2B5EF4-FFF2-40B4-BE49-F238E27FC236}">
                <a16:creationId xmlns:a16="http://schemas.microsoft.com/office/drawing/2014/main" id="{2CD69865-AF0D-4943-B24C-F6801E254E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CE0CA2-1A48-4B23-8A77-1A9F640E54E6}" type="slidenum">
              <a:rPr kumimoji="0" lang="sk-S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sk-S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Audio 5">
            <a:hlinkClick r:id="" action="ppaction://media"/>
            <a:extLst>
              <a:ext uri="{FF2B5EF4-FFF2-40B4-BE49-F238E27FC236}">
                <a16:creationId xmlns:a16="http://schemas.microsoft.com/office/drawing/2014/main" id="{C60F12B1-5A94-482D-80D1-201E72BF967A}"/>
              </a:ext>
            </a:extLst>
          </p:cNvPr>
          <p:cNvPicPr>
            <a:picLocks noChangeAspect="1"/>
          </p:cNvPicPr>
          <p:nvPr>
            <a:audioFile r:link="rId12"/>
            <p:extLst>
              <p:ext uri="{DAA4B4D4-6D71-4841-9C94-3DE7FCFB9230}">
                <p14:media xmlns:p14="http://schemas.microsoft.com/office/powerpoint/2010/main" r:embed="rId11"/>
              </p:ext>
            </p:extLst>
          </p:nvPr>
        </p:nvPicPr>
        <p:blipFill>
          <a:blip r:embed="rId2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33297395"/>
      </p:ext>
    </p:extLst>
  </p:cSld>
  <p:clrMapOvr>
    <a:masterClrMapping/>
  </p:clrMapOvr>
  <mc:AlternateContent xmlns:mc="http://schemas.openxmlformats.org/markup-compatibility/2006">
    <mc:Choice xmlns:p14="http://schemas.microsoft.com/office/powerpoint/2010/main" Requires="p14">
      <p:transition spd="slow" p14:dur="2000" advTm="193852"/>
    </mc:Choice>
    <mc:Fallback>
      <p:transition spd="slow" advTm="193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1137" x="3452813" y="3965575"/>
          <p14:tracePt t="1145" x="3328988" y="3965575"/>
          <p14:tracePt t="1152" x="3130550" y="3965575"/>
          <p14:tracePt t="1161" x="2882900" y="3965575"/>
          <p14:tracePt t="1168" x="2617788" y="3965575"/>
          <p14:tracePt t="1177" x="2305050" y="3965575"/>
          <p14:tracePt t="1185" x="2089150" y="3965575"/>
          <p14:tracePt t="1193" x="2089150" y="3975100"/>
          <p14:tracePt t="1216" x="2114550" y="3975100"/>
          <p14:tracePt t="1225" x="2147888" y="3975100"/>
          <p14:tracePt t="1232" x="2163763" y="3975100"/>
          <p14:tracePt t="1241" x="2171700" y="3975100"/>
          <p14:tracePt t="1272" x="2181225" y="3975100"/>
          <p14:tracePt t="1282" x="2181225" y="3949700"/>
          <p14:tracePt t="1290" x="2155825" y="3924300"/>
          <p14:tracePt t="1299" x="2114550" y="3883025"/>
          <p14:tracePt t="1305" x="2065338" y="3841750"/>
          <p14:tracePt t="1315" x="2039938" y="3808413"/>
          <p14:tracePt t="1320" x="2024063" y="3767138"/>
          <p14:tracePt t="1330" x="2024063" y="3735388"/>
          <p14:tracePt t="1337" x="2024063" y="3684588"/>
          <p14:tracePt t="1347" x="2024063" y="3643313"/>
          <p14:tracePt t="1352" x="2047875" y="3602038"/>
          <p14:tracePt t="1364" x="2065338" y="3586163"/>
          <p14:tracePt t="1368" x="2089150" y="3544888"/>
          <p14:tracePt t="1377" x="2114550" y="3511550"/>
          <p14:tracePt t="1384" x="2130425" y="3462338"/>
          <p14:tracePt t="1392" x="2139950" y="3413125"/>
          <p14:tracePt t="1400" x="2139950" y="3371850"/>
          <p14:tracePt t="1409" x="2139950" y="3305175"/>
          <p14:tracePt t="1416" x="2139950" y="3246438"/>
          <p14:tracePt t="1425" x="2106613" y="3163888"/>
          <p14:tracePt t="1433" x="2065338" y="3073400"/>
          <p14:tracePt t="1448" x="2016125" y="2941638"/>
          <p14:tracePt t="1450" x="1949450" y="2792413"/>
          <p14:tracePt t="1456" x="1892300" y="2652713"/>
          <p14:tracePt t="1466" x="1866900" y="2552700"/>
          <p14:tracePt t="1472" x="1841500" y="2454275"/>
          <p14:tracePt t="1482" x="1833563" y="2387600"/>
          <p14:tracePt t="1488" x="1833563" y="2354263"/>
          <p14:tracePt t="1498" x="1833563" y="2312988"/>
          <p14:tracePt t="1529" x="1841500" y="2305050"/>
          <p14:tracePt t="1544" x="1858963" y="2297113"/>
          <p14:tracePt t="1552" x="1900238" y="2271713"/>
          <p14:tracePt t="1564" x="1941513" y="2230438"/>
          <p14:tracePt t="1568" x="1982788" y="2206625"/>
          <p14:tracePt t="1577" x="2047875" y="2155825"/>
          <p14:tracePt t="1584" x="2130425" y="2090738"/>
          <p14:tracePt t="1592" x="2222500" y="2032000"/>
          <p14:tracePt t="1600" x="2328863" y="1966913"/>
          <p14:tracePt t="1609" x="2428875" y="1908175"/>
          <p14:tracePt t="1618" x="2527300" y="1851025"/>
          <p14:tracePt t="1624" x="2617788" y="1809750"/>
          <p14:tracePt t="1633" x="2717800" y="1751013"/>
          <p14:tracePt t="1641" x="2792413" y="1719263"/>
          <p14:tracePt t="1649" x="2874963" y="1685925"/>
          <p14:tracePt t="1657" x="2957513" y="1652588"/>
          <p14:tracePt t="1666" x="3022600" y="1636713"/>
          <p14:tracePt t="1673" x="3081338" y="1611313"/>
          <p14:tracePt t="1682" x="3130550" y="1603375"/>
          <p14:tracePt t="1689" x="3187700" y="1595438"/>
          <p14:tracePt t="1698" x="3228975" y="1585913"/>
          <p14:tracePt t="1705" x="3270250" y="1577975"/>
          <p14:tracePt t="1715" x="3279775" y="1577975"/>
          <p14:tracePt t="1720" x="3295650" y="1570038"/>
          <p14:tracePt t="1731" x="3313113" y="1562100"/>
          <p14:tracePt t="1736" x="3328988" y="1554163"/>
          <p14:tracePt t="1747" x="3344863" y="1544638"/>
          <p14:tracePt t="1761" x="3354388" y="1544638"/>
          <p14:tracePt t="1961" x="3370263" y="1544638"/>
          <p14:tracePt t="1969" x="3395663" y="1544638"/>
          <p14:tracePt t="1977" x="3427413" y="1544638"/>
          <p14:tracePt t="1984" x="3478213" y="1544638"/>
          <p14:tracePt t="1992" x="3509963" y="1544638"/>
          <p14:tracePt t="2000" x="3535363" y="1544638"/>
          <p14:tracePt t="2009" x="3560763" y="1544638"/>
          <p14:tracePt t="2017" x="3584575" y="1544638"/>
          <p14:tracePt t="2041" x="3609975" y="1544638"/>
          <p14:tracePt t="2049" x="3617913" y="1544638"/>
          <p14:tracePt t="2057" x="3633788" y="1544638"/>
          <p14:tracePt t="2066" x="3643313" y="1528763"/>
          <p14:tracePt t="2072" x="3667125" y="1528763"/>
          <p14:tracePt t="2082" x="3708400" y="1520825"/>
          <p14:tracePt t="2089" x="3757613" y="1479550"/>
          <p14:tracePt t="2098" x="3790950" y="1454150"/>
          <p14:tracePt t="2105" x="3808413" y="1446213"/>
          <p14:tracePt t="2114" x="3841750" y="1438275"/>
          <p14:tracePt t="2121" x="3890963" y="1404938"/>
          <p14:tracePt t="2131" x="3924300" y="1363663"/>
          <p14:tracePt t="2137" x="3948113" y="1330325"/>
          <p14:tracePt t="2147" x="3981450" y="1296988"/>
          <p14:tracePt t="2153" x="4006850" y="1263650"/>
          <p14:tracePt t="2161" x="4056063" y="1222375"/>
          <p14:tracePt t="2169" x="4097338" y="1189038"/>
          <p14:tracePt t="2177" x="4130675" y="1157288"/>
          <p14:tracePt t="2186" x="4138613" y="1147763"/>
          <p14:tracePt t="2192" x="4154488" y="1123950"/>
          <p14:tracePt t="2201" x="4179888" y="1082675"/>
          <p14:tracePt t="2208" x="4195763" y="1041400"/>
          <p14:tracePt t="2217" x="4221163" y="1008063"/>
          <p14:tracePt t="2224" x="4244975" y="966788"/>
          <p14:tracePt t="2233" x="4278313" y="917575"/>
          <p14:tracePt t="2240" x="4329113" y="868363"/>
          <p14:tracePt t="2249" x="4360863" y="835025"/>
          <p14:tracePt t="2256" x="4386263" y="809625"/>
          <p14:tracePt t="2266" x="4443413" y="760413"/>
          <p14:tracePt t="2272" x="4452938" y="742950"/>
          <p14:tracePt t="2282" x="4476750" y="719138"/>
          <p14:tracePt t="2289" x="4502150" y="685800"/>
          <p14:tracePt t="2298" x="4535488" y="660400"/>
          <p14:tracePt t="2305" x="4576763" y="619125"/>
          <p14:tracePt t="2314" x="4600575" y="587375"/>
          <p14:tracePt t="2321" x="4625975" y="569913"/>
          <p14:tracePt t="2331" x="4641850" y="554038"/>
          <p14:tracePt t="2337" x="4649788" y="554038"/>
          <p14:tracePt t="2353" x="4659313" y="546100"/>
          <p14:tracePt t="2377" x="4675188" y="546100"/>
          <p14:tracePt t="2392" x="4700588" y="536575"/>
          <p14:tracePt t="2400" x="4708525" y="528638"/>
          <p14:tracePt t="2417" x="4716463" y="528638"/>
          <p14:tracePt t="2466" x="4749800" y="528638"/>
          <p14:tracePt t="2472" x="4773613" y="536575"/>
          <p14:tracePt t="2482" x="4814888" y="536575"/>
          <p14:tracePt t="2489" x="4857750" y="536575"/>
          <p14:tracePt t="2499" x="4881563" y="546100"/>
          <p14:tracePt t="2505" x="4930775" y="546100"/>
          <p14:tracePt t="2515" x="4997450" y="554038"/>
          <p14:tracePt t="2521" x="5054600" y="561975"/>
          <p14:tracePt t="2531" x="5113338" y="569913"/>
          <p14:tracePt t="2536" x="5162550" y="577850"/>
          <p14:tracePt t="2545" x="5178425" y="577850"/>
          <p14:tracePt t="2552" x="5203825" y="587375"/>
          <p14:tracePt t="2561" x="5211763" y="603250"/>
          <p14:tracePt t="2584" x="5253038" y="628650"/>
          <p14:tracePt t="2609" x="5286375" y="644525"/>
          <p14:tracePt t="2618" x="5294313" y="652463"/>
          <p14:tracePt t="2624" x="5302250" y="652463"/>
          <p14:tracePt t="2672" x="5311775" y="660400"/>
          <p14:tracePt t="2682" x="5319713" y="660400"/>
          <p14:tracePt t="2697" x="5319713" y="677863"/>
          <p14:tracePt t="2705" x="5319713" y="685800"/>
          <p14:tracePt t="2713" x="5319713" y="701675"/>
          <p14:tracePt t="2721" x="5319713" y="711200"/>
          <p14:tracePt t="2732" x="5302250" y="727075"/>
          <p14:tracePt t="2736" x="5270500" y="742950"/>
          <p14:tracePt t="2745" x="5219700" y="760413"/>
          <p14:tracePt t="2752" x="5203825" y="768350"/>
          <p14:tracePt t="2761" x="5178425" y="776288"/>
          <p14:tracePt t="2768" x="5137150" y="801688"/>
          <p14:tracePt t="2777" x="5080000" y="825500"/>
          <p14:tracePt t="2786" x="5022850" y="850900"/>
          <p14:tracePt t="2792" x="4930775" y="868363"/>
          <p14:tracePt t="2801" x="4832350" y="884238"/>
          <p14:tracePt t="2809" x="4716463" y="900113"/>
          <p14:tracePt t="2817" x="4633913" y="917575"/>
          <p14:tracePt t="2824" x="4543425" y="933450"/>
          <p14:tracePt t="2833" x="4476750" y="941388"/>
          <p14:tracePt t="2841" x="4427538" y="958850"/>
          <p14:tracePt t="2850" x="4419600" y="958850"/>
          <p14:tracePt t="2856" x="4402138" y="958850"/>
          <p14:tracePt t="2866" x="4386263" y="958850"/>
          <p14:tracePt t="2872" x="4360863" y="958850"/>
          <p14:tracePt t="2883" x="4344988" y="966788"/>
          <p14:tracePt t="2889" x="4319588" y="974725"/>
          <p14:tracePt t="2901" x="4295775" y="974725"/>
          <p14:tracePt t="2904" x="4262438" y="982663"/>
          <p14:tracePt t="2915" x="4213225" y="1000125"/>
          <p14:tracePt t="2921" x="4154488" y="1016000"/>
          <p14:tracePt t="2930" x="4097338" y="1033463"/>
          <p14:tracePt t="2936" x="4030663" y="1049338"/>
          <p14:tracePt t="2944" x="3948113" y="1065213"/>
          <p14:tracePt t="2952" x="3883025" y="1082675"/>
          <p14:tracePt t="2960" x="3824288" y="1106488"/>
          <p14:tracePt t="2968" x="3767138" y="1131888"/>
          <p14:tracePt t="2976" x="3708400" y="1157288"/>
          <p14:tracePt t="2984" x="3659188" y="1173163"/>
          <p14:tracePt t="2992" x="3584575" y="1206500"/>
          <p14:tracePt t="3000" x="3509963" y="1239838"/>
          <p14:tracePt t="3008" x="3411538" y="1289050"/>
          <p14:tracePt t="3017" x="3313113" y="1314450"/>
          <p14:tracePt t="3024" x="3228975" y="1363663"/>
          <p14:tracePt t="3033" x="3155950" y="1397000"/>
          <p14:tracePt t="3040" x="3073400" y="1446213"/>
          <p14:tracePt t="3049" x="2998788" y="1487488"/>
          <p14:tracePt t="3056" x="2940050" y="1520825"/>
          <p14:tracePt t="3065" x="2890838" y="1544638"/>
          <p14:tracePt t="3072" x="2849563" y="1577975"/>
          <p14:tracePt t="3082" x="2825750" y="1611313"/>
          <p14:tracePt t="3088" x="2792413" y="1644650"/>
          <p14:tracePt t="3098" x="2767013" y="1685925"/>
          <p14:tracePt t="3104" x="2741613" y="1719263"/>
          <p14:tracePt t="3114" x="2733675" y="1751013"/>
          <p14:tracePt t="3120" x="2717800" y="1801813"/>
          <p14:tracePt t="3131" x="2692400" y="1851025"/>
          <p14:tracePt t="3136" x="2684463" y="1908175"/>
          <p14:tracePt t="3144" x="2676525" y="1949450"/>
          <p14:tracePt t="3152" x="2668588" y="2000250"/>
          <p14:tracePt t="3160" x="2668588" y="2057400"/>
          <p14:tracePt t="3168" x="2668588" y="2098675"/>
          <p14:tracePt t="3177" x="2668588" y="2139950"/>
          <p14:tracePt t="3184" x="2676525" y="2181225"/>
          <p14:tracePt t="3193" x="2700338" y="2230438"/>
          <p14:tracePt t="3201" x="2717800" y="2263775"/>
          <p14:tracePt t="3209" x="2751138" y="2305050"/>
          <p14:tracePt t="3218" x="2792413" y="2346325"/>
          <p14:tracePt t="3224" x="2841625" y="2379663"/>
          <p14:tracePt t="3234" x="2898775" y="2413000"/>
          <p14:tracePt t="3241" x="2973388" y="2462213"/>
          <p14:tracePt t="3250" x="3048000" y="2503488"/>
          <p14:tracePt t="3257" x="3114675" y="2544763"/>
          <p14:tracePt t="3266" x="3179763" y="2603500"/>
          <p14:tracePt t="3272" x="3246438" y="2644775"/>
          <p14:tracePt t="3283" x="3295650" y="2686050"/>
          <p14:tracePt t="3289" x="3336925" y="2735263"/>
          <p14:tracePt t="3301" x="3370263" y="2768600"/>
          <p14:tracePt t="3305" x="3395663" y="2809875"/>
          <p14:tracePt t="3318" x="3419475" y="2833688"/>
          <p14:tracePt t="3320" x="3444875" y="2859088"/>
          <p14:tracePt t="3329" x="3460750" y="2859088"/>
          <p14:tracePt t="3336" x="3494088" y="2867025"/>
          <p14:tracePt t="3345" x="3543300" y="2882900"/>
          <p14:tracePt t="3352" x="3584575" y="2892425"/>
          <p14:tracePt t="3361" x="3643313" y="2892425"/>
          <p14:tracePt t="3368" x="3692525" y="2892425"/>
          <p14:tracePt t="3377" x="3725863" y="2892425"/>
          <p14:tracePt t="3384" x="3749675" y="2892425"/>
          <p14:tracePt t="3401" x="3757613" y="2900363"/>
          <p14:tracePt t="3409" x="3767138" y="2900363"/>
          <p14:tracePt t="3425" x="3775075" y="2900363"/>
          <p14:tracePt t="3434" x="3783013" y="2916238"/>
          <p14:tracePt t="3440" x="3808413" y="2916238"/>
          <p14:tracePt t="3451" x="3816350" y="2925763"/>
          <p14:tracePt t="3457" x="3841750" y="2933700"/>
          <p14:tracePt t="3467" x="3883025" y="2933700"/>
          <p14:tracePt t="3472" x="3924300" y="2933700"/>
          <p14:tracePt t="3483" x="3981450" y="2933700"/>
          <p14:tracePt t="3489" x="4048125" y="2933700"/>
          <p14:tracePt t="3498" x="4113213" y="2933700"/>
          <p14:tracePt t="3505" x="4203700" y="2933700"/>
          <p14:tracePt t="3516" x="4286250" y="2933700"/>
          <p14:tracePt t="3521" x="4370388" y="2925763"/>
          <p14:tracePt t="3529" x="4435475" y="2892425"/>
          <p14:tracePt t="3537" x="4494213" y="2874963"/>
          <p14:tracePt t="3545" x="4543425" y="2859088"/>
          <p14:tracePt t="3552" x="4584700" y="2859088"/>
          <p14:tracePt t="3561" x="4625975" y="2841625"/>
          <p14:tracePt t="3568" x="4675188" y="2833688"/>
          <p14:tracePt t="3577" x="4732338" y="2825750"/>
          <p14:tracePt t="3585" x="4832350" y="2809875"/>
          <p14:tracePt t="3592" x="4930775" y="2776538"/>
          <p14:tracePt t="3602" x="5054600" y="2751138"/>
          <p14:tracePt t="3610" x="5211763" y="2717800"/>
          <p14:tracePt t="3618" x="5360988" y="2693988"/>
          <p14:tracePt t="3624" x="5526088" y="2668588"/>
          <p14:tracePt t="3634" x="5657850" y="2644775"/>
          <p14:tracePt t="3641" x="5773738" y="2611438"/>
          <p14:tracePt t="3650" x="5881688" y="2593975"/>
          <p14:tracePt t="3656" x="5964238" y="2578100"/>
          <p14:tracePt t="3666" x="6038850" y="2570163"/>
          <p14:tracePt t="3672" x="6103938" y="2560638"/>
          <p14:tracePt t="3683" x="6145213" y="2552700"/>
          <p14:tracePt t="3688" x="6178550" y="2544763"/>
          <p14:tracePt t="3699" x="6203950" y="2544763"/>
          <p14:tracePt t="3705" x="6235700" y="2544763"/>
          <p14:tracePt t="3715" x="6245225" y="2544763"/>
          <p14:tracePt t="3720" x="6269038" y="2544763"/>
          <p14:tracePt t="3729" x="6294438" y="2536825"/>
          <p14:tracePt t="3736" x="6335713" y="2536825"/>
          <p14:tracePt t="3744" x="6376988" y="2528888"/>
          <p14:tracePt t="3752" x="6410325" y="2519363"/>
          <p14:tracePt t="3760" x="6434138" y="2519363"/>
          <p14:tracePt t="3768" x="6484938" y="2519363"/>
          <p14:tracePt t="3776" x="6534150" y="2519363"/>
          <p14:tracePt t="3784" x="6591300" y="2519363"/>
          <p14:tracePt t="3792" x="6632575" y="2519363"/>
          <p14:tracePt t="3801" x="6673850" y="2511425"/>
          <p14:tracePt t="3968" x="6673850" y="2503488"/>
          <p14:tracePt t="3976" x="6665913" y="2495550"/>
          <p14:tracePt t="3984" x="6632575" y="2478088"/>
          <p14:tracePt t="3992" x="6599238" y="2478088"/>
          <p14:tracePt t="4001" x="6550025" y="2462213"/>
          <p14:tracePt t="4009" x="6534150" y="2462213"/>
          <p14:tracePt t="4017" x="6500813" y="2462213"/>
          <p14:tracePt t="4024" x="6434138" y="2462213"/>
          <p14:tracePt t="4035" x="6343650" y="2462213"/>
          <p14:tracePt t="4041" x="6245225" y="2462213"/>
          <p14:tracePt t="4050" x="6137275" y="2462213"/>
          <p14:tracePt t="4057" x="6021388" y="2462213"/>
          <p14:tracePt t="4067" x="5889625" y="2462213"/>
          <p14:tracePt t="4073" x="5748338" y="2462213"/>
          <p14:tracePt t="4083" x="5526088" y="2462213"/>
          <p14:tracePt t="4088" x="5302250" y="2462213"/>
          <p14:tracePt t="4099" x="5054600" y="2462213"/>
          <p14:tracePt t="4104" x="4806950" y="2462213"/>
          <p14:tracePt t="4116" x="4559300" y="2462213"/>
          <p14:tracePt t="4121" x="4311650" y="2462213"/>
          <p14:tracePt t="4128" x="4154488" y="2462213"/>
          <p14:tracePt t="4137" x="4038600" y="2462213"/>
          <p14:tracePt t="4145" x="3956050" y="2462213"/>
          <p14:tracePt t="4152" x="3873500" y="2462213"/>
          <p14:tracePt t="4160" x="3798888" y="2462213"/>
          <p14:tracePt t="4168" x="3790950" y="2462213"/>
          <p14:tracePt t="4176" x="3757613" y="2462213"/>
          <p14:tracePt t="4185" x="3749675" y="2462213"/>
          <p14:tracePt t="4208" x="3733800" y="2462213"/>
          <p14:tracePt t="4218" x="3725863" y="2462213"/>
          <p14:tracePt t="4225" x="3716338" y="2462213"/>
          <p14:tracePt t="4234" x="3708400" y="2462213"/>
          <p14:tracePt t="4241" x="3684588" y="2454275"/>
          <p14:tracePt t="4250" x="3643313" y="2454275"/>
          <p14:tracePt t="4256" x="3609975" y="2454275"/>
          <p14:tracePt t="4267" x="3592513" y="2436813"/>
          <p14:tracePt t="4272" x="3584575" y="2436813"/>
          <p14:tracePt t="4283" x="3568700" y="2436813"/>
          <p14:tracePt t="4299" x="3560763" y="2436813"/>
          <p14:tracePt t="4624" x="3576638" y="2436813"/>
          <p14:tracePt t="4634" x="3617913" y="2436813"/>
          <p14:tracePt t="4641" x="3643313" y="2436813"/>
          <p14:tracePt t="4650" x="3692525" y="2436813"/>
          <p14:tracePt t="4657" x="3757613" y="2436813"/>
          <p14:tracePt t="4666" x="3832225" y="2436813"/>
          <p14:tracePt t="4672" x="3932238" y="2436813"/>
          <p14:tracePt t="4683" x="4038600" y="2436813"/>
          <p14:tracePt t="4689" x="4146550" y="2436813"/>
          <p14:tracePt t="4700" x="4286250" y="2436813"/>
          <p14:tracePt t="4705" x="4402138" y="2436813"/>
          <p14:tracePt t="4716" x="4510088" y="2436813"/>
          <p14:tracePt t="4721" x="4608513" y="2436813"/>
          <p14:tracePt t="4728" x="4675188" y="2436813"/>
          <p14:tracePt t="4736" x="4724400" y="2436813"/>
          <p14:tracePt t="4745" x="4757738" y="2436813"/>
          <p14:tracePt t="4752" x="4783138" y="2436813"/>
          <p14:tracePt t="5545" x="4773613" y="2436813"/>
          <p14:tracePt t="5552" x="4749800" y="2436813"/>
          <p14:tracePt t="5561" x="4724400" y="2436813"/>
          <p14:tracePt t="5569" x="4700588" y="2436813"/>
          <p14:tracePt t="5577" x="4675188" y="2436813"/>
          <p14:tracePt t="5586" x="4633913" y="2428875"/>
          <p14:tracePt t="5592" x="4567238" y="2420938"/>
          <p14:tracePt t="5602" x="4484688" y="2405063"/>
          <p14:tracePt t="5609" x="4411663" y="2387600"/>
          <p14:tracePt t="5618" x="4319588" y="2371725"/>
          <p14:tracePt t="5625" x="4254500" y="2371725"/>
          <p14:tracePt t="5635" x="4187825" y="2371725"/>
          <p14:tracePt t="5641" x="4121150" y="2371725"/>
          <p14:tracePt t="5650" x="4056063" y="2363788"/>
          <p14:tracePt t="5657" x="3989388" y="2363788"/>
          <p14:tracePt t="5667" x="3914775" y="2354263"/>
          <p14:tracePt t="5672" x="3857625" y="2346325"/>
          <p14:tracePt t="5684" x="3808413" y="2338388"/>
          <p14:tracePt t="5688" x="3757613" y="2338388"/>
          <p14:tracePt t="5697" x="3725863" y="2338388"/>
          <p14:tracePt t="5705" x="3675063" y="2330450"/>
          <p14:tracePt t="5712" x="3633788" y="2322513"/>
          <p14:tracePt t="5720" x="3584575" y="2322513"/>
          <p14:tracePt t="5729" x="3551238" y="2322513"/>
          <p14:tracePt t="5737" x="3494088" y="2322513"/>
          <p14:tracePt t="5744" x="3460750" y="2322513"/>
          <p14:tracePt t="5761" x="3436938" y="2322513"/>
          <p14:tracePt t="5769" x="3427413" y="2322513"/>
          <p14:tracePt t="5777" x="3419475" y="2322513"/>
          <p14:tracePt t="5792" x="3411538" y="2322513"/>
          <p14:tracePt t="5834" x="3403600" y="2322513"/>
          <p14:tracePt t="5856" x="3386138" y="2322513"/>
          <p14:tracePt t="5872" x="3378200" y="2322513"/>
          <p14:tracePt t="6072" x="3395663" y="2322513"/>
          <p14:tracePt t="6081" x="3427413" y="2322513"/>
          <p14:tracePt t="6088" x="3460750" y="2322513"/>
          <p14:tracePt t="6097" x="3535363" y="2322513"/>
          <p14:tracePt t="6104" x="3602038" y="2312988"/>
          <p14:tracePt t="6112" x="3692525" y="2305050"/>
          <p14:tracePt t="6120" x="3757613" y="2297113"/>
          <p14:tracePt t="6129" x="3832225" y="2281238"/>
          <p14:tracePt t="6137" x="3898900" y="2271713"/>
          <p14:tracePt t="6144" x="3965575" y="2271713"/>
          <p14:tracePt t="6154" x="4014788" y="2263775"/>
          <p14:tracePt t="6161" x="4064000" y="2255838"/>
          <p14:tracePt t="6170" x="4105275" y="2255838"/>
          <p14:tracePt t="6176" x="4113213" y="2255838"/>
          <p14:tracePt t="6186" x="4138613" y="2255838"/>
          <p14:tracePt t="6192" x="4154488" y="2255838"/>
          <p14:tracePt t="6209" x="4154488" y="2247900"/>
          <p14:tracePt t="6224" x="4162425" y="2247900"/>
          <p14:tracePt t="7176" x="4154488" y="2247900"/>
          <p14:tracePt t="7186" x="4130675" y="2247900"/>
          <p14:tracePt t="7192" x="4105275" y="2247900"/>
          <p14:tracePt t="7202" x="4089400" y="2247900"/>
          <p14:tracePt t="7208" x="4071938" y="2247900"/>
          <p14:tracePt t="7224" x="4064000" y="2247900"/>
          <p14:tracePt t="7240" x="4056063" y="2247900"/>
          <p14:tracePt t="7252" x="4038600" y="2247900"/>
          <p14:tracePt t="7256" x="4014788" y="2255838"/>
          <p14:tracePt t="7265" x="3997325" y="2255838"/>
          <p14:tracePt t="7272" x="3989388" y="2255838"/>
          <p14:tracePt t="7281" x="3981450" y="2263775"/>
          <p14:tracePt t="7289" x="3965575" y="2263775"/>
          <p14:tracePt t="7296" x="3948113" y="2271713"/>
          <p14:tracePt t="7304" x="3948113" y="2281238"/>
          <p14:tracePt t="7313" x="3932238" y="2281238"/>
          <p14:tracePt t="7322" x="3906838" y="2281238"/>
          <p14:tracePt t="7328" x="3898900" y="2281238"/>
          <p14:tracePt t="7337" x="3890963" y="2281238"/>
          <p14:tracePt t="7344" x="3873500" y="2281238"/>
          <p14:tracePt t="7354" x="3865563" y="2289175"/>
          <p14:tracePt t="7360" x="3857625" y="2297113"/>
          <p14:tracePt t="7370" x="3841750" y="2297113"/>
          <p14:tracePt t="7376" x="3832225" y="2297113"/>
          <p14:tracePt t="7392" x="3824288" y="2297113"/>
          <p14:tracePt t="7504" x="3832225" y="2289175"/>
          <p14:tracePt t="7512" x="3841750" y="2289175"/>
          <p14:tracePt t="7520" x="3849688" y="2289175"/>
          <p14:tracePt t="7528" x="3857625" y="2281238"/>
          <p14:tracePt t="7560" x="3865563" y="2271713"/>
          <p14:tracePt t="7571" x="3873500" y="2263775"/>
          <p14:tracePt t="7576" x="3883025" y="2263775"/>
          <p14:tracePt t="7587" x="3906838" y="2263775"/>
          <p14:tracePt t="7592" x="3940175" y="2255838"/>
          <p14:tracePt t="7603" x="3981450" y="2255838"/>
          <p14:tracePt t="7608" x="4030663" y="2247900"/>
          <p14:tracePt t="7618" x="4056063" y="2247900"/>
          <p14:tracePt t="7624" x="4089400" y="2247900"/>
          <p14:tracePt t="7635" x="4130675" y="2247900"/>
          <p14:tracePt t="7640" x="4162425" y="2247900"/>
          <p14:tracePt t="7651" x="4187825" y="2247900"/>
          <p14:tracePt t="7665" x="4195763" y="2247900"/>
          <p14:tracePt t="7680" x="4203700" y="2247900"/>
          <p14:tracePt t="7776" x="4213225" y="2247900"/>
          <p14:tracePt t="7787" x="4237038" y="2247900"/>
          <p14:tracePt t="7792" x="4262438" y="2247900"/>
          <p14:tracePt t="7801" x="4303713" y="2247900"/>
          <p14:tracePt t="7808" x="4329113" y="2247900"/>
          <p14:tracePt t="7819" x="4360863" y="2247900"/>
          <p14:tracePt t="7825" x="4411663" y="2247900"/>
          <p14:tracePt t="7836" x="4468813" y="2247900"/>
          <p14:tracePt t="7840" x="4535488" y="2247900"/>
          <p14:tracePt t="7849" x="4592638" y="2247900"/>
          <p14:tracePt t="7856" x="4641850" y="2247900"/>
          <p14:tracePt t="7865" x="4716463" y="2247900"/>
          <p14:tracePt t="7873" x="4783138" y="2239963"/>
          <p14:tracePt t="7880" x="4848225" y="2239963"/>
          <p14:tracePt t="7902" x="4964113" y="2239963"/>
          <p14:tracePt t="7906" x="5030788" y="2239963"/>
          <p14:tracePt t="7912" x="5080000" y="2239963"/>
          <p14:tracePt t="7921" x="5121275" y="2239963"/>
          <p14:tracePt t="7929" x="5137150" y="2239963"/>
          <p14:tracePt t="7938" x="5162550" y="2239963"/>
          <p14:tracePt t="7944" x="5170488" y="2239963"/>
          <p14:tracePt t="8184" x="5154613" y="2230438"/>
          <p14:tracePt t="8192" x="5129213" y="2230438"/>
          <p14:tracePt t="8201" x="5080000" y="2230438"/>
          <p14:tracePt t="8209" x="5013325" y="2230438"/>
          <p14:tracePt t="8220" x="4930775" y="2230438"/>
          <p14:tracePt t="8225" x="4865688" y="2230438"/>
          <p14:tracePt t="8236" x="4799013" y="2230438"/>
          <p14:tracePt t="8240" x="4732338" y="2230438"/>
          <p14:tracePt t="8249" x="4700588" y="2230438"/>
          <p14:tracePt t="8256" x="4659313" y="2230438"/>
          <p14:tracePt t="8264" x="4608513" y="2230438"/>
          <p14:tracePt t="8272" x="4567238" y="2230438"/>
          <p14:tracePt t="8280" x="4518025" y="2230438"/>
          <p14:tracePt t="8288" x="4468813" y="2230438"/>
          <p14:tracePt t="8296" x="4419600" y="2230438"/>
          <p14:tracePt t="8304" x="4360863" y="2230438"/>
          <p14:tracePt t="8312" x="4319588" y="2230438"/>
          <p14:tracePt t="8321" x="4286250" y="2230438"/>
          <p14:tracePt t="8328" x="4254500" y="2230438"/>
          <p14:tracePt t="8337" x="4195763" y="2230438"/>
          <p14:tracePt t="8344" x="4138613" y="2230438"/>
          <p14:tracePt t="8354" x="4097338" y="2230438"/>
          <p14:tracePt t="8360" x="4048125" y="2222500"/>
          <p14:tracePt t="8370" x="4006850" y="2214563"/>
          <p14:tracePt t="8377" x="3973513" y="2214563"/>
          <p14:tracePt t="8387" x="3932238" y="2206625"/>
          <p14:tracePt t="8392" x="3924300" y="2206625"/>
          <p14:tracePt t="8409" x="3914775" y="2197100"/>
          <p14:tracePt t="8425" x="3898900" y="2197100"/>
          <p14:tracePt t="8441" x="3890963" y="2197100"/>
          <p14:tracePt t="8456" x="3883025" y="2197100"/>
          <p14:tracePt t="8464" x="3873500" y="2197100"/>
          <p14:tracePt t="8472" x="3857625" y="2197100"/>
          <p14:tracePt t="8488" x="3841750" y="2197100"/>
          <p14:tracePt t="8505" x="3832225" y="2197100"/>
          <p14:tracePt t="8512" x="3824288" y="2197100"/>
          <p14:tracePt t="11656" x="3816350" y="2197100"/>
          <p14:tracePt t="11673" x="3790950" y="2197100"/>
          <p14:tracePt t="11744" x="3798888" y="2197100"/>
          <p14:tracePt t="11808" x="3790950" y="2230438"/>
          <p14:tracePt t="11816" x="3741738" y="2255838"/>
          <p14:tracePt t="11824" x="3725863" y="2263775"/>
          <p14:tracePt t="11832" x="3667125" y="2281238"/>
          <p14:tracePt t="11841" x="3609975" y="2289175"/>
          <p14:tracePt t="11848" x="3568700" y="2289175"/>
          <p14:tracePt t="11858" x="3535363" y="2289175"/>
          <p14:tracePt t="11864" x="3527425" y="2289175"/>
          <p14:tracePt t="11920" x="3519488" y="2289175"/>
          <p14:tracePt t="11928" x="3494088" y="2289175"/>
          <p14:tracePt t="11937" x="3452813" y="2305050"/>
          <p14:tracePt t="11944" x="3419475" y="2312988"/>
          <p14:tracePt t="11956" x="3386138" y="2330450"/>
          <p14:tracePt t="11960" x="3362325" y="2346325"/>
          <p14:tracePt t="11972" x="3321050" y="2354263"/>
          <p14:tracePt t="11976" x="3279775" y="2371725"/>
          <p14:tracePt t="11985" x="3254375" y="2387600"/>
          <p14:tracePt t="11993" x="3238500" y="2387600"/>
          <p14:tracePt t="12008" x="3221038" y="2395538"/>
          <p14:tracePt t="12024" x="3213100" y="2405063"/>
          <p14:tracePt t="12032" x="3187700" y="2405063"/>
          <p14:tracePt t="12048" x="3187700" y="2413000"/>
          <p14:tracePt t="12058" x="3163888" y="2420938"/>
          <p14:tracePt t="12074" x="3155950" y="2420938"/>
          <p14:tracePt t="12080" x="3122613" y="2420938"/>
          <p14:tracePt t="12090" x="3081338" y="2436813"/>
          <p14:tracePt t="12096" x="3048000" y="2436813"/>
          <p14:tracePt t="12106" x="3022600" y="2436813"/>
          <p14:tracePt t="12112" x="2998788" y="2454275"/>
          <p14:tracePt t="12123" x="2957513" y="2462213"/>
          <p14:tracePt t="12128" x="2924175" y="2470150"/>
          <p14:tracePt t="12139" x="2908300" y="2487613"/>
          <p14:tracePt t="12144" x="2882900" y="2495550"/>
          <p14:tracePt t="12156" x="2874963" y="2503488"/>
          <p14:tracePt t="12160" x="2867025" y="2511425"/>
          <p14:tracePt t="12169" x="2857500" y="2511425"/>
          <p14:tracePt t="12177" x="2849563" y="2519363"/>
          <p14:tracePt t="12185" x="2833688" y="2528888"/>
          <p14:tracePt t="12192" x="2833688" y="2536825"/>
          <p14:tracePt t="12200" x="2816225" y="2560638"/>
          <p14:tracePt t="12209" x="2792413" y="2560638"/>
          <p14:tracePt t="12216" x="2792413" y="2570163"/>
          <p14:tracePt t="12225" x="2782888" y="2578100"/>
          <p14:tracePt t="12232" x="2782888" y="2593975"/>
          <p14:tracePt t="12241" x="2782888" y="2611438"/>
          <p14:tracePt t="12248" x="2808288" y="2627313"/>
          <p14:tracePt t="12258" x="2816225" y="2652713"/>
          <p14:tracePt t="12264" x="2841625" y="2676525"/>
          <p14:tracePt t="12274" x="2857500" y="2693988"/>
          <p14:tracePt t="12280" x="2898775" y="2727325"/>
          <p14:tracePt t="12290" x="2924175" y="2743200"/>
          <p14:tracePt t="12296" x="2957513" y="2768600"/>
          <p14:tracePt t="12306" x="2973388" y="2784475"/>
          <p14:tracePt t="12312" x="2998788" y="2792413"/>
          <p14:tracePt t="12323" x="3006725" y="2800350"/>
          <p14:tracePt t="12328" x="3032125" y="2809875"/>
          <p14:tracePt t="12338" x="3073400" y="2817813"/>
          <p14:tracePt t="12344" x="3105150" y="2817813"/>
          <p14:tracePt t="12356" x="3130550" y="2825750"/>
          <p14:tracePt t="12360" x="3155950" y="2825750"/>
          <p14:tracePt t="12368" x="3163888" y="2825750"/>
          <p14:tracePt t="12376" x="3179763" y="2825750"/>
          <p14:tracePt t="12385" x="3197225" y="2825750"/>
          <p14:tracePt t="12392" x="3213100" y="2825750"/>
          <p14:tracePt t="12432" x="3221038" y="2825750"/>
          <p14:tracePt t="12464" x="3246438" y="2825750"/>
          <p14:tracePt t="12480" x="3254375" y="2817813"/>
          <p14:tracePt t="12490" x="3262313" y="2809875"/>
          <p14:tracePt t="12496" x="3287713" y="2800350"/>
          <p14:tracePt t="12505" x="3313113" y="2784475"/>
          <p14:tracePt t="12512" x="3321050" y="2768600"/>
          <p14:tracePt t="12523" x="3328988" y="2743200"/>
          <p14:tracePt t="12528" x="3336925" y="2727325"/>
          <p14:tracePt t="12537" x="3344863" y="2717800"/>
          <p14:tracePt t="12543" x="3354388" y="2701925"/>
          <p14:tracePt t="12554" x="3362325" y="2686050"/>
          <p14:tracePt t="12560" x="3362325" y="2668588"/>
          <p14:tracePt t="12568" x="3362325" y="2660650"/>
          <p14:tracePt t="12576" x="3370263" y="2644775"/>
          <p14:tracePt t="12584" x="3370263" y="2627313"/>
          <p14:tracePt t="12592" x="3370263" y="2619375"/>
          <p14:tracePt t="12600" x="3370263" y="2593975"/>
          <p14:tracePt t="12608" x="3378200" y="2586038"/>
          <p14:tracePt t="12616" x="3386138" y="2560638"/>
          <p14:tracePt t="12625" x="3386138" y="2552700"/>
          <p14:tracePt t="12632" x="3386138" y="2536825"/>
          <p14:tracePt t="12642" x="3386138" y="2528888"/>
          <p14:tracePt t="12648" x="3395663" y="2519363"/>
          <p14:tracePt t="12658" x="3403600" y="2519363"/>
          <p14:tracePt t="12664" x="3411538" y="2511425"/>
          <p14:tracePt t="12680" x="3411538" y="2495550"/>
          <p14:tracePt t="12696" x="3419475" y="2478088"/>
          <p14:tracePt t="12712" x="3419475" y="2470150"/>
          <p14:tracePt t="12723" x="3419475" y="2462213"/>
          <p14:tracePt t="12728" x="3427413" y="2446338"/>
          <p14:tracePt t="12739" x="3436938" y="2446338"/>
          <p14:tracePt t="12744" x="3436938" y="2436813"/>
          <p14:tracePt t="12755" x="3452813" y="2428875"/>
          <p14:tracePt t="12760" x="3460750" y="2420938"/>
          <p14:tracePt t="12768" x="3478213" y="2395538"/>
          <p14:tracePt t="12776" x="3519488" y="2379663"/>
          <p14:tracePt t="12784" x="3527425" y="2371725"/>
          <p14:tracePt t="12792" x="3535363" y="2363788"/>
          <p14:tracePt t="12800" x="3543300" y="2363788"/>
          <p14:tracePt t="12808" x="3568700" y="2346325"/>
          <p14:tracePt t="12816" x="3576638" y="2338388"/>
          <p14:tracePt t="12825" x="3584575" y="2322513"/>
          <p14:tracePt t="12832" x="3592513" y="2312988"/>
          <p14:tracePt t="12842" x="3609975" y="2297113"/>
          <p14:tracePt t="12848" x="3625850" y="2281238"/>
          <p14:tracePt t="12859" x="3633788" y="2271713"/>
          <p14:tracePt t="12864" x="3643313" y="2271713"/>
          <p14:tracePt t="12874" x="3659188" y="2247900"/>
          <p14:tracePt t="12880" x="3675063" y="2247900"/>
          <p14:tracePt t="12890" x="3684588" y="2239963"/>
          <p14:tracePt t="12905" x="3749675" y="2197100"/>
          <p14:tracePt t="12912" x="3790950" y="2173288"/>
          <p14:tracePt t="12925" x="3816350" y="2155825"/>
          <p14:tracePt t="12928" x="3857625" y="2155825"/>
          <p14:tracePt t="12939" x="3873500" y="2147888"/>
          <p14:tracePt t="12944" x="3883025" y="2147888"/>
          <p14:tracePt t="12952" x="3906838" y="2139950"/>
          <p14:tracePt t="12968" x="3956050" y="2132013"/>
          <p14:tracePt t="12984" x="3965575" y="2124075"/>
          <p14:tracePt t="12992" x="3973513" y="2124075"/>
          <p14:tracePt t="13000" x="3989388" y="2124075"/>
          <p14:tracePt t="13016" x="4014788" y="2124075"/>
          <p14:tracePt t="13025" x="4030663" y="2124075"/>
          <p14:tracePt t="13032" x="4056063" y="2124075"/>
          <p14:tracePt t="13041" x="4064000" y="2124075"/>
          <p14:tracePt t="13048" x="4089400" y="2124075"/>
          <p14:tracePt t="13058" x="4105275" y="2124075"/>
          <p14:tracePt t="13064" x="4130675" y="2124075"/>
          <p14:tracePt t="13075" x="4154488" y="2124075"/>
          <p14:tracePt t="13080" x="4162425" y="2124075"/>
          <p14:tracePt t="13091" x="4171950" y="2124075"/>
          <p14:tracePt t="13096" x="4179888" y="2124075"/>
          <p14:tracePt t="13106" x="4187825" y="2124075"/>
          <p14:tracePt t="13112" x="4195763" y="2124075"/>
          <p14:tracePt t="13123" x="4203700" y="2124075"/>
          <p14:tracePt t="13139" x="4229100" y="2124075"/>
          <p14:tracePt t="13144" x="4244975" y="2132013"/>
          <p14:tracePt t="13152" x="4262438" y="2147888"/>
          <p14:tracePt t="13160" x="4278313" y="2165350"/>
          <p14:tracePt t="13168" x="4295775" y="2181225"/>
          <p14:tracePt t="13176" x="4303713" y="2189163"/>
          <p14:tracePt t="13184" x="4337050" y="2214563"/>
          <p14:tracePt t="13193" x="4360863" y="2222500"/>
          <p14:tracePt t="13200" x="4370388" y="2230438"/>
          <p14:tracePt t="13209" x="4386263" y="2239963"/>
          <p14:tracePt t="13216" x="4394200" y="2255838"/>
          <p14:tracePt t="13225" x="4411663" y="2271713"/>
          <p14:tracePt t="13584" x="4402138" y="2271713"/>
          <p14:tracePt t="13592" x="4370388" y="2247900"/>
          <p14:tracePt t="13600" x="4319588" y="2230438"/>
          <p14:tracePt t="13609" x="4295775" y="2222500"/>
          <p14:tracePt t="13616" x="4244975" y="2206625"/>
          <p14:tracePt t="13626" x="4237038" y="2206625"/>
          <p14:tracePt t="13632" x="4229100" y="2206625"/>
          <p14:tracePt t="13642" x="4221163" y="2206625"/>
          <p14:tracePt t="14905" x="4229100" y="2197100"/>
          <p14:tracePt t="14984" x="4237038" y="2197100"/>
          <p14:tracePt t="15016" x="4237038" y="2206625"/>
          <p14:tracePt t="15026" x="4237038" y="2222500"/>
          <p14:tracePt t="15032" x="4237038" y="2239963"/>
          <p14:tracePt t="15042" x="4237038" y="2263775"/>
          <p14:tracePt t="15048" x="4237038" y="2271713"/>
          <p14:tracePt t="15058" x="4237038" y="2289175"/>
          <p14:tracePt t="15064" x="4237038" y="2305050"/>
          <p14:tracePt t="15074" x="4237038" y="2322513"/>
          <p14:tracePt t="15091" x="4237038" y="2338388"/>
          <p14:tracePt t="15096" x="4229100" y="2338388"/>
          <p14:tracePt t="15107" x="4187825" y="2379663"/>
          <p14:tracePt t="15112" x="4171950" y="2379663"/>
          <p14:tracePt t="15120" x="4154488" y="2387600"/>
          <p14:tracePt t="15128" x="4146550" y="2395538"/>
          <p14:tracePt t="15144" x="4146550" y="2413000"/>
          <p14:tracePt t="15152" x="4130675" y="2436813"/>
          <p14:tracePt t="15160" x="4121150" y="2436813"/>
          <p14:tracePt t="15168" x="4097338" y="2446338"/>
          <p14:tracePt t="15176" x="4071938" y="2454275"/>
          <p14:tracePt t="15184" x="4048125" y="2462213"/>
          <p14:tracePt t="15194" x="4038600" y="2470150"/>
          <p14:tracePt t="15200" x="4022725" y="2470150"/>
          <p14:tracePt t="15210" x="4006850" y="2470150"/>
          <p14:tracePt t="15216" x="3997325" y="2478088"/>
          <p14:tracePt t="15242" x="3973513" y="2478088"/>
          <p14:tracePt t="15248" x="3948113" y="2478088"/>
          <p14:tracePt t="15258" x="3906838" y="2478088"/>
          <p14:tracePt t="15264" x="3857625" y="2446338"/>
          <p14:tracePt t="15274" x="3841750" y="2446338"/>
          <p14:tracePt t="15280" x="3798888" y="2436813"/>
          <p14:tracePt t="15291" x="3767138" y="2436813"/>
          <p14:tracePt t="15296" x="3741738" y="2436813"/>
          <p14:tracePt t="15307" x="3725863" y="2428875"/>
          <p14:tracePt t="15313" x="3708400" y="2428875"/>
          <p14:tracePt t="15321" x="3692525" y="2428875"/>
          <p14:tracePt t="15329" x="3675063" y="2428875"/>
          <p14:tracePt t="15336" x="3643313" y="2428875"/>
          <p14:tracePt t="15344" x="3609975" y="2428875"/>
          <p14:tracePt t="15352" x="3543300" y="2428875"/>
          <p14:tracePt t="15360" x="3478213" y="2428875"/>
          <p14:tracePt t="15374" x="3395663" y="2420938"/>
          <p14:tracePt t="15377" x="3328988" y="2420938"/>
          <p14:tracePt t="15384" x="3270250" y="2413000"/>
          <p14:tracePt t="15394" x="3221038" y="2413000"/>
          <p14:tracePt t="15400" x="3179763" y="2413000"/>
          <p14:tracePt t="15410" x="3138488" y="2413000"/>
          <p14:tracePt t="15416" x="3081338" y="2413000"/>
          <p14:tracePt t="15426" x="3014663" y="2413000"/>
          <p14:tracePt t="15432" x="2940050" y="2413000"/>
          <p14:tracePt t="15442" x="2849563" y="2420938"/>
          <p14:tracePt t="15448" x="2782888" y="2428875"/>
          <p14:tracePt t="15459" x="2717800" y="2436813"/>
          <p14:tracePt t="15464" x="2668588" y="2446338"/>
          <p14:tracePt t="15474" x="2627313" y="2454275"/>
          <p14:tracePt t="15480" x="2568575" y="2462213"/>
          <p14:tracePt t="15491" x="2511425" y="2470150"/>
          <p14:tracePt t="15496" x="2452688" y="2487613"/>
          <p14:tracePt t="15507" x="2395538" y="2495550"/>
          <p14:tracePt t="15512" x="2328863" y="2503488"/>
          <p14:tracePt t="15520" x="2279650" y="2511425"/>
          <p14:tracePt t="15528" x="2230438" y="2519363"/>
          <p14:tracePt t="15536" x="2205038" y="2528888"/>
          <p14:tracePt t="15544" x="2163763" y="2528888"/>
          <p14:tracePt t="15552" x="2130425" y="2536825"/>
          <p14:tracePt t="15560" x="2098675" y="2544763"/>
          <p14:tracePt t="15568" x="2073275" y="2560638"/>
          <p14:tracePt t="15578" x="2057400" y="2570163"/>
          <p14:tracePt t="15584" x="2039938" y="2578100"/>
          <p14:tracePt t="15593" x="2032000" y="2586038"/>
          <p14:tracePt t="15600" x="2024063" y="2603500"/>
          <p14:tracePt t="15609" x="2024063" y="2619375"/>
          <p14:tracePt t="15616" x="1998663" y="2644775"/>
          <p14:tracePt t="15625" x="1998663" y="2652713"/>
          <p14:tracePt t="15632" x="1990725" y="2668588"/>
          <p14:tracePt t="15642" x="1990725" y="2676525"/>
          <p14:tracePt t="15649" x="1990725" y="2693988"/>
          <p14:tracePt t="15658" x="1990725" y="2701925"/>
          <p14:tracePt t="15665" x="1990725" y="2717800"/>
          <p14:tracePt t="15675" x="2006600" y="2735263"/>
          <p14:tracePt t="15680" x="2016125" y="2735263"/>
          <p14:tracePt t="15691" x="2032000" y="2743200"/>
          <p14:tracePt t="15696" x="2073275" y="2768600"/>
          <p14:tracePt t="15705" x="2130425" y="2792413"/>
          <p14:tracePt t="15712" x="2189163" y="2809875"/>
          <p14:tracePt t="15721" x="2271713" y="2825750"/>
          <p14:tracePt t="15729" x="2346325" y="2841625"/>
          <p14:tracePt t="15736" x="2428875" y="2851150"/>
          <p14:tracePt t="15744" x="2486025" y="2859088"/>
          <p14:tracePt t="15752" x="2535238" y="2867025"/>
          <p14:tracePt t="15761" x="2586038" y="2867025"/>
          <p14:tracePt t="15768" x="2609850" y="2867025"/>
          <p14:tracePt t="15777" x="2643188" y="2867025"/>
          <p14:tracePt t="15784" x="2668588" y="2867025"/>
          <p14:tracePt t="15793" x="2700338" y="2867025"/>
          <p14:tracePt t="15800" x="2733675" y="2867025"/>
          <p14:tracePt t="15810" x="2767013" y="2867025"/>
          <p14:tracePt t="15816" x="2808288" y="2867025"/>
          <p14:tracePt t="15826" x="2833688" y="2867025"/>
          <p14:tracePt t="15832" x="2874963" y="2867025"/>
          <p14:tracePt t="15843" x="2908300" y="2859088"/>
          <p14:tracePt t="15848" x="2940050" y="2841625"/>
          <p14:tracePt t="15858" x="2981325" y="2833688"/>
          <p14:tracePt t="15864" x="3006725" y="2825750"/>
          <p14:tracePt t="15875" x="3032125" y="2809875"/>
          <p14:tracePt t="15881" x="3055938" y="2800350"/>
          <p14:tracePt t="15892" x="3063875" y="2800350"/>
          <p14:tracePt t="15896" x="3073400" y="2792413"/>
          <p14:tracePt t="15912" x="3089275" y="2784475"/>
          <p14:tracePt t="15928" x="3089275" y="2768600"/>
          <p14:tracePt t="15936" x="3105150" y="2751138"/>
          <p14:tracePt t="15945" x="3122613" y="2727325"/>
          <p14:tracePt t="15952" x="3130550" y="2709863"/>
          <p14:tracePt t="15961" x="3155950" y="2686050"/>
          <p14:tracePt t="15968" x="3155950" y="2676525"/>
          <p14:tracePt t="15977" x="3163888" y="2660650"/>
          <p14:tracePt t="15984" x="3171825" y="2652713"/>
          <p14:tracePt t="15993" x="3171825" y="2627313"/>
          <p14:tracePt t="16000" x="3187700" y="2611438"/>
          <p14:tracePt t="16010" x="3187700" y="2593975"/>
          <p14:tracePt t="16016" x="3205163" y="2586038"/>
          <p14:tracePt t="16026" x="3205163" y="2578100"/>
          <p14:tracePt t="16032" x="3221038" y="2570163"/>
          <p14:tracePt t="16042" x="3228975" y="2552700"/>
          <p14:tracePt t="16048" x="3254375" y="2528888"/>
          <p14:tracePt t="16064" x="3262313" y="2519363"/>
          <p14:tracePt t="16075" x="3262313" y="2511425"/>
          <p14:tracePt t="16080" x="3279775" y="2511425"/>
          <p14:tracePt t="16091" x="3287713" y="2495550"/>
          <p14:tracePt t="16097" x="3303588" y="2487613"/>
          <p14:tracePt t="16104" x="3321050" y="2478088"/>
          <p14:tracePt t="16120" x="3354388" y="2462213"/>
          <p14:tracePt t="16129" x="3378200" y="2454275"/>
          <p14:tracePt t="16141" x="3386138" y="2454275"/>
          <p14:tracePt t="16145" x="3411538" y="2454275"/>
          <p14:tracePt t="16152" x="3419475" y="2446338"/>
          <p14:tracePt t="16161" x="3444875" y="2436813"/>
          <p14:tracePt t="16168" x="3478213" y="2420938"/>
          <p14:tracePt t="16178" x="3494088" y="2420938"/>
          <p14:tracePt t="16184" x="3509963" y="2420938"/>
          <p14:tracePt t="16194" x="3543300" y="2420938"/>
          <p14:tracePt t="16200" x="3602038" y="2420938"/>
          <p14:tracePt t="16210" x="3651250" y="2420938"/>
          <p14:tracePt t="16216" x="3708400" y="2420938"/>
          <p14:tracePt t="16226" x="3775075" y="2420938"/>
          <p14:tracePt t="16232" x="3832225" y="2420938"/>
          <p14:tracePt t="16242" x="3890963" y="2420938"/>
          <p14:tracePt t="16248" x="3956050" y="2420938"/>
          <p14:tracePt t="16258" x="4006850" y="2420938"/>
          <p14:tracePt t="16264" x="4071938" y="2420938"/>
          <p14:tracePt t="16276" x="4130675" y="2420938"/>
          <p14:tracePt t="16280" x="4187825" y="2420938"/>
          <p14:tracePt t="16292" x="4229100" y="2420938"/>
          <p14:tracePt t="16296" x="4286250" y="2420938"/>
          <p14:tracePt t="16304" x="4344988" y="2420938"/>
          <p14:tracePt t="16312" x="4394200" y="2420938"/>
          <p14:tracePt t="16320" x="4435475" y="2420938"/>
          <p14:tracePt t="16328" x="4476750" y="2420938"/>
          <p14:tracePt t="16336" x="4510088" y="2420938"/>
          <p14:tracePt t="16344" x="4543425" y="2420938"/>
          <p14:tracePt t="16352" x="4576763" y="2420938"/>
          <p14:tracePt t="16360" x="4608513" y="2420938"/>
          <p14:tracePt t="16368" x="4649788" y="2420938"/>
          <p14:tracePt t="16377" x="4700588" y="2420938"/>
          <p14:tracePt t="16384" x="4749800" y="2420938"/>
          <p14:tracePt t="16394" x="4791075" y="2420938"/>
          <p14:tracePt t="16400" x="4848225" y="2420938"/>
          <p14:tracePt t="16410" x="4906963" y="2420938"/>
          <p14:tracePt t="16416" x="4972050" y="2428875"/>
          <p14:tracePt t="16426" x="5030788" y="2436813"/>
          <p14:tracePt t="16432" x="5095875" y="2446338"/>
          <p14:tracePt t="16443" x="5178425" y="2462213"/>
          <p14:tracePt t="16448" x="5260975" y="2478088"/>
          <p14:tracePt t="16458" x="5353050" y="2503488"/>
          <p14:tracePt t="16464" x="5435600" y="2519363"/>
          <p14:tracePt t="16476" x="5510213" y="2528888"/>
          <p14:tracePt t="16480" x="5583238" y="2544763"/>
          <p14:tracePt t="16488" x="5649913" y="2560638"/>
          <p14:tracePt t="16496" x="5724525" y="2586038"/>
          <p14:tracePt t="16504" x="5789613" y="2603500"/>
          <p14:tracePt t="16513" x="5822950" y="2619375"/>
          <p14:tracePt t="16520" x="5848350" y="2635250"/>
          <p14:tracePt t="16528" x="5873750" y="2635250"/>
          <p14:tracePt t="16536" x="5881688" y="2644775"/>
          <p14:tracePt t="16545" x="5889625" y="2652713"/>
          <p14:tracePt t="16568" x="5889625" y="2660650"/>
          <p14:tracePt t="16584" x="5889625" y="2676525"/>
          <p14:tracePt t="16593" x="5889625" y="2693988"/>
          <p14:tracePt t="16600" x="5873750" y="2709863"/>
          <p14:tracePt t="16610" x="5830888" y="2727325"/>
          <p14:tracePt t="16616" x="5799138" y="2727325"/>
          <p14:tracePt t="16626" x="5765800" y="2735263"/>
          <p14:tracePt t="16632" x="5748338" y="2735263"/>
          <p14:tracePt t="16642" x="5707063" y="2735263"/>
          <p14:tracePt t="16648" x="5634038" y="2743200"/>
          <p14:tracePt t="16659" x="5559425" y="2743200"/>
          <p14:tracePt t="16664" x="5484813" y="2743200"/>
          <p14:tracePt t="16676" x="5402263" y="2743200"/>
          <p14:tracePt t="16680" x="5335588" y="2743200"/>
          <p14:tracePt t="16688" x="5270500" y="2743200"/>
          <p14:tracePt t="16696" x="5203825" y="2743200"/>
          <p14:tracePt t="16704" x="5137150" y="2743200"/>
          <p14:tracePt t="16712" x="5054600" y="2743200"/>
          <p14:tracePt t="16720" x="4964113" y="2743200"/>
          <p14:tracePt t="16728" x="4865688" y="2743200"/>
          <p14:tracePt t="16736" x="4757738" y="2743200"/>
          <p14:tracePt t="16744" x="4633913" y="2743200"/>
          <p14:tracePt t="16752" x="4518025" y="2743200"/>
          <p14:tracePt t="16761" x="4386263" y="2743200"/>
          <p14:tracePt t="16768" x="4262438" y="2743200"/>
          <p14:tracePt t="16777" x="4146550" y="2743200"/>
          <p14:tracePt t="16784" x="4030663" y="2743200"/>
          <p14:tracePt t="16794" x="3948113" y="2743200"/>
          <p14:tracePt t="16800" x="3857625" y="2743200"/>
          <p14:tracePt t="16810" x="3790950" y="2743200"/>
          <p14:tracePt t="16816" x="3725863" y="2743200"/>
          <p14:tracePt t="16826" x="3659188" y="2743200"/>
          <p14:tracePt t="16832" x="3602038" y="2743200"/>
          <p14:tracePt t="16842" x="3527425" y="2743200"/>
          <p14:tracePt t="16848" x="3452813" y="2743200"/>
          <p14:tracePt t="16859" x="3370263" y="2743200"/>
          <p14:tracePt t="16864" x="3295650" y="2743200"/>
          <p14:tracePt t="16877" x="3228975" y="2743200"/>
          <p14:tracePt t="16880" x="3155950" y="2743200"/>
          <p14:tracePt t="16889" x="3097213" y="2743200"/>
          <p14:tracePt t="16896" x="3055938" y="2743200"/>
          <p14:tracePt t="16904" x="2998788" y="2743200"/>
          <p14:tracePt t="16912" x="2949575" y="2743200"/>
          <p14:tracePt t="16920" x="2898775" y="2743200"/>
          <p14:tracePt t="16928" x="2816225" y="2743200"/>
          <p14:tracePt t="16936" x="2751138" y="2743200"/>
          <p14:tracePt t="16945" x="2684463" y="2743200"/>
          <p14:tracePt t="16952" x="2635250" y="2743200"/>
          <p14:tracePt t="16961" x="2586038" y="2743200"/>
          <p14:tracePt t="16969" x="2544763" y="2743200"/>
          <p14:tracePt t="16977" x="2511425" y="2743200"/>
          <p14:tracePt t="16984" x="2452688" y="2743200"/>
          <p14:tracePt t="16994" x="2420938" y="2743200"/>
          <p14:tracePt t="17000" x="2395538" y="2743200"/>
          <p14:tracePt t="17010" x="2362200" y="2743200"/>
          <p14:tracePt t="17028" x="2279650" y="2751138"/>
          <p14:tracePt t="17032" x="2271713" y="2768600"/>
          <p14:tracePt t="17042" x="2246313" y="2776538"/>
          <p14:tracePt t="17048" x="2246313" y="2784475"/>
          <p14:tracePt t="17059" x="2230438" y="2800350"/>
          <p14:tracePt t="17073" x="2230438" y="2809875"/>
          <p14:tracePt t="17080" x="2230438" y="2817813"/>
          <p14:tracePt t="17088" x="2230438" y="2825750"/>
          <p14:tracePt t="17112" x="2254250" y="2841625"/>
          <p14:tracePt t="17120" x="2279650" y="2841625"/>
          <p14:tracePt t="17128" x="2320925" y="2841625"/>
          <p14:tracePt t="17136" x="2338388" y="2841625"/>
          <p14:tracePt t="17144" x="2362200" y="2841625"/>
          <p14:tracePt t="17153" x="2403475" y="2841625"/>
          <p14:tracePt t="17161" x="2470150" y="2841625"/>
          <p14:tracePt t="17168" x="2535238" y="2841625"/>
          <p14:tracePt t="17177" x="2609850" y="2841625"/>
          <p14:tracePt t="17184" x="2676525" y="2841625"/>
          <p14:tracePt t="17193" x="2759075" y="2841625"/>
          <p14:tracePt t="17200" x="2825750" y="2841625"/>
          <p14:tracePt t="17210" x="2874963" y="2841625"/>
          <p14:tracePt t="17216" x="2932113" y="2841625"/>
          <p14:tracePt t="17226" x="2965450" y="2841625"/>
          <p14:tracePt t="17232" x="3006725" y="2833688"/>
          <p14:tracePt t="17242" x="3032125" y="2825750"/>
          <p14:tracePt t="17259" x="3048000" y="2809875"/>
          <p14:tracePt t="17264" x="3055938" y="2800350"/>
          <p14:tracePt t="17272" x="3073400" y="2776538"/>
          <p14:tracePt t="17280" x="3081338" y="2768600"/>
          <p14:tracePt t="17288" x="3097213" y="2743200"/>
          <p14:tracePt t="17296" x="3122613" y="2727325"/>
          <p14:tracePt t="17304" x="3138488" y="2709863"/>
          <p14:tracePt t="17312" x="3155950" y="2693988"/>
          <p14:tracePt t="17321" x="3171825" y="2660650"/>
          <p14:tracePt t="17330" x="3187700" y="2644775"/>
          <p14:tracePt t="17336" x="3205163" y="2619375"/>
          <p14:tracePt t="17344" x="3228975" y="2593975"/>
          <p14:tracePt t="17352" x="3238500" y="2570163"/>
          <p14:tracePt t="17361" x="3254375" y="2544763"/>
          <p14:tracePt t="17368" x="3270250" y="2528888"/>
          <p14:tracePt t="17378" x="3279775" y="2519363"/>
          <p14:tracePt t="17384" x="3279775" y="2495550"/>
          <p14:tracePt t="17393" x="3287713" y="2495550"/>
          <p14:tracePt t="17400" x="3295650" y="2487613"/>
          <p14:tracePt t="17416" x="3295650" y="2478088"/>
          <p14:tracePt t="17464" x="3303588" y="2478088"/>
          <p14:tracePt t="17472" x="3303588" y="2470150"/>
          <p14:tracePt t="17480" x="3321050" y="2462213"/>
          <p14:tracePt t="17488" x="3336925" y="2462213"/>
          <p14:tracePt t="17496" x="3336925" y="2454275"/>
          <p14:tracePt t="17504" x="3344863" y="2454275"/>
          <p14:tracePt t="17512" x="3354388" y="2446338"/>
          <p14:tracePt t="17528" x="3370263" y="2428875"/>
          <p14:tracePt t="17536" x="3386138" y="2428875"/>
          <p14:tracePt t="17552" x="3411538" y="2428875"/>
          <p14:tracePt t="17562" x="3427413" y="2428875"/>
          <p14:tracePt t="17568" x="3436938" y="2428875"/>
          <p14:tracePt t="17578" x="3452813" y="2428875"/>
          <p14:tracePt t="17584" x="3468688" y="2428875"/>
          <p14:tracePt t="17594" x="3502025" y="2428875"/>
          <p14:tracePt t="17601" x="3535363" y="2428875"/>
          <p14:tracePt t="17612" x="3560763" y="2428875"/>
          <p14:tracePt t="17616" x="3576638" y="2446338"/>
          <p14:tracePt t="17626" x="3592513" y="2446338"/>
          <p14:tracePt t="17632" x="3602038" y="2446338"/>
          <p14:tracePt t="17643" x="3617913" y="2446338"/>
          <p14:tracePt t="17648" x="3633788" y="2454275"/>
          <p14:tracePt t="17659" x="3643313" y="2462213"/>
          <p14:tracePt t="17664" x="3692525" y="2478088"/>
          <p14:tracePt t="17672" x="3716338" y="2478088"/>
          <p14:tracePt t="17680" x="3741738" y="2487613"/>
          <p14:tracePt t="17688" x="3757613" y="2495550"/>
          <p14:tracePt t="17696" x="3775075" y="2503488"/>
          <p14:tracePt t="17704" x="3790950" y="2503488"/>
          <p14:tracePt t="17712" x="3808413" y="2511425"/>
          <p14:tracePt t="17736" x="3816350" y="2511425"/>
          <p14:tracePt t="17745" x="3824288" y="2511425"/>
          <p14:tracePt t="17752" x="3841750" y="2528888"/>
          <p14:tracePt t="17768" x="3865563" y="2528888"/>
          <p14:tracePt t="17778" x="3873500" y="2528888"/>
          <p14:tracePt t="17784" x="3883025" y="2528888"/>
          <p14:tracePt t="17794" x="3898900" y="2528888"/>
          <p14:tracePt t="17800" x="3924300" y="2528888"/>
          <p14:tracePt t="17811" x="3940175" y="2528888"/>
          <p14:tracePt t="17816" x="3965575" y="2528888"/>
          <p14:tracePt t="17826" x="3989388" y="2528888"/>
          <p14:tracePt t="17832" x="4006850" y="2528888"/>
          <p14:tracePt t="17843" x="4048125" y="2528888"/>
          <p14:tracePt t="17848" x="4079875" y="2528888"/>
          <p14:tracePt t="17859" x="4105275" y="2528888"/>
          <p14:tracePt t="17864" x="4130675" y="2528888"/>
          <p14:tracePt t="17873" x="4179888" y="2528888"/>
          <p14:tracePt t="17880" x="4229100" y="2528888"/>
          <p14:tracePt t="17896" x="4295775" y="2528888"/>
          <p14:tracePt t="17904" x="4329113" y="2528888"/>
          <p14:tracePt t="17912" x="4386263" y="2528888"/>
          <p14:tracePt t="17920" x="4452938" y="2528888"/>
          <p14:tracePt t="17928" x="4502150" y="2528888"/>
          <p14:tracePt t="17936" x="4584700" y="2552700"/>
          <p14:tracePt t="17946" x="4675188" y="2570163"/>
          <p14:tracePt t="17952" x="4765675" y="2586038"/>
          <p14:tracePt t="17962" x="4840288" y="2593975"/>
          <p14:tracePt t="17968" x="4922838" y="2603500"/>
          <p14:tracePt t="17977" x="4972050" y="2611438"/>
          <p14:tracePt t="17984" x="5030788" y="2619375"/>
          <p14:tracePt t="17994" x="5080000" y="2627313"/>
          <p14:tracePt t="18000" x="5113338" y="2635250"/>
          <p14:tracePt t="18010" x="5162550" y="2652713"/>
          <p14:tracePt t="18016" x="5187950" y="2652713"/>
          <p14:tracePt t="18026" x="5211763" y="2660650"/>
          <p14:tracePt t="18032" x="5229225" y="2660650"/>
          <p14:tracePt t="18044" x="5253038" y="2686050"/>
          <p14:tracePt t="18048" x="5260975" y="2686050"/>
          <p14:tracePt t="18059" x="5294313" y="2693988"/>
          <p14:tracePt t="18072" x="5311775" y="2693988"/>
          <p14:tracePt t="18088" x="5319713" y="2693988"/>
          <p14:tracePt t="18096" x="5327650" y="2709863"/>
          <p14:tracePt t="18104" x="5353050" y="2717800"/>
          <p14:tracePt t="18112" x="5360988" y="2717800"/>
          <p14:tracePt t="18120" x="5394325" y="2727325"/>
          <p14:tracePt t="18129" x="5427663" y="2727325"/>
          <p14:tracePt t="18136" x="5451475" y="2735263"/>
          <p14:tracePt t="18146" x="5484813" y="2735263"/>
          <p14:tracePt t="18152" x="5534025" y="2743200"/>
          <p14:tracePt t="18162" x="5567363" y="2751138"/>
          <p14:tracePt t="18168" x="5600700" y="2759075"/>
          <p14:tracePt t="18178" x="5616575" y="2759075"/>
          <p14:tracePt t="18184" x="5634038" y="2759075"/>
          <p14:tracePt t="18195" x="5641975" y="2759075"/>
          <p14:tracePt t="18200" x="5665788" y="2759075"/>
          <p14:tracePt t="18211" x="5675313" y="2759075"/>
          <p14:tracePt t="18216" x="5707063" y="2759075"/>
          <p14:tracePt t="18226" x="5724525" y="2759075"/>
          <p14:tracePt t="18232" x="5732463" y="2759075"/>
          <p14:tracePt t="18244" x="5757863" y="2759075"/>
          <p14:tracePt t="18248" x="5781675" y="2759075"/>
          <p14:tracePt t="18257" x="5799138" y="2759075"/>
          <p14:tracePt t="18264" x="5830888" y="2759075"/>
          <p14:tracePt t="18272" x="5848350" y="2759075"/>
          <p14:tracePt t="18280" x="5873750" y="2759075"/>
          <p14:tracePt t="18288" x="5889625" y="2759075"/>
          <p14:tracePt t="18296" x="5930900" y="2759075"/>
          <p14:tracePt t="18304" x="5964238" y="2759075"/>
          <p14:tracePt t="18312" x="5988050" y="2759075"/>
          <p14:tracePt t="18320" x="6013450" y="2768600"/>
          <p14:tracePt t="18329" x="6062663" y="2784475"/>
          <p14:tracePt t="18336" x="6111875" y="2792413"/>
          <p14:tracePt t="18345" x="6162675" y="2800350"/>
          <p14:tracePt t="18352" x="6211888" y="2809875"/>
          <p14:tracePt t="18361" x="6245225" y="2809875"/>
          <p14:tracePt t="18368" x="6286500" y="2817813"/>
          <p14:tracePt t="18377" x="6294438" y="2817813"/>
          <p14:tracePt t="18384" x="6310313" y="2817813"/>
          <p14:tracePt t="18394" x="6318250" y="2825750"/>
          <p14:tracePt t="18400" x="6343650" y="2825750"/>
          <p14:tracePt t="18416" x="6351588" y="2833688"/>
          <p14:tracePt t="18520" x="6318250" y="2833688"/>
          <p14:tracePt t="18528" x="6269038" y="2833688"/>
          <p14:tracePt t="18536" x="6253163" y="2833688"/>
          <p14:tracePt t="18545" x="6211888" y="2833688"/>
          <p14:tracePt t="18552" x="6162675" y="2841625"/>
          <p14:tracePt t="18562" x="6129338" y="2841625"/>
          <p14:tracePt t="18568" x="6121400" y="2841625"/>
          <p14:tracePt t="18578" x="6111875" y="2841625"/>
          <p14:tracePt t="18584" x="6103938" y="2841625"/>
          <p14:tracePt t="18600" x="6070600" y="2841625"/>
          <p14:tracePt t="18616" x="6038850" y="2841625"/>
          <p14:tracePt t="18627" x="6029325" y="2841625"/>
          <p14:tracePt t="18632" x="6013450" y="2833688"/>
          <p14:tracePt t="18644" x="5988050" y="2833688"/>
          <p14:tracePt t="18648" x="5946775" y="2817813"/>
          <p14:tracePt t="18656" x="5915025" y="2800350"/>
          <p14:tracePt t="18664" x="5873750" y="2776538"/>
          <p14:tracePt t="18673" x="5822950" y="2759075"/>
          <p14:tracePt t="18680" x="5799138" y="2751138"/>
          <p14:tracePt t="18688" x="5781675" y="2751138"/>
          <p14:tracePt t="18696" x="5748338" y="2743200"/>
          <p14:tracePt t="18704" x="5707063" y="2727325"/>
          <p14:tracePt t="18713" x="5665788" y="2717800"/>
          <p14:tracePt t="18720" x="5616575" y="2693988"/>
          <p14:tracePt t="18729" x="5592763" y="2693988"/>
          <p14:tracePt t="18736" x="5567363" y="2686050"/>
          <p14:tracePt t="18746" x="5518150" y="2668588"/>
          <p14:tracePt t="18752" x="5476875" y="2660650"/>
          <p14:tracePt t="18762" x="5443538" y="2644775"/>
          <p14:tracePt t="18768" x="5394325" y="2635250"/>
          <p14:tracePt t="18778" x="5353050" y="2627313"/>
          <p14:tracePt t="18784" x="5311775" y="2619375"/>
          <p14:tracePt t="18795" x="5278438" y="2611438"/>
          <p14:tracePt t="18800" x="5245100" y="2611438"/>
          <p14:tracePt t="18810" x="5211763" y="2611438"/>
          <p14:tracePt t="18816" x="5162550" y="2611438"/>
          <p14:tracePt t="18827" x="5095875" y="2603500"/>
          <p14:tracePt t="18832" x="5030788" y="2603500"/>
          <p14:tracePt t="18844" x="4972050" y="2593975"/>
          <p14:tracePt t="18848" x="4914900" y="2593975"/>
          <p14:tracePt t="18856" x="4857750" y="2586038"/>
          <p14:tracePt t="18864" x="4806950" y="2586038"/>
          <p14:tracePt t="18872" x="4749800" y="2586038"/>
          <p14:tracePt t="18880" x="4691063" y="2586038"/>
          <p14:tracePt t="18888" x="4641850" y="2586038"/>
          <p14:tracePt t="18896" x="4576763" y="2586038"/>
          <p14:tracePt t="18913" x="4435475" y="2586038"/>
          <p14:tracePt t="18920" x="4394200" y="2586038"/>
          <p14:tracePt t="18929" x="4352925" y="2586038"/>
          <p14:tracePt t="18936" x="4337050" y="2586038"/>
          <p14:tracePt t="18946" x="4303713" y="2586038"/>
          <p14:tracePt t="18962" x="4295775" y="2586038"/>
          <p14:tracePt t="18968" x="4286250" y="2586038"/>
          <p14:tracePt t="18984" x="4278313" y="2586038"/>
          <p14:tracePt t="18994" x="4270375" y="2586038"/>
          <p14:tracePt t="19000" x="4244975" y="2586038"/>
          <p14:tracePt t="19010" x="4229100" y="2586038"/>
          <p14:tracePt t="19016" x="4195763" y="2586038"/>
          <p14:tracePt t="19027" x="4171950" y="2593975"/>
          <p14:tracePt t="19032" x="4138613" y="2603500"/>
          <p14:tracePt t="19043" x="4097338" y="2611438"/>
          <p14:tracePt t="19048" x="4071938" y="2619375"/>
          <p14:tracePt t="19057" x="4056063" y="2619375"/>
          <p14:tracePt t="19064" x="4030663" y="2627313"/>
          <p14:tracePt t="19072" x="3997325" y="2644775"/>
          <p14:tracePt t="19080" x="3981450" y="2652713"/>
          <p14:tracePt t="19088" x="3973513" y="2652713"/>
          <p14:tracePt t="19096" x="3965575" y="2652713"/>
          <p14:tracePt t="19104" x="3956050" y="2660650"/>
          <p14:tracePt t="19160" x="3924300" y="2660650"/>
          <p14:tracePt t="19168" x="3914775" y="2660650"/>
          <p14:tracePt t="19177" x="3906838" y="2660650"/>
          <p14:tracePt t="19184" x="3898900" y="2660650"/>
          <p14:tracePt t="19195" x="3890963" y="2660650"/>
          <p14:tracePt t="19200" x="3865563" y="2660650"/>
          <p14:tracePt t="19210" x="3857625" y="2652713"/>
          <p14:tracePt t="19216" x="3849688" y="2652713"/>
          <p14:tracePt t="19227" x="3841750" y="2644775"/>
          <p14:tracePt t="19264" x="3832225" y="2644775"/>
          <p14:tracePt t="19784" x="3832225" y="2635250"/>
          <p14:tracePt t="19800" x="3841750" y="2627313"/>
          <p14:tracePt t="19809" x="3849688" y="2627313"/>
          <p14:tracePt t="19816" x="3873500" y="2627313"/>
          <p14:tracePt t="19825" x="3898900" y="2627313"/>
          <p14:tracePt t="19832" x="3906838" y="2627313"/>
          <p14:tracePt t="19840" x="3914775" y="2627313"/>
          <p14:tracePt t="19848" x="3924300" y="2627313"/>
          <p14:tracePt t="19864" x="3932238" y="2627313"/>
          <p14:tracePt t="19904" x="3948113" y="2627313"/>
          <p14:tracePt t="19920" x="3965575" y="2619375"/>
          <p14:tracePt t="19929" x="3973513" y="2611438"/>
          <p14:tracePt t="19937" x="3981450" y="2611438"/>
          <p14:tracePt t="19946" x="4006850" y="2611438"/>
          <p14:tracePt t="19963" x="4014788" y="2611438"/>
          <p14:tracePt t="20000" x="4022725" y="2611438"/>
          <p14:tracePt t="20009" x="4030663" y="2611438"/>
          <p14:tracePt t="20016" x="4048125" y="2611438"/>
          <p14:tracePt t="20025" x="4056063" y="2603500"/>
          <p14:tracePt t="20040" x="4064000" y="2593975"/>
          <p14:tracePt t="20056" x="4071938" y="2593975"/>
          <p14:tracePt t="20080" x="4089400" y="2586038"/>
          <p14:tracePt t="20104" x="4097338" y="2586038"/>
          <p14:tracePt t="20129" x="4097338" y="2570163"/>
          <p14:tracePt t="20152" x="4097338" y="2560638"/>
          <p14:tracePt t="20176" x="4105275" y="2552700"/>
          <p14:tracePt t="20208" x="4105275" y="2544763"/>
          <p14:tracePt t="20240" x="4113213" y="2536825"/>
          <p14:tracePt t="20248" x="4121150" y="2536825"/>
          <p14:tracePt t="20264" x="4121150" y="2528888"/>
          <p14:tracePt t="20272" x="4130675" y="2528888"/>
          <p14:tracePt t="20280" x="4130675" y="2511425"/>
          <p14:tracePt t="20297" x="4138613" y="2511425"/>
          <p14:tracePt t="20304" x="4138613" y="2503488"/>
          <p14:tracePt t="20320" x="4146550" y="2503488"/>
          <p14:tracePt t="20330" x="4154488" y="2503488"/>
          <p14:tracePt t="20336" x="4162425" y="2503488"/>
          <p14:tracePt t="20346" x="4187825" y="2503488"/>
          <p14:tracePt t="20352" x="4203700" y="2503488"/>
          <p14:tracePt t="20363" x="4213225" y="2503488"/>
          <p14:tracePt t="20368" x="4221163" y="2503488"/>
          <p14:tracePt t="20378" x="4229100" y="2503488"/>
          <p14:tracePt t="20396" x="4237038" y="2495550"/>
          <p14:tracePt t="20400" x="4244975" y="2487613"/>
          <p14:tracePt t="20412" x="4278313" y="2487613"/>
          <p14:tracePt t="20416" x="4311650" y="2487613"/>
          <p14:tracePt t="20430" x="4337050" y="2487613"/>
          <p14:tracePt t="20432" x="4378325" y="2487613"/>
          <p14:tracePt t="20440" x="4452938" y="2487613"/>
          <p14:tracePt t="20448" x="4502150" y="2487613"/>
          <p14:tracePt t="20456" x="4559300" y="2495550"/>
          <p14:tracePt t="20464" x="4608513" y="2495550"/>
          <p14:tracePt t="20472" x="4641850" y="2495550"/>
          <p14:tracePt t="20481" x="4667250" y="2495550"/>
          <p14:tracePt t="20488" x="4683125" y="2495550"/>
          <p14:tracePt t="20504" x="4700588" y="2495550"/>
          <p14:tracePt t="20520" x="4708525" y="2495550"/>
          <p14:tracePt t="20530" x="4716463" y="2495550"/>
          <p14:tracePt t="20562" x="4724400" y="2495550"/>
          <p14:tracePt t="20568" x="4732338" y="2495550"/>
          <p14:tracePt t="20584" x="4741863" y="2495550"/>
          <p14:tracePt t="20596" x="4749800" y="2495550"/>
          <p14:tracePt t="20612" x="4765675" y="2495550"/>
          <p14:tracePt t="20616" x="4773613" y="2495550"/>
          <p14:tracePt t="20632" x="4783138" y="2495550"/>
          <p14:tracePt t="20640" x="4799013" y="2495550"/>
          <p14:tracePt t="20648" x="4814888" y="2495550"/>
          <p14:tracePt t="20656" x="4832350" y="2495550"/>
          <p14:tracePt t="20664" x="4857750" y="2503488"/>
          <p14:tracePt t="20672" x="4881563" y="2511425"/>
          <p14:tracePt t="20681" x="4881563" y="2519363"/>
          <p14:tracePt t="20688" x="4899025" y="2528888"/>
          <p14:tracePt t="20720" x="4914900" y="2536825"/>
          <p14:tracePt t="20730" x="4930775" y="2544763"/>
          <p14:tracePt t="20746" x="4948238" y="2544763"/>
          <p14:tracePt t="20752" x="4964113" y="2544763"/>
          <p14:tracePt t="20768" x="4972050" y="2544763"/>
          <p14:tracePt t="20778" x="4981575" y="2544763"/>
          <p14:tracePt t="20784" x="4989513" y="2544763"/>
          <p14:tracePt t="20797" x="4997450" y="2544763"/>
          <p14:tracePt t="20800" x="5005388" y="2544763"/>
          <p14:tracePt t="20812" x="5013325" y="2544763"/>
          <p14:tracePt t="20816" x="5022850" y="2544763"/>
          <p14:tracePt t="20832" x="5038725" y="2544763"/>
          <p14:tracePt t="20840" x="5046663" y="2544763"/>
          <p14:tracePt t="20848" x="5054600" y="2536825"/>
          <p14:tracePt t="20856" x="5080000" y="2536825"/>
          <p14:tracePt t="20865" x="5095875" y="2536825"/>
          <p14:tracePt t="20872" x="5105400" y="2528888"/>
          <p14:tracePt t="20896" x="5113338" y="2519363"/>
          <p14:tracePt t="20960" x="5121275" y="2519363"/>
          <p14:tracePt t="21216" x="5129213" y="2519363"/>
          <p14:tracePt t="21256" x="5137150" y="2519363"/>
          <p14:tracePt t="21264" x="5146675" y="2519363"/>
          <p14:tracePt t="21312" x="5146675" y="2511425"/>
          <p14:tracePt t="21322" x="5146675" y="2503488"/>
          <p14:tracePt t="21331" x="5121275" y="2495550"/>
          <p14:tracePt t="21336" x="5105400" y="2478088"/>
          <p14:tracePt t="21347" x="5064125" y="2470150"/>
          <p14:tracePt t="21352" x="5046663" y="2470150"/>
          <p14:tracePt t="21362" x="5030788" y="2462213"/>
          <p14:tracePt t="21368" x="5013325" y="2454275"/>
          <p14:tracePt t="21400" x="4989513" y="2446338"/>
          <p14:tracePt t="21416" x="4948238" y="2413000"/>
          <p14:tracePt t="21424" x="4930775" y="2395538"/>
          <p14:tracePt t="21432" x="4914900" y="2379663"/>
          <p14:tracePt t="21440" x="4881563" y="2354263"/>
          <p14:tracePt t="21449" x="4848225" y="2338388"/>
          <p14:tracePt t="21456" x="4814888" y="2322513"/>
          <p14:tracePt t="21466" x="4799013" y="2297113"/>
          <p14:tracePt t="21472" x="4783138" y="2289175"/>
          <p14:tracePt t="21481" x="4757738" y="2271713"/>
          <p14:tracePt t="21488" x="4724400" y="2239963"/>
          <p14:tracePt t="21497" x="4708525" y="2222500"/>
          <p14:tracePt t="21504" x="4691063" y="2214563"/>
          <p14:tracePt t="21514" x="4675188" y="2206625"/>
          <p14:tracePt t="21520" x="4659313" y="2197100"/>
          <p14:tracePt t="21536" x="4649788" y="2197100"/>
          <p14:tracePt t="21584" x="4633913" y="2181225"/>
          <p14:tracePt t="21593" x="4625975" y="2181225"/>
          <p14:tracePt t="21608" x="4608513" y="2165350"/>
          <p14:tracePt t="21624" x="4592638" y="2147888"/>
          <p14:tracePt t="21640" x="4576763" y="2139950"/>
          <p14:tracePt t="21656" x="4551363" y="2132013"/>
          <p14:tracePt t="21666" x="4518025" y="2124075"/>
          <p14:tracePt t="21672" x="4510088" y="2124075"/>
          <p14:tracePt t="21681" x="4476750" y="2114550"/>
          <p14:tracePt t="21688" x="4435475" y="2114550"/>
          <p14:tracePt t="21698" x="4402138" y="2114550"/>
          <p14:tracePt t="21704" x="4370388" y="2114550"/>
          <p14:tracePt t="21714" x="4344988" y="2114550"/>
          <p14:tracePt t="21720" x="4337050" y="2114550"/>
          <p14:tracePt t="21730" x="4303713" y="2114550"/>
          <p14:tracePt t="21736" x="4278313" y="2114550"/>
          <p14:tracePt t="21747" x="4244975" y="2114550"/>
          <p14:tracePt t="21752" x="4221163" y="2132013"/>
          <p14:tracePt t="21763" x="4187825" y="2147888"/>
          <p14:tracePt t="21768" x="4130675" y="2165350"/>
          <p14:tracePt t="21779" x="4071938" y="2181225"/>
          <p14:tracePt t="21784" x="4022725" y="2206625"/>
          <p14:tracePt t="21792" x="3989388" y="2214563"/>
          <p14:tracePt t="21801" x="3948113" y="2239963"/>
          <p14:tracePt t="21808" x="3924300" y="2263775"/>
          <p14:tracePt t="21817" x="3890963" y="2281238"/>
          <p14:tracePt t="21824" x="3873500" y="2305050"/>
          <p14:tracePt t="21833" x="3832225" y="2322513"/>
          <p14:tracePt t="21840" x="3808413" y="2338388"/>
          <p14:tracePt t="21849" x="3775075" y="2363788"/>
          <p14:tracePt t="21856" x="3757613" y="2379663"/>
          <p14:tracePt t="21865" x="3741738" y="2395538"/>
          <p14:tracePt t="21872" x="3700463" y="2420938"/>
          <p14:tracePt t="21882" x="3675063" y="2436813"/>
          <p14:tracePt t="21896" x="3651250" y="2446338"/>
          <p14:tracePt t="21900" x="3643313" y="2454275"/>
          <p14:tracePt t="21904" x="3633788" y="2462213"/>
          <p14:tracePt t="21914" x="3633788" y="2478088"/>
          <p14:tracePt t="21920" x="3633788" y="2495550"/>
          <p14:tracePt t="21936" x="3625850" y="2511425"/>
          <p14:tracePt t="21949" x="3625850" y="2519363"/>
          <p14:tracePt t="21952" x="3625850" y="2528888"/>
          <p14:tracePt t="21962" x="3617913" y="2536825"/>
          <p14:tracePt t="21968" x="3609975" y="2536825"/>
          <p14:tracePt t="21979" x="3602038" y="2536825"/>
          <p14:tracePt t="21984" x="3602038" y="2544763"/>
          <p14:tracePt t="21992" x="3602038" y="2552700"/>
          <p14:tracePt t="22000" x="3602038" y="2560638"/>
          <p14:tracePt t="22008" x="3602038" y="2578100"/>
          <p14:tracePt t="22024" x="3602038" y="2586038"/>
          <p14:tracePt t="22032" x="3592513" y="2593975"/>
          <p14:tracePt t="22081" x="3592513" y="2611438"/>
          <p14:tracePt t="22168" x="3609975" y="2603500"/>
          <p14:tracePt t="22177" x="3625850" y="2603500"/>
          <p14:tracePt t="22184" x="3651250" y="2578100"/>
          <p14:tracePt t="22192" x="3667125" y="2560638"/>
          <p14:tracePt t="22200" x="3684588" y="2560638"/>
          <p14:tracePt t="22208" x="3684588" y="2552700"/>
          <p14:tracePt t="22216" x="3716338" y="2528888"/>
          <p14:tracePt t="22224" x="3733800" y="2511425"/>
          <p14:tracePt t="22233" x="3741738" y="2511425"/>
          <p14:tracePt t="22240" x="3767138" y="2495550"/>
          <p14:tracePt t="22256" x="3775075" y="2487613"/>
          <p14:tracePt t="22265" x="3798888" y="2478088"/>
          <p14:tracePt t="22272" x="3816350" y="2470150"/>
          <p14:tracePt t="22283" x="3824288" y="2454275"/>
          <p14:tracePt t="22288" x="3841750" y="2454275"/>
          <p14:tracePt t="22298" x="3857625" y="2446338"/>
          <p14:tracePt t="22314" x="3873500" y="2436813"/>
          <p14:tracePt t="22331" x="3890963" y="2436813"/>
          <p14:tracePt t="22347" x="3906838" y="2428875"/>
          <p14:tracePt t="22352" x="3924300" y="2420938"/>
          <p14:tracePt t="22364" x="3940175" y="2413000"/>
          <p14:tracePt t="22368" x="3965575" y="2413000"/>
          <p14:tracePt t="22379" x="3981450" y="2395538"/>
          <p14:tracePt t="22384" x="4014788" y="2395538"/>
          <p14:tracePt t="22392" x="4030663" y="2395538"/>
          <p14:tracePt t="22400" x="4056063" y="2395538"/>
          <p14:tracePt t="22408" x="4079875" y="2395538"/>
          <p14:tracePt t="22416" x="4089400" y="2395538"/>
          <p14:tracePt t="22432" x="4105275" y="2395538"/>
          <p14:tracePt t="22449" x="4113213" y="2387600"/>
          <p14:tracePt t="22466" x="4121150" y="2379663"/>
          <p14:tracePt t="22472" x="4130675" y="2379663"/>
          <p14:tracePt t="22482" x="4138613" y="2379663"/>
          <p14:tracePt t="22488" x="4154488" y="2363788"/>
          <p14:tracePt t="22500" x="4162425" y="2363788"/>
          <p14:tracePt t="22504" x="4179888" y="2354263"/>
          <p14:tracePt t="22514" x="4187825" y="2354263"/>
          <p14:tracePt t="22520" x="4203700" y="2338388"/>
          <p14:tracePt t="22531" x="4221163" y="2338388"/>
          <p14:tracePt t="22536" x="4229100" y="2330450"/>
          <p14:tracePt t="22547" x="4237038" y="2330450"/>
          <p14:tracePt t="22552" x="4244975" y="2322513"/>
          <p14:tracePt t="22576" x="4262438" y="2312988"/>
          <p14:tracePt t="22600" x="4270375" y="2305050"/>
          <p14:tracePt t="22616" x="4278313" y="2305050"/>
          <p14:tracePt t="22624" x="4286250" y="2297113"/>
          <p14:tracePt t="22632" x="4303713" y="2297113"/>
          <p14:tracePt t="22649" x="4311650" y="2289175"/>
          <p14:tracePt t="22656" x="4311650" y="2281238"/>
          <p14:tracePt t="22666" x="4319588" y="2281238"/>
          <p14:tracePt t="22681" x="4344988" y="2271713"/>
          <p14:tracePt t="22697" x="4360863" y="2255838"/>
          <p14:tracePt t="22704" x="4370388" y="2255838"/>
          <p14:tracePt t="22714" x="4378325" y="2255838"/>
          <p14:tracePt t="22720" x="4394200" y="2247900"/>
          <p14:tracePt t="22736" x="4402138" y="2239963"/>
          <p14:tracePt t="22747" x="4411663" y="2239963"/>
          <p14:tracePt t="22776" x="4419600" y="2230438"/>
          <p14:tracePt t="22800" x="4427538" y="2230438"/>
          <p14:tracePt t="22816" x="4435475" y="2222500"/>
          <p14:tracePt t="22840" x="4443413" y="2222500"/>
          <p14:tracePt t="22880" x="4452938" y="2222500"/>
          <p14:tracePt t="22898" x="4452938" y="2214563"/>
          <p14:tracePt t="22904" x="4476750" y="2214563"/>
          <p14:tracePt t="22913" x="4484688" y="2206625"/>
          <p14:tracePt t="22920" x="4510088" y="2197100"/>
          <p14:tracePt t="22936" x="4518025" y="2197100"/>
          <p14:tracePt t="22952" x="4525963" y="2189163"/>
          <p14:tracePt t="22976" x="4535488" y="2189163"/>
          <p14:tracePt t="22984" x="4535488" y="2181225"/>
          <p14:tracePt t="22992" x="4551363" y="2181225"/>
          <p14:tracePt t="23000" x="4559300" y="2173288"/>
          <p14:tracePt t="23008" x="4567238" y="2173288"/>
          <p14:tracePt t="23016" x="4584700" y="2165350"/>
          <p14:tracePt t="23024" x="4600575" y="2155825"/>
          <p14:tracePt t="23033" x="4608513" y="2155825"/>
          <p14:tracePt t="23040" x="4618038" y="2155825"/>
          <p14:tracePt t="23049" x="4625975" y="2147888"/>
          <p14:tracePt t="23056" x="4633913" y="2147888"/>
          <p14:tracePt t="23065" x="4649788" y="2147888"/>
          <p14:tracePt t="23072" x="4659313" y="2139950"/>
          <p14:tracePt t="23088" x="4667250" y="2139950"/>
          <p14:tracePt t="23120" x="4675188" y="2132013"/>
          <p14:tracePt t="23128" x="4691063" y="2124075"/>
          <p14:tracePt t="23136" x="4691063" y="2114550"/>
          <p14:tracePt t="23147" x="4708525" y="2106613"/>
          <p14:tracePt t="23152" x="4724400" y="2098675"/>
          <p14:tracePt t="23164" x="4749800" y="2098675"/>
          <p14:tracePt t="23170" x="4765675" y="2098675"/>
          <p14:tracePt t="23177" x="4773613" y="2082800"/>
          <p14:tracePt t="23184" x="4799013" y="2082800"/>
          <p14:tracePt t="23192" x="4814888" y="2082800"/>
          <p14:tracePt t="23200" x="4840288" y="2073275"/>
          <p14:tracePt t="23208" x="4865688" y="2073275"/>
          <p14:tracePt t="23216" x="4889500" y="2057400"/>
          <p14:tracePt t="23224" x="4899025" y="2049463"/>
          <p14:tracePt t="23233" x="4914900" y="2049463"/>
          <p14:tracePt t="23240" x="4940300" y="2049463"/>
          <p14:tracePt t="23249" x="4956175" y="2041525"/>
          <p14:tracePt t="23256" x="4964113" y="2024063"/>
          <p14:tracePt t="23272" x="4972050" y="2024063"/>
          <p14:tracePt t="23282" x="4981575" y="2016125"/>
          <p14:tracePt t="23640" x="4989513" y="2000250"/>
          <p14:tracePt t="23648" x="4989513" y="1990725"/>
          <p14:tracePt t="23656" x="5005388" y="1982788"/>
          <p14:tracePt t="23666" x="5030788" y="1974850"/>
          <p14:tracePt t="23672" x="5030788" y="1966913"/>
          <p14:tracePt t="23688" x="5038725" y="1958975"/>
          <p14:tracePt t="23698" x="5046663" y="1949450"/>
          <p14:tracePt t="23704" x="5046663" y="1933575"/>
          <p14:tracePt t="23728" x="5046663" y="1908175"/>
          <p14:tracePt t="23736" x="5046663" y="1900238"/>
          <p14:tracePt t="23752" x="5046663" y="1892300"/>
          <p14:tracePt t="23761" x="5046663" y="1884363"/>
          <p14:tracePt t="23784" x="5022850" y="1874838"/>
          <p14:tracePt t="23792" x="4997450" y="1874838"/>
          <p14:tracePt t="23800" x="4964113" y="1858963"/>
          <p14:tracePt t="23808" x="4930775" y="1858963"/>
          <p14:tracePt t="23818" x="4906963" y="1858963"/>
          <p14:tracePt t="23824" x="4889500" y="1858963"/>
          <p14:tracePt t="23833" x="4848225" y="1851025"/>
          <p14:tracePt t="23840" x="4806950" y="1851025"/>
          <p14:tracePt t="23850" x="4741863" y="1843088"/>
          <p14:tracePt t="23856" x="4683125" y="1843088"/>
          <p14:tracePt t="23865" x="4618038" y="1843088"/>
          <p14:tracePt t="23872" x="4608513" y="1843088"/>
          <p14:tracePt t="23882" x="4567238" y="1843088"/>
          <p14:tracePt t="23900" x="4502150" y="1843088"/>
          <p14:tracePt t="23904" x="4443413" y="1843088"/>
          <p14:tracePt t="23915" x="4370388" y="1843088"/>
          <p14:tracePt t="23920" x="4286250" y="1843088"/>
          <p14:tracePt t="23931" x="4213225" y="1843088"/>
          <p14:tracePt t="23936" x="4138613" y="1843088"/>
          <p14:tracePt t="23947" x="4079875" y="1843088"/>
          <p14:tracePt t="23952" x="4022725" y="1843088"/>
          <p14:tracePt t="23960" x="3965575" y="1843088"/>
          <p14:tracePt t="23968" x="3898900" y="1843088"/>
          <p14:tracePt t="23976" x="3824288" y="1843088"/>
          <p14:tracePt t="23984" x="3757613" y="1851025"/>
          <p14:tracePt t="23992" x="3675063" y="1858963"/>
          <p14:tracePt t="24000" x="3609975" y="1874838"/>
          <p14:tracePt t="24008" x="3543300" y="1892300"/>
          <p14:tracePt t="24016" x="3478213" y="1908175"/>
          <p14:tracePt t="24024" x="3460750" y="1925638"/>
          <p14:tracePt t="24033" x="3444875" y="1933575"/>
          <p14:tracePt t="24040" x="3411538" y="1949450"/>
          <p14:tracePt t="24050" x="3403600" y="1958975"/>
          <p14:tracePt t="24056" x="3395663" y="1958975"/>
          <p14:tracePt t="24066" x="3378200" y="1974850"/>
          <p14:tracePt t="24072" x="3354388" y="1982788"/>
          <p14:tracePt t="24082" x="3328988" y="2000250"/>
          <p14:tracePt t="24088" x="3321050" y="2008188"/>
          <p14:tracePt t="24098" x="3313113" y="2041525"/>
          <p14:tracePt t="24104" x="3303588" y="2065338"/>
          <p14:tracePt t="24114" x="3295650" y="2090738"/>
          <p14:tracePt t="24120" x="3295650" y="2114550"/>
          <p14:tracePt t="24131" x="3295650" y="2139950"/>
          <p14:tracePt t="24147" x="3295650" y="2155825"/>
          <p14:tracePt t="24152" x="3303588" y="2173288"/>
          <p14:tracePt t="24161" x="3344863" y="2206625"/>
          <p14:tracePt t="24168" x="3370263" y="2222500"/>
          <p14:tracePt t="24176" x="3370263" y="2230438"/>
          <p14:tracePt t="24184" x="3386138" y="2247900"/>
          <p14:tracePt t="24224" x="3403600" y="2255838"/>
          <p14:tracePt t="24233" x="3411538" y="2255838"/>
          <p14:tracePt t="24240" x="3419475" y="2255838"/>
          <p14:tracePt t="24336" x="3427413" y="2255838"/>
          <p14:tracePt t="24360" x="3436938" y="2255838"/>
          <p14:tracePt t="24376" x="3444875" y="2247900"/>
          <p14:tracePt t="24464" x="3444875" y="2230438"/>
          <p14:tracePt t="24489" x="3460750" y="2230438"/>
          <p14:tracePt t="24504" x="3478213" y="2222500"/>
          <p14:tracePt t="24513" x="3494088" y="2222500"/>
          <p14:tracePt t="24521" x="3509963" y="2222500"/>
          <p14:tracePt t="24529" x="3551238" y="2222500"/>
          <p14:tracePt t="24536" x="3584575" y="2222500"/>
          <p14:tracePt t="24544" x="3617913" y="2222500"/>
          <p14:tracePt t="24552" x="3667125" y="2222500"/>
          <p14:tracePt t="24560" x="3692525" y="2222500"/>
          <p14:tracePt t="24568" x="3708400" y="2222500"/>
          <p14:tracePt t="24576" x="3741738" y="2222500"/>
          <p14:tracePt t="24584" x="3783013" y="2222500"/>
          <p14:tracePt t="24592" x="3832225" y="2222500"/>
          <p14:tracePt t="24600" x="3865563" y="2222500"/>
          <p14:tracePt t="24608" x="3906838" y="2222500"/>
          <p14:tracePt t="24617" x="3940175" y="2222500"/>
          <p14:tracePt t="24624" x="3997325" y="2222500"/>
          <p14:tracePt t="24633" x="4064000" y="2222500"/>
          <p14:tracePt t="24640" x="4121150" y="2222500"/>
          <p14:tracePt t="24650" x="4187825" y="2222500"/>
          <p14:tracePt t="24656" x="4254500" y="2222500"/>
          <p14:tracePt t="24666" x="4311650" y="2222500"/>
          <p14:tracePt t="24672" x="4360863" y="2222500"/>
          <p14:tracePt t="24682" x="4411663" y="2222500"/>
          <p14:tracePt t="24688" x="4443413" y="2222500"/>
          <p14:tracePt t="24698" x="4468813" y="2222500"/>
          <p14:tracePt t="24704" x="4494213" y="2222500"/>
          <p14:tracePt t="24715" x="4510088" y="2222500"/>
          <p14:tracePt t="24720" x="4525963" y="2222500"/>
          <p14:tracePt t="24731" x="4551363" y="2222500"/>
          <p14:tracePt t="24737" x="4576763" y="2222500"/>
          <p14:tracePt t="24744" x="4618038" y="2222500"/>
          <p14:tracePt t="24752" x="4675188" y="2222500"/>
          <p14:tracePt t="24760" x="4732338" y="2222500"/>
          <p14:tracePt t="24768" x="4806950" y="2222500"/>
          <p14:tracePt t="24776" x="4899025" y="2222500"/>
          <p14:tracePt t="24784" x="4972050" y="2222500"/>
          <p14:tracePt t="24792" x="5064125" y="2222500"/>
          <p14:tracePt t="24800" x="5137150" y="2222500"/>
          <p14:tracePt t="24808" x="5229225" y="2214563"/>
          <p14:tracePt t="24817" x="5311775" y="2214563"/>
          <p14:tracePt t="24824" x="5402263" y="2206625"/>
          <p14:tracePt t="24834" x="5500688" y="2206625"/>
          <p14:tracePt t="24840" x="5575300" y="2197100"/>
          <p14:tracePt t="24850" x="5657850" y="2197100"/>
          <p14:tracePt t="24856" x="5724525" y="2197100"/>
          <p14:tracePt t="24865" x="5781675" y="2197100"/>
          <p14:tracePt t="24872" x="5822950" y="2197100"/>
          <p14:tracePt t="24885" x="5856288" y="2197100"/>
          <p14:tracePt t="24888" x="5897563" y="2197100"/>
          <p14:tracePt t="24898" x="5956300" y="2197100"/>
          <p14:tracePt t="24904" x="6005513" y="2197100"/>
          <p14:tracePt t="24915" x="6070600" y="2197100"/>
          <p14:tracePt t="24920" x="6145213" y="2197100"/>
          <p14:tracePt t="24931" x="6211888" y="2197100"/>
          <p14:tracePt t="24936" x="6302375" y="2197100"/>
          <p14:tracePt t="24944" x="6384925" y="2197100"/>
          <p14:tracePt t="24952" x="6475413" y="2197100"/>
          <p14:tracePt t="24960" x="6583363" y="2197100"/>
          <p14:tracePt t="24968" x="6681788" y="2197100"/>
          <p14:tracePt t="24976" x="6781800" y="2197100"/>
          <p14:tracePt t="24984" x="6880225" y="2197100"/>
          <p14:tracePt t="24992" x="6972300" y="2197100"/>
          <p14:tracePt t="25000" x="7045325" y="2197100"/>
          <p14:tracePt t="25008" x="7086600" y="2197100"/>
          <p14:tracePt t="25017" x="7119938" y="2197100"/>
          <p14:tracePt t="25068" x="7112000" y="2206625"/>
          <p14:tracePt t="25072" x="7086600" y="2222500"/>
          <p14:tracePt t="25081" x="7070725" y="2247900"/>
          <p14:tracePt t="25088" x="7054850" y="2263775"/>
          <p14:tracePt t="25098" x="7013575" y="2281238"/>
          <p14:tracePt t="25104" x="6988175" y="2289175"/>
          <p14:tracePt t="25116" x="6931025" y="2297113"/>
          <p14:tracePt t="25120" x="6856413" y="2305050"/>
          <p14:tracePt t="25131" x="6756400" y="2312988"/>
          <p14:tracePt t="25136" x="6650038" y="2322513"/>
          <p14:tracePt t="25144" x="6508750" y="2338388"/>
          <p14:tracePt t="25152" x="6327775" y="2338388"/>
          <p14:tracePt t="25160" x="6080125" y="2338388"/>
          <p14:tracePt t="25168" x="5765800" y="2338388"/>
          <p14:tracePt t="25177" x="5451475" y="2338388"/>
          <p14:tracePt t="25184" x="5162550" y="2338388"/>
          <p14:tracePt t="25192" x="4873625" y="2338388"/>
          <p14:tracePt t="25201" x="4641850" y="2338388"/>
          <p14:tracePt t="25208" x="4484688" y="2338388"/>
          <p14:tracePt t="25217" x="4329113" y="2338388"/>
          <p14:tracePt t="25224" x="4213225" y="2338388"/>
          <p14:tracePt t="25234" x="4097338" y="2338388"/>
          <p14:tracePt t="25240" x="3989388" y="2338388"/>
          <p14:tracePt t="25249" x="3873500" y="2338388"/>
          <p14:tracePt t="25256" x="3749675" y="2338388"/>
          <p14:tracePt t="25266" x="3633788" y="2338388"/>
          <p14:tracePt t="25272" x="3535363" y="2338388"/>
          <p14:tracePt t="25282" x="3444875" y="2338388"/>
          <p14:tracePt t="25288" x="3370263" y="2338388"/>
          <p14:tracePt t="25298" x="3287713" y="2338388"/>
          <p14:tracePt t="25304" x="3221038" y="2338388"/>
          <p14:tracePt t="25316" x="3155950" y="2338388"/>
          <p14:tracePt t="25320" x="3089275" y="2338388"/>
          <p14:tracePt t="25334" x="3040063" y="2338388"/>
          <p14:tracePt t="25337" x="2981325" y="2338388"/>
          <p14:tracePt t="25344" x="2932113" y="2338388"/>
          <p14:tracePt t="25352" x="2890838" y="2338388"/>
          <p14:tracePt t="25360" x="2833688" y="2338388"/>
          <p14:tracePt t="25368" x="2774950" y="2338388"/>
          <p14:tracePt t="25376" x="2700338" y="2338388"/>
          <p14:tracePt t="25384" x="2617788" y="2338388"/>
          <p14:tracePt t="25393" x="2552700" y="2338388"/>
          <p14:tracePt t="25401" x="2470150" y="2338388"/>
          <p14:tracePt t="25408" x="2403475" y="2338388"/>
          <p14:tracePt t="25417" x="2362200" y="2338388"/>
          <p14:tracePt t="25424" x="2354263" y="2338388"/>
          <p14:tracePt t="25433" x="2320925" y="2338388"/>
          <p14:tracePt t="25440" x="2305050" y="2338388"/>
          <p14:tracePt t="25450" x="2279650" y="2338388"/>
          <p14:tracePt t="25456" x="2246313" y="2338388"/>
          <p14:tracePt t="25472" x="2205038" y="2338388"/>
          <p14:tracePt t="25482" x="2205038" y="2346325"/>
          <p14:tracePt t="25488" x="2189163" y="2354263"/>
          <p14:tracePt t="25498" x="2171700" y="2371725"/>
          <p14:tracePt t="25504" x="2155825" y="2379663"/>
          <p14:tracePt t="25517" x="2130425" y="2379663"/>
          <p14:tracePt t="25520" x="2130425" y="2387600"/>
          <p14:tracePt t="25528" x="2122488" y="2405063"/>
          <p14:tracePt t="25536" x="2114550" y="2405063"/>
          <p14:tracePt t="25544" x="2114550" y="2428875"/>
          <p14:tracePt t="25552" x="2114550" y="2470150"/>
          <p14:tracePt t="25560" x="2114550" y="2487613"/>
          <p14:tracePt t="25568" x="2147888" y="2519363"/>
          <p14:tracePt t="25576" x="2181225" y="2570163"/>
          <p14:tracePt t="25584" x="2230438" y="2619375"/>
          <p14:tracePt t="25592" x="2271713" y="2635250"/>
          <p14:tracePt t="25601" x="2287588" y="2644775"/>
          <p14:tracePt t="25608" x="2312988" y="2652713"/>
          <p14:tracePt t="25617" x="2346325" y="2668588"/>
          <p14:tracePt t="25624" x="2395538" y="2693988"/>
          <p14:tracePt t="25633" x="2436813" y="2709863"/>
          <p14:tracePt t="25640" x="2462213" y="2709863"/>
          <p14:tracePt t="25649" x="2486025" y="2717800"/>
          <p14:tracePt t="25656" x="2493963" y="2717800"/>
          <p14:tracePt t="25665" x="2511425" y="2717800"/>
          <p14:tracePt t="25682" x="2527300" y="2717800"/>
          <p14:tracePt t="25688" x="2535238" y="2717800"/>
          <p14:tracePt t="25698" x="2552700" y="2717800"/>
          <p14:tracePt t="25704" x="2586038" y="2717800"/>
          <p14:tracePt t="25716" x="2593975" y="2717800"/>
          <p14:tracePt t="25720" x="2609850" y="2701925"/>
          <p14:tracePt t="25729" x="2627313" y="2686050"/>
          <p14:tracePt t="25736" x="2651125" y="2668588"/>
          <p14:tracePt t="25744" x="2700338" y="2652713"/>
          <p14:tracePt t="25752" x="2709863" y="2644775"/>
          <p14:tracePt t="25760" x="2741613" y="2627313"/>
          <p14:tracePt t="25769" x="2767013" y="2611438"/>
          <p14:tracePt t="25785" x="2800350" y="2593975"/>
          <p14:tracePt t="25792" x="2808288" y="2578100"/>
          <p14:tracePt t="25801" x="2808288" y="2570163"/>
          <p14:tracePt t="25809" x="2825750" y="2552700"/>
          <p14:tracePt t="25817" x="2833688" y="2536825"/>
          <p14:tracePt t="25824" x="2849563" y="2503488"/>
          <p14:tracePt t="25833" x="2857500" y="2495550"/>
          <p14:tracePt t="25840" x="2874963" y="2478088"/>
          <p14:tracePt t="25849" x="2882900" y="2462213"/>
          <p14:tracePt t="25856" x="2898775" y="2436813"/>
          <p14:tracePt t="25866" x="2916238" y="2428875"/>
          <p14:tracePt t="25872" x="2932113" y="2420938"/>
          <p14:tracePt t="25882" x="2940050" y="2405063"/>
          <p14:tracePt t="25888" x="2957513" y="2387600"/>
          <p14:tracePt t="25899" x="2965450" y="2387600"/>
          <p14:tracePt t="25904" x="2990850" y="2371725"/>
          <p14:tracePt t="25912" x="3014663" y="2371725"/>
          <p14:tracePt t="25920" x="3055938" y="2371725"/>
          <p14:tracePt t="25928" x="3073400" y="2371725"/>
          <p14:tracePt t="25936" x="3105150" y="2371725"/>
          <p14:tracePt t="25944" x="3163888" y="2371725"/>
          <p14:tracePt t="25952" x="3221038" y="2371725"/>
          <p14:tracePt t="25968" x="3279775" y="2371725"/>
          <p14:tracePt t="25969" x="3344863" y="2371725"/>
          <p14:tracePt t="25976" x="3395663" y="2371725"/>
          <p14:tracePt t="25985" x="3436938" y="2371725"/>
          <p14:tracePt t="25992" x="3478213" y="2371725"/>
          <p14:tracePt t="26001" x="3502025" y="2371725"/>
          <p14:tracePt t="26009" x="3527425" y="2371725"/>
          <p14:tracePt t="26018" x="3560763" y="2371725"/>
          <p14:tracePt t="26025" x="3592513" y="2371725"/>
          <p14:tracePt t="26034" x="3625850" y="2371725"/>
          <p14:tracePt t="26040" x="3675063" y="2371725"/>
          <p14:tracePt t="26050" x="3725863" y="2371725"/>
          <p14:tracePt t="26056" x="3790950" y="2371725"/>
          <p14:tracePt t="26066" x="3883025" y="2371725"/>
          <p14:tracePt t="26072" x="3973513" y="2371725"/>
          <p14:tracePt t="26082" x="4048125" y="2371725"/>
          <p14:tracePt t="26088" x="4138613" y="2371725"/>
          <p14:tracePt t="26099" x="4213225" y="2371725"/>
          <p14:tracePt t="26104" x="4278313" y="2371725"/>
          <p14:tracePt t="26113" x="4337050" y="2371725"/>
          <p14:tracePt t="26120" x="4370388" y="2371725"/>
          <p14:tracePt t="26128" x="4402138" y="2371725"/>
          <p14:tracePt t="26136" x="4427538" y="2363788"/>
          <p14:tracePt t="26144" x="4435475" y="2363788"/>
          <p14:tracePt t="26152" x="4452938" y="2354263"/>
          <p14:tracePt t="26160" x="4460875" y="2354263"/>
          <p14:tracePt t="26168" x="4476750" y="2346325"/>
          <p14:tracePt t="26176" x="4494213" y="2338388"/>
          <p14:tracePt t="26185" x="4525963" y="2338388"/>
          <p14:tracePt t="26192" x="4559300" y="2322513"/>
          <p14:tracePt t="26201" x="4584700" y="2322513"/>
          <p14:tracePt t="26208" x="4608513" y="2322513"/>
          <p14:tracePt t="26218" x="4641850" y="2322513"/>
          <p14:tracePt t="26225" x="4675188" y="2322513"/>
          <p14:tracePt t="26233" x="4732338" y="2322513"/>
          <p14:tracePt t="26241" x="4765675" y="2322513"/>
          <p14:tracePt t="26250" x="4773613" y="2322513"/>
          <p14:tracePt t="26256" x="4791075" y="2322513"/>
          <p14:tracePt t="26266" x="4799013" y="2322513"/>
          <p14:tracePt t="26272" x="4814888" y="2305050"/>
          <p14:tracePt t="26282" x="4840288" y="2305050"/>
          <p14:tracePt t="26288" x="4857750" y="2305050"/>
          <p14:tracePt t="26299" x="4899025" y="2305050"/>
          <p14:tracePt t="26304" x="4922838" y="2305050"/>
          <p14:tracePt t="26312" x="4972050" y="2297113"/>
          <p14:tracePt t="26320" x="4989513" y="2297113"/>
          <p14:tracePt t="26328" x="5022850" y="2289175"/>
          <p14:tracePt t="26336" x="5064125" y="2289175"/>
          <p14:tracePt t="26344" x="5113338" y="2289175"/>
          <p14:tracePt t="26352" x="5170488" y="2289175"/>
          <p14:tracePt t="26360" x="5211763" y="2289175"/>
          <p14:tracePt t="26368" x="5245100" y="2289175"/>
          <p14:tracePt t="26376" x="5278438" y="2289175"/>
          <p14:tracePt t="26385" x="5327650" y="2289175"/>
          <p14:tracePt t="26392" x="5368925" y="2289175"/>
          <p14:tracePt t="26401" x="5427663" y="2289175"/>
          <p14:tracePt t="26408" x="5484813" y="2289175"/>
          <p14:tracePt t="26417" x="5541963" y="2297113"/>
          <p14:tracePt t="26424" x="5600700" y="2312988"/>
          <p14:tracePt t="26434" x="5641975" y="2322513"/>
          <p14:tracePt t="26442" x="5699125" y="2330450"/>
          <p14:tracePt t="26449" x="5707063" y="2330450"/>
          <p14:tracePt t="26456" x="5732463" y="2338388"/>
          <p14:tracePt t="26466" x="5748338" y="2338388"/>
          <p14:tracePt t="26472" x="5781675" y="2338388"/>
          <p14:tracePt t="26483" x="5799138" y="2346325"/>
          <p14:tracePt t="26488" x="5807075" y="2354263"/>
          <p14:tracePt t="26528" x="5807075" y="2363788"/>
          <p14:tracePt t="26536" x="5799138" y="2405063"/>
          <p14:tracePt t="26544" x="5748338" y="2420938"/>
          <p14:tracePt t="26552" x="5732463" y="2428875"/>
          <p14:tracePt t="26560" x="5691188" y="2436813"/>
          <p14:tracePt t="26568" x="5649913" y="2446338"/>
          <p14:tracePt t="26576" x="5592763" y="2454275"/>
          <p14:tracePt t="26585" x="5518150" y="2462213"/>
          <p14:tracePt t="26592" x="5451475" y="2470150"/>
          <p14:tracePt t="26601" x="5368925" y="2478088"/>
          <p14:tracePt t="26608" x="5278438" y="2487613"/>
          <p14:tracePt t="26617" x="5195888" y="2487613"/>
          <p14:tracePt t="26624" x="5095875" y="2495550"/>
          <p14:tracePt t="26634" x="4997450" y="2503488"/>
          <p14:tracePt t="26640" x="4899025" y="2511425"/>
          <p14:tracePt t="26649" x="4791075" y="2511425"/>
          <p14:tracePt t="26657" x="4691063" y="2511425"/>
          <p14:tracePt t="26666" x="4592638" y="2511425"/>
          <p14:tracePt t="26672" x="4510088" y="2511425"/>
          <p14:tracePt t="26683" x="4427538" y="2511425"/>
          <p14:tracePt t="26688" x="4352925" y="2511425"/>
          <p14:tracePt t="26699" x="4286250" y="2511425"/>
          <p14:tracePt t="26704" x="4229100" y="2511425"/>
          <p14:tracePt t="26712" x="4187825" y="2511425"/>
          <p14:tracePt t="26720" x="4138613" y="2511425"/>
          <p14:tracePt t="26728" x="4105275" y="2511425"/>
          <p14:tracePt t="26736" x="4079875" y="2503488"/>
          <p14:tracePt t="26744" x="4048125" y="2495550"/>
          <p14:tracePt t="26752" x="4014788" y="2487613"/>
          <p14:tracePt t="26760" x="3989388" y="2478088"/>
          <p14:tracePt t="26769" x="3965575" y="2470150"/>
          <p14:tracePt t="26776" x="3924300" y="2470150"/>
          <p14:tracePt t="26786" x="3883025" y="2470150"/>
          <p14:tracePt t="26792" x="3841750" y="2462213"/>
          <p14:tracePt t="26802" x="3808413" y="2454275"/>
          <p14:tracePt t="26808" x="3757613" y="2454275"/>
          <p14:tracePt t="26817" x="3725863" y="2454275"/>
          <p14:tracePt t="26824" x="3692525" y="2454275"/>
          <p14:tracePt t="26833" x="3684588" y="2454275"/>
          <p14:tracePt t="26840" x="3651250" y="2454275"/>
          <p14:tracePt t="26850" x="3625850" y="2454275"/>
          <p14:tracePt t="26857" x="3602038" y="2454275"/>
          <p14:tracePt t="26866" x="3584575" y="2436813"/>
          <p14:tracePt t="26872" x="3576638" y="2436813"/>
          <p14:tracePt t="26885" x="3568700" y="2436813"/>
          <p14:tracePt t="26888" x="3560763" y="2436813"/>
          <p14:tracePt t="26904" x="3543300" y="2436813"/>
          <p14:tracePt t="26912" x="3509963" y="2420938"/>
          <p14:tracePt t="26920" x="3478213" y="2420938"/>
          <p14:tracePt t="26928" x="3444875" y="2405063"/>
          <p14:tracePt t="26936" x="3411538" y="2405063"/>
          <p14:tracePt t="26944" x="3386138" y="2405063"/>
          <p14:tracePt t="26952" x="3362325" y="2405063"/>
          <p14:tracePt t="26960" x="3336925" y="2395538"/>
          <p14:tracePt t="26969" x="3303588" y="2387600"/>
          <p14:tracePt t="26976" x="3270250" y="2387600"/>
          <p14:tracePt t="26986" x="3246438" y="2387600"/>
          <p14:tracePt t="26992" x="3221038" y="2387600"/>
          <p14:tracePt t="27001" x="3187700" y="2387600"/>
          <p14:tracePt t="27008" x="3155950" y="2387600"/>
          <p14:tracePt t="27018" x="3114675" y="2387600"/>
          <p14:tracePt t="27024" x="3055938" y="2387600"/>
          <p14:tracePt t="27034" x="2990850" y="2387600"/>
          <p14:tracePt t="27040" x="2916238" y="2387600"/>
          <p14:tracePt t="27050" x="2857500" y="2405063"/>
          <p14:tracePt t="27057" x="2800350" y="2420938"/>
          <p14:tracePt t="27066" x="2741613" y="2436813"/>
          <p14:tracePt t="27072" x="2692400" y="2454275"/>
          <p14:tracePt t="27083" x="2643188" y="2470150"/>
          <p14:tracePt t="27088" x="2601913" y="2478088"/>
          <p14:tracePt t="27096" x="2568575" y="2487613"/>
          <p14:tracePt t="27104" x="2535238" y="2503488"/>
          <p14:tracePt t="27112" x="2511425" y="2511425"/>
          <p14:tracePt t="27136" x="2503488" y="2519363"/>
          <p14:tracePt t="27152" x="2493963" y="2519363"/>
          <p14:tracePt t="27168" x="2493963" y="2528888"/>
          <p14:tracePt t="27185" x="2486025" y="2544763"/>
          <p14:tracePt t="27201" x="2478088" y="2552700"/>
          <p14:tracePt t="27288" x="2470150" y="2552700"/>
          <p14:tracePt t="27312" x="2470150" y="2536825"/>
          <p14:tracePt t="27360" x="2470150" y="2528888"/>
          <p14:tracePt t="27368" x="2470150" y="2519363"/>
          <p14:tracePt t="27376" x="2470150" y="2511425"/>
          <p14:tracePt t="27392" x="2470150" y="2503488"/>
          <p14:tracePt t="27408" x="2470150" y="2487613"/>
          <p14:tracePt t="27418" x="2470150" y="2478088"/>
          <p14:tracePt t="27424" x="2478088" y="2478088"/>
          <p14:tracePt t="27434" x="2486025" y="2462213"/>
          <p14:tracePt t="27440" x="2493963" y="2454275"/>
          <p14:tracePt t="27450" x="2493963" y="2446338"/>
          <p14:tracePt t="27456" x="2493963" y="2428875"/>
          <p14:tracePt t="27466" x="2503488" y="2428875"/>
          <p14:tracePt t="27472" x="2511425" y="2420938"/>
          <p14:tracePt t="27488" x="2519363" y="2413000"/>
          <p14:tracePt t="27504" x="2519363" y="2405063"/>
          <p14:tracePt t="27512" x="2519363" y="2395538"/>
          <p14:tracePt t="27520" x="2527300" y="2387600"/>
          <p14:tracePt t="27536" x="2527300" y="2371725"/>
          <p14:tracePt t="27544" x="2535238" y="2354263"/>
          <p14:tracePt t="27552" x="2535238" y="2338388"/>
          <p14:tracePt t="27560" x="2535238" y="2330450"/>
          <p14:tracePt t="27569" x="2535238" y="2312988"/>
          <p14:tracePt t="27585" x="2544763" y="2297113"/>
          <p14:tracePt t="27601" x="2544763" y="2289175"/>
          <p14:tracePt t="27608" x="2544763" y="2281238"/>
          <p14:tracePt t="27624" x="2544763" y="2271713"/>
          <p14:tracePt t="27640" x="2552700" y="2263775"/>
          <p14:tracePt t="27656" x="2560638" y="2255838"/>
          <p14:tracePt t="27667" x="2560638" y="2239963"/>
          <p14:tracePt t="27672" x="2560638" y="2230438"/>
          <p14:tracePt t="27684" x="2560638" y="2222500"/>
          <p14:tracePt t="27688" x="2560638" y="2206625"/>
          <p14:tracePt t="27697" x="2568575" y="2173288"/>
          <p14:tracePt t="27704" x="2576513" y="2173288"/>
          <p14:tracePt t="27712" x="2576513" y="2165350"/>
          <p14:tracePt t="27728" x="2576513" y="2147888"/>
          <p14:tracePt t="27736" x="2586038" y="2147888"/>
          <p14:tracePt t="27744" x="2593975" y="2147888"/>
          <p14:tracePt t="27769" x="2601913" y="2139950"/>
          <p14:tracePt t="27856" x="2617788" y="2155825"/>
          <p14:tracePt t="27865" x="2617788" y="2165350"/>
          <p14:tracePt t="27872" x="2617788" y="2173288"/>
          <p14:tracePt t="27882" x="2617788" y="2189163"/>
          <p14:tracePt t="27888" x="2617788" y="2197100"/>
          <p14:tracePt t="27896" x="2617788" y="2206625"/>
          <p14:tracePt t="27904" x="2609850" y="2230438"/>
          <p14:tracePt t="27912" x="2609850" y="2239963"/>
          <p14:tracePt t="27920" x="2609850" y="2255838"/>
          <p14:tracePt t="27928" x="2601913" y="2281238"/>
          <p14:tracePt t="27936" x="2601913" y="2289175"/>
          <p14:tracePt t="27954" x="2601913" y="2330450"/>
          <p14:tracePt t="27960" x="2601913" y="2354263"/>
          <p14:tracePt t="27969" x="2601913" y="2371725"/>
          <p14:tracePt t="27976" x="2593975" y="2395538"/>
          <p14:tracePt t="27986" x="2586038" y="2413000"/>
          <p14:tracePt t="27992" x="2586038" y="2420938"/>
          <p14:tracePt t="28001" x="2586038" y="2436813"/>
          <p14:tracePt t="28024" x="2576513" y="2446338"/>
          <p14:tracePt t="28034" x="2576513" y="2454275"/>
          <p14:tracePt t="28040" x="2568575" y="2462213"/>
          <p14:tracePt t="28072" x="2568575" y="2470150"/>
          <p14:tracePt t="28192" x="2568575" y="2478088"/>
          <p14:tracePt t="28584" x="2576513" y="2478088"/>
          <p14:tracePt t="28592" x="2593975" y="2478088"/>
          <p14:tracePt t="28601" x="2635250" y="2462213"/>
          <p14:tracePt t="28608" x="2659063" y="2462213"/>
          <p14:tracePt t="28619" x="2684463" y="2446338"/>
          <p14:tracePt t="28624" x="2725738" y="2436813"/>
          <p14:tracePt t="28634" x="2767013" y="2428875"/>
          <p14:tracePt t="28640" x="2792413" y="2420938"/>
          <p14:tracePt t="28651" x="2841625" y="2405063"/>
          <p14:tracePt t="28656" x="2857500" y="2395538"/>
          <p14:tracePt t="28664" x="2890838" y="2387600"/>
          <p14:tracePt t="28672" x="2940050" y="2371725"/>
          <p14:tracePt t="28680" x="2990850" y="2363788"/>
          <p14:tracePt t="28688" x="3040063" y="2354263"/>
          <p14:tracePt t="28696" x="3089275" y="2354263"/>
          <p14:tracePt t="28704" x="3138488" y="2346325"/>
          <p14:tracePt t="28712" x="3163888" y="2338388"/>
          <p14:tracePt t="28721" x="3187700" y="2330450"/>
          <p14:tracePt t="28728" x="3205163" y="2330450"/>
          <p14:tracePt t="28737" x="3213100" y="2322513"/>
          <p14:tracePt t="28746" x="3228975" y="2322513"/>
          <p14:tracePt t="28754" x="3246438" y="2312988"/>
          <p14:tracePt t="28760" x="3246438" y="2305050"/>
          <p14:tracePt t="28769" x="3262313" y="2305050"/>
          <p14:tracePt t="28776" x="3313113" y="2289175"/>
          <p14:tracePt t="28785" x="3344863" y="2271713"/>
          <p14:tracePt t="28792" x="3378200" y="2271713"/>
          <p14:tracePt t="28801" x="3411538" y="2255838"/>
          <p14:tracePt t="28808" x="3444875" y="2247900"/>
          <p14:tracePt t="28818" x="3452813" y="2247900"/>
          <p14:tracePt t="28824" x="3460750" y="2239963"/>
          <p14:tracePt t="28840" x="3478213" y="2230438"/>
          <p14:tracePt t="28856" x="3486150" y="2230438"/>
          <p14:tracePt t="28865" x="3494088" y="2222500"/>
          <p14:tracePt t="28872" x="3502025" y="2222500"/>
          <p14:tracePt t="28880" x="3502025" y="2214563"/>
          <p14:tracePt t="28897" x="3519488" y="2214563"/>
          <p14:tracePt t="28904" x="3535363" y="2206625"/>
          <p14:tracePt t="28912" x="3543300" y="2189163"/>
          <p14:tracePt t="28920" x="3551238" y="2189163"/>
          <p14:tracePt t="28928" x="3560763" y="2189163"/>
          <p14:tracePt t="28937" x="3576638" y="2189163"/>
          <p14:tracePt t="28944" x="3592513" y="2181225"/>
          <p14:tracePt t="28954" x="3617913" y="2173288"/>
          <p14:tracePt t="28960" x="3651250" y="2155825"/>
          <p14:tracePt t="28969" x="3675063" y="2147888"/>
          <p14:tracePt t="28976" x="3708400" y="2139950"/>
          <p14:tracePt t="28985" x="3757613" y="2132013"/>
          <p14:tracePt t="28992" x="3783013" y="2124075"/>
          <p14:tracePt t="29002" x="3808413" y="2124075"/>
          <p14:tracePt t="29008" x="3816350" y="2124075"/>
          <p14:tracePt t="29019" x="3824288" y="2114550"/>
          <p14:tracePt t="29024" x="3841750" y="2106613"/>
          <p14:tracePt t="29064" x="3849688" y="2106613"/>
          <p14:tracePt t="29072" x="3865563" y="2106613"/>
          <p14:tracePt t="29081" x="3890963" y="2106613"/>
          <p14:tracePt t="29088" x="3906838" y="2106613"/>
          <p14:tracePt t="29096" x="3932238" y="2106613"/>
          <p14:tracePt t="29104" x="3965575" y="2106613"/>
          <p14:tracePt t="29112" x="4014788" y="2106613"/>
          <p14:tracePt t="29120" x="4071938" y="2106613"/>
          <p14:tracePt t="29129" x="4113213" y="2106613"/>
          <p14:tracePt t="29137" x="4154488" y="2106613"/>
          <p14:tracePt t="29144" x="4203700" y="2106613"/>
          <p14:tracePt t="29153" x="4262438" y="2106613"/>
          <p14:tracePt t="29160" x="4303713" y="2106613"/>
          <p14:tracePt t="29170" x="4360863" y="2114550"/>
          <p14:tracePt t="29176" x="4419600" y="2139950"/>
          <p14:tracePt t="29186" x="4476750" y="2155825"/>
          <p14:tracePt t="29192" x="4525963" y="2173288"/>
          <p14:tracePt t="29202" x="4584700" y="2189163"/>
          <p14:tracePt t="29208" x="4667250" y="2214563"/>
          <p14:tracePt t="29218" x="4741863" y="2230438"/>
          <p14:tracePt t="29224" x="4814888" y="2247900"/>
          <p14:tracePt t="29237" x="4873625" y="2271713"/>
          <p14:tracePt t="29240" x="4881563" y="2271713"/>
          <p14:tracePt t="29251" x="4922838" y="2305050"/>
          <p14:tracePt t="29256" x="4940300" y="2305050"/>
          <p14:tracePt t="29264" x="4948238" y="2312988"/>
          <p14:tracePt t="29272" x="4964113" y="2322513"/>
          <p14:tracePt t="29281" x="5013325" y="2338388"/>
          <p14:tracePt t="29289" x="5013325" y="2346325"/>
          <p14:tracePt t="29296" x="5013325" y="2363788"/>
          <p14:tracePt t="29304" x="5013325" y="2387600"/>
          <p14:tracePt t="29314" x="5013325" y="2395538"/>
          <p14:tracePt t="29322" x="5013325" y="2420938"/>
          <p14:tracePt t="29329" x="4989513" y="2454275"/>
          <p14:tracePt t="29337" x="4948238" y="2478088"/>
          <p14:tracePt t="29344" x="4899025" y="2503488"/>
          <p14:tracePt t="29353" x="4857750" y="2503488"/>
          <p14:tracePt t="29360" x="4832350" y="2511425"/>
          <p14:tracePt t="29369" x="4773613" y="2519363"/>
          <p14:tracePt t="29376" x="4675188" y="2519363"/>
          <p14:tracePt t="29385" x="4551363" y="2519363"/>
          <p14:tracePt t="29392" x="4402138" y="2519363"/>
          <p14:tracePt t="29402" x="4203700" y="2519363"/>
          <p14:tracePt t="29408" x="4022725" y="2519363"/>
          <p14:tracePt t="29418" x="3865563" y="2519363"/>
          <p14:tracePt t="29424" x="3749675" y="2519363"/>
          <p14:tracePt t="29435" x="3651250" y="2519363"/>
          <p14:tracePt t="29440" x="3560763" y="2519363"/>
          <p14:tracePt t="29451" x="3468688" y="2519363"/>
          <p14:tracePt t="29456" x="3395663" y="2519363"/>
          <p14:tracePt t="29464" x="3336925" y="2519363"/>
          <p14:tracePt t="29472" x="3270250" y="2519363"/>
          <p14:tracePt t="29480" x="3221038" y="2503488"/>
          <p14:tracePt t="29488" x="3179763" y="2487613"/>
          <p14:tracePt t="29497" x="3171825" y="2478088"/>
          <p14:tracePt t="29504" x="3146425" y="2462213"/>
          <p14:tracePt t="29513" x="3130550" y="2462213"/>
          <p14:tracePt t="29537" x="3122613" y="2454275"/>
          <p14:tracePt t="29553" x="3114675" y="2446338"/>
          <p14:tracePt t="29624" x="3114675" y="2436813"/>
          <p14:tracePt t="29640" x="3114675" y="2428875"/>
          <p14:tracePt t="29648" x="3114675" y="2405063"/>
          <p14:tracePt t="29656" x="3130550" y="2395538"/>
          <p14:tracePt t="29664" x="3138488" y="2387600"/>
          <p14:tracePt t="29672" x="3146425" y="2371725"/>
          <p14:tracePt t="29681" x="3171825" y="2363788"/>
          <p14:tracePt t="29688" x="3187700" y="2346325"/>
          <p14:tracePt t="29696" x="3197225" y="2338388"/>
          <p14:tracePt t="29705" x="3238500" y="2305050"/>
          <p14:tracePt t="29712" x="3262313" y="2297113"/>
          <p14:tracePt t="29721" x="3270250" y="2289175"/>
          <p14:tracePt t="29730" x="3295650" y="2281238"/>
          <p14:tracePt t="29737" x="3313113" y="2263775"/>
          <p14:tracePt t="29744" x="3354388" y="2247900"/>
          <p14:tracePt t="29753" x="3370263" y="2239963"/>
          <p14:tracePt t="29760" x="3403600" y="2230438"/>
          <p14:tracePt t="29769" x="3427413" y="2230438"/>
          <p14:tracePt t="29776" x="3460750" y="2214563"/>
          <p14:tracePt t="29786" x="3478213" y="2214563"/>
          <p14:tracePt t="29792" x="3494088" y="2197100"/>
          <p14:tracePt t="29802" x="3509963" y="2197100"/>
          <p14:tracePt t="29808" x="3519488" y="2197100"/>
          <p14:tracePt t="29819" x="3543300" y="2197100"/>
          <p14:tracePt t="29824" x="3576638" y="2197100"/>
          <p14:tracePt t="29835" x="3602038" y="2197100"/>
          <p14:tracePt t="29840" x="3617913" y="2197100"/>
          <p14:tracePt t="29848" x="3643313" y="2197100"/>
          <p14:tracePt t="29856" x="3667125" y="2197100"/>
          <p14:tracePt t="29864" x="3692525" y="2197100"/>
          <p14:tracePt t="29872" x="3700463" y="2197100"/>
          <p14:tracePt t="29880" x="3708400" y="2197100"/>
          <p14:tracePt t="29888" x="3725863" y="2189163"/>
          <p14:tracePt t="29896" x="3733800" y="2181225"/>
          <p14:tracePt t="29905" x="3749675" y="2181225"/>
          <p14:tracePt t="29921" x="3783013" y="2173288"/>
          <p14:tracePt t="29928" x="3790950" y="2173288"/>
          <p14:tracePt t="29937" x="3798888" y="2165350"/>
          <p14:tracePt t="29945" x="3832225" y="2165350"/>
          <p14:tracePt t="29953" x="3849688" y="2165350"/>
          <p14:tracePt t="29960" x="3890963" y="2165350"/>
          <p14:tracePt t="29969" x="3906838" y="2147888"/>
          <p14:tracePt t="29976" x="3924300" y="2147888"/>
          <p14:tracePt t="29985" x="3948113" y="2147888"/>
          <p14:tracePt t="29992" x="3981450" y="2147888"/>
          <p14:tracePt t="30024" x="3989388" y="2147888"/>
          <p14:tracePt t="30040" x="3989388" y="2139950"/>
          <p14:tracePt t="30072" x="3997325" y="2139950"/>
          <p14:tracePt t="30136" x="3997325" y="2147888"/>
          <p14:tracePt t="30153" x="3997325" y="2165350"/>
          <p14:tracePt t="30160" x="3989388" y="2181225"/>
          <p14:tracePt t="30169" x="3965575" y="2189163"/>
          <p14:tracePt t="30176" x="3948113" y="2197100"/>
          <p14:tracePt t="30186" x="3932238" y="2206625"/>
          <p14:tracePt t="30192" x="3906838" y="2206625"/>
          <p14:tracePt t="30202" x="3890963" y="2206625"/>
          <p14:tracePt t="30208" x="3865563" y="2214563"/>
          <p14:tracePt t="30219" x="3849688" y="2214563"/>
          <p14:tracePt t="30224" x="3824288" y="2214563"/>
          <p14:tracePt t="30235" x="3790950" y="2214563"/>
          <p14:tracePt t="30240" x="3775075" y="2214563"/>
          <p14:tracePt t="30248" x="3749675" y="2214563"/>
          <p14:tracePt t="30256" x="3716338" y="2214563"/>
          <p14:tracePt t="30264" x="3684588" y="2214563"/>
          <p14:tracePt t="30272" x="3651250" y="2214563"/>
          <p14:tracePt t="30280" x="3625850" y="2214563"/>
          <p14:tracePt t="30288" x="3602038" y="2214563"/>
          <p14:tracePt t="30296" x="3584575" y="2214563"/>
          <p14:tracePt t="30304" x="3543300" y="2214563"/>
          <p14:tracePt t="30312" x="3535363" y="2214563"/>
          <p14:tracePt t="30321" x="3509963" y="2197100"/>
          <p14:tracePt t="30328" x="3486150" y="2189163"/>
          <p14:tracePt t="30337" x="3478213" y="2173288"/>
          <p14:tracePt t="30345" x="3460750" y="2165350"/>
          <p14:tracePt t="30360" x="3444875" y="2147888"/>
          <p14:tracePt t="30376" x="3444875" y="2139950"/>
          <p14:tracePt t="30386" x="3427413" y="2124075"/>
          <p14:tracePt t="30402" x="3419475" y="2114550"/>
          <p14:tracePt t="30424" x="3419475" y="2106613"/>
          <p14:tracePt t="30472" x="3419475" y="2098675"/>
          <p14:tracePt t="30480" x="3419475" y="2090738"/>
          <p14:tracePt t="30504" x="3419475" y="2082800"/>
          <p14:tracePt t="30512" x="3427413" y="2082800"/>
          <p14:tracePt t="30521" x="3444875" y="2073275"/>
          <p14:tracePt t="30537" x="3452813" y="2065338"/>
          <p14:tracePt t="30608" x="3460750" y="2065338"/>
          <p14:tracePt t="30816" x="3460750" y="2073275"/>
          <p14:tracePt t="30832" x="3460750" y="2082800"/>
          <p14:tracePt t="31264" x="3468688" y="2098675"/>
          <p14:tracePt t="31280" x="3468688" y="2106613"/>
          <p14:tracePt t="31288" x="3468688" y="2132013"/>
          <p14:tracePt t="31296" x="3478213" y="2165350"/>
          <p14:tracePt t="31305" x="3478213" y="2181225"/>
          <p14:tracePt t="31312" x="3478213" y="2214563"/>
          <p14:tracePt t="31322" x="3478213" y="2230438"/>
          <p14:tracePt t="31328" x="3478213" y="2255838"/>
          <p14:tracePt t="31338" x="3478213" y="2289175"/>
          <p14:tracePt t="31344" x="3468688" y="2330450"/>
          <p14:tracePt t="31353" x="3468688" y="2346325"/>
          <p14:tracePt t="31360" x="3460750" y="2363788"/>
          <p14:tracePt t="31369" x="3460750" y="2371725"/>
          <p14:tracePt t="31376" x="3452813" y="2387600"/>
          <p14:tracePt t="31392" x="3452813" y="2395538"/>
          <p14:tracePt t="31440" x="3452813" y="2413000"/>
          <p14:tracePt t="31456" x="3444875" y="2413000"/>
          <p14:tracePt t="31536" x="3452813" y="2420938"/>
          <p14:tracePt t="31560" x="3452813" y="2428875"/>
          <p14:tracePt t="31712" x="3452813" y="2436813"/>
          <p14:tracePt t="32312" x="3460750" y="2446338"/>
          <p14:tracePt t="32321" x="3460750" y="2454275"/>
          <p14:tracePt t="32328" x="3460750" y="2462213"/>
          <p14:tracePt t="32337" x="3460750" y="2487613"/>
          <p14:tracePt t="32345" x="3468688" y="2519363"/>
          <p14:tracePt t="32354" x="3486150" y="2544763"/>
          <p14:tracePt t="32360" x="3509963" y="2570163"/>
          <p14:tracePt t="32370" x="3519488" y="2586038"/>
          <p14:tracePt t="32376" x="3527425" y="2603500"/>
          <p14:tracePt t="32387" x="3535363" y="2619375"/>
          <p14:tracePt t="32392" x="3543300" y="2619375"/>
          <p14:tracePt t="32408" x="3551238" y="2627313"/>
          <p14:tracePt t="32416" x="3560763" y="2627313"/>
          <p14:tracePt t="32456" x="3568700" y="2627313"/>
          <p14:tracePt t="32464" x="3576638" y="2627313"/>
          <p14:tracePt t="32472" x="3584575" y="2627313"/>
          <p14:tracePt t="32480" x="3602038" y="2627313"/>
          <p14:tracePt t="32489" x="3625850" y="2627313"/>
          <p14:tracePt t="32496" x="3651250" y="2627313"/>
          <p14:tracePt t="32506" x="3659188" y="2627313"/>
          <p14:tracePt t="32512" x="3675063" y="2627313"/>
          <p14:tracePt t="32522" x="3716338" y="2627313"/>
          <p14:tracePt t="32528" x="3733800" y="2627313"/>
          <p14:tracePt t="32538" x="3757613" y="2627313"/>
          <p14:tracePt t="32544" x="3783013" y="2627313"/>
          <p14:tracePt t="32554" x="3798888" y="2627313"/>
          <p14:tracePt t="32571" x="3808413" y="2627313"/>
          <p14:tracePt t="32648" x="3816350" y="2619375"/>
          <p14:tracePt t="32856" x="3816350" y="2611438"/>
          <p14:tracePt t="32880" x="3798888" y="2603500"/>
          <p14:tracePt t="32992" x="3790950" y="2603500"/>
          <p14:tracePt t="33008" x="3783013" y="2593975"/>
          <p14:tracePt t="33040" x="3775075" y="2593975"/>
          <p14:tracePt t="33240" x="3775075" y="2586038"/>
          <p14:tracePt t="33280" x="3783013" y="2586038"/>
          <p14:tracePt t="33289" x="3790950" y="2586038"/>
          <p14:tracePt t="33296" x="3798888" y="2586038"/>
          <p14:tracePt t="33306" x="3808413" y="2586038"/>
          <p14:tracePt t="33312" x="3832225" y="2586038"/>
          <p14:tracePt t="33323" x="3849688" y="2586038"/>
          <p14:tracePt t="33329" x="3857625" y="2586038"/>
          <p14:tracePt t="33339" x="3865563" y="2586038"/>
          <p14:tracePt t="33384" x="3873500" y="2586038"/>
          <p14:tracePt t="33392" x="3883025" y="2586038"/>
          <p14:tracePt t="33400" x="3890963" y="2586038"/>
          <p14:tracePt t="33416" x="3906838" y="2586038"/>
          <p14:tracePt t="33432" x="3914775" y="2586038"/>
          <p14:tracePt t="33440" x="3932238" y="2586038"/>
          <p14:tracePt t="33448" x="3940175" y="2586038"/>
          <p14:tracePt t="33457" x="3948113" y="2586038"/>
          <p14:tracePt t="33464" x="3956050" y="2586038"/>
          <p14:tracePt t="33473" x="3981450" y="2586038"/>
          <p14:tracePt t="33480" x="4006850" y="2586038"/>
          <p14:tracePt t="33489" x="4038600" y="2586038"/>
          <p14:tracePt t="33496" x="4097338" y="2586038"/>
          <p14:tracePt t="33506" x="4154488" y="2586038"/>
          <p14:tracePt t="33512" x="4221163" y="2586038"/>
          <p14:tracePt t="33523" x="4278313" y="2593975"/>
          <p14:tracePt t="33528" x="4329113" y="2603500"/>
          <p14:tracePt t="33538" x="4360863" y="2603500"/>
          <p14:tracePt t="33544" x="4394200" y="2603500"/>
          <p14:tracePt t="33555" x="4419600" y="2603500"/>
          <p14:tracePt t="33560" x="4443413" y="2603500"/>
          <p14:tracePt t="33572" x="4468813" y="2603500"/>
          <p14:tracePt t="33576" x="4502150" y="2603500"/>
          <p14:tracePt t="33584" x="4535488" y="2603500"/>
          <p14:tracePt t="33592" x="4567238" y="2603500"/>
          <p14:tracePt t="33600" x="4618038" y="2603500"/>
          <p14:tracePt t="33608" x="4667250" y="2603500"/>
          <p14:tracePt t="33616" x="4724400" y="2603500"/>
          <p14:tracePt t="33624" x="4765675" y="2603500"/>
          <p14:tracePt t="33632" x="4791075" y="2603500"/>
          <p14:tracePt t="33640" x="4814888" y="2603500"/>
          <p14:tracePt t="33648" x="4848225" y="2603500"/>
          <p14:tracePt t="33656" x="4873625" y="2603500"/>
          <p14:tracePt t="33663" x="4881563" y="2603500"/>
          <p14:tracePt t="33672" x="4906963" y="2603500"/>
          <p14:tracePt t="33679" x="4922838" y="2603500"/>
          <p14:tracePt t="33689" x="4956175" y="2603500"/>
          <p14:tracePt t="33695" x="4989513" y="2593975"/>
          <p14:tracePt t="33706" x="5005388" y="2593975"/>
          <p14:tracePt t="33711" x="5022850" y="2586038"/>
          <p14:tracePt t="33768" x="5030788" y="2578100"/>
          <p14:tracePt t="33864" x="5030788" y="2570163"/>
          <p14:tracePt t="33873" x="5030788" y="2560638"/>
          <p14:tracePt t="33880" x="5030788" y="2552700"/>
          <p14:tracePt t="33889" x="5013325" y="2528888"/>
          <p14:tracePt t="33896" x="5005388" y="2528888"/>
          <p14:tracePt t="33906" x="4997450" y="2519363"/>
          <p14:tracePt t="33912" x="4989513" y="2511425"/>
          <p14:tracePt t="33923" x="4981575" y="2495550"/>
          <p14:tracePt t="33944" x="4972050" y="2478088"/>
          <p14:tracePt t="33954" x="4948238" y="2454275"/>
          <p14:tracePt t="33960" x="4940300" y="2436813"/>
          <p14:tracePt t="33968" x="4922838" y="2428875"/>
          <p14:tracePt t="33976" x="4922838" y="2413000"/>
          <p14:tracePt t="33984" x="4914900" y="2405063"/>
          <p14:tracePt t="34000" x="4906963" y="2395538"/>
          <p14:tracePt t="34007" x="4906963" y="2387600"/>
          <p14:tracePt t="34039" x="4906963" y="2379663"/>
          <p14:tracePt t="34048" x="4899025" y="2363788"/>
          <p14:tracePt t="34064" x="4889500" y="2363788"/>
          <p14:tracePt t="34074" x="4873625" y="2354263"/>
          <p14:tracePt t="34144" x="4857750" y="2354263"/>
          <p14:tracePt t="34160" x="4848225" y="2354263"/>
          <p14:tracePt t="34226" x="4814888" y="2346325"/>
          <p14:tracePt t="34232" x="4791075" y="2338388"/>
          <p14:tracePt t="34240" x="4757738" y="2322513"/>
          <p14:tracePt t="34248" x="4741863" y="2322513"/>
          <p14:tracePt t="34257" x="4724400" y="2312988"/>
          <p14:tracePt t="34264" x="4708525" y="2312988"/>
          <p14:tracePt t="34408" x="4708525" y="2305050"/>
          <p14:tracePt t="34736" x="4716463" y="2305050"/>
          <p14:tracePt t="35792" x="4724400" y="2305050"/>
          <p14:tracePt t="35808" x="4732338" y="2305050"/>
          <p14:tracePt t="35816" x="4749800" y="2322513"/>
          <p14:tracePt t="35825" x="4765675" y="2338388"/>
          <p14:tracePt t="35832" x="4765675" y="2346325"/>
          <p14:tracePt t="35842" x="4791075" y="2346325"/>
          <p14:tracePt t="35848" x="4814888" y="2363788"/>
          <p14:tracePt t="35858" x="4857750" y="2363788"/>
          <p14:tracePt t="35864" x="4889500" y="2379663"/>
          <p14:tracePt t="35875" x="4940300" y="2395538"/>
          <p14:tracePt t="35880" x="4964113" y="2395538"/>
          <p14:tracePt t="35890" x="5005388" y="2395538"/>
          <p14:tracePt t="35906" x="5087938" y="2405063"/>
          <p14:tracePt t="35912" x="5113338" y="2405063"/>
          <p14:tracePt t="35923" x="5129213" y="2405063"/>
          <p14:tracePt t="35928" x="5162550" y="2420938"/>
          <p14:tracePt t="35936" x="5170488" y="2420938"/>
          <p14:tracePt t="35944" x="5187950" y="2420938"/>
          <p14:tracePt t="35952" x="5203825" y="2420938"/>
          <p14:tracePt t="35960" x="5211763" y="2420938"/>
          <p14:tracePt t="35968" x="5229225" y="2420938"/>
          <p14:tracePt t="35976" x="5245100" y="2420938"/>
          <p14:tracePt t="35984" x="5270500" y="2420938"/>
          <p14:tracePt t="35992" x="5286375" y="2420938"/>
          <p14:tracePt t="36000" x="5311775" y="2420938"/>
          <p14:tracePt t="36008" x="5335588" y="2420938"/>
          <p14:tracePt t="36016" x="5353050" y="2420938"/>
          <p14:tracePt t="36025" x="5368925" y="2420938"/>
          <p14:tracePt t="36032" x="5386388" y="2413000"/>
          <p14:tracePt t="36042" x="5402263" y="2395538"/>
          <p14:tracePt t="36057" x="5427663" y="2395538"/>
          <p14:tracePt t="36064" x="5435600" y="2387600"/>
          <p14:tracePt t="36074" x="5435600" y="2379663"/>
          <p14:tracePt t="36080" x="5451475" y="2379663"/>
          <p14:tracePt t="36091" x="5468938" y="2379663"/>
          <p14:tracePt t="36096" x="5484813" y="2371725"/>
          <p14:tracePt t="36112" x="5510213" y="2354263"/>
          <p14:tracePt t="36123" x="5526088" y="2338388"/>
          <p14:tracePt t="36128" x="5526088" y="2330450"/>
          <p14:tracePt t="36136" x="5541963" y="2312988"/>
          <p14:tracePt t="36144" x="5551488" y="2297113"/>
          <p14:tracePt t="36152" x="5567363" y="2289175"/>
          <p14:tracePt t="36160" x="5567363" y="2271713"/>
          <p14:tracePt t="36168" x="5567363" y="2247900"/>
          <p14:tracePt t="36176" x="5567363" y="2239963"/>
          <p14:tracePt t="36184" x="5575300" y="2239963"/>
          <p14:tracePt t="36192" x="5583238" y="2222500"/>
          <p14:tracePt t="36200" x="5592763" y="2214563"/>
          <p14:tracePt t="36209" x="5600700" y="2197100"/>
          <p14:tracePt t="36225" x="5608638" y="2189163"/>
          <p14:tracePt t="36232" x="5608638" y="2181225"/>
          <p14:tracePt t="36248" x="5608638" y="2173288"/>
          <p14:tracePt t="36258" x="5608638" y="2165350"/>
          <p14:tracePt t="36264" x="5616575" y="2155825"/>
          <p14:tracePt t="36280" x="5616575" y="2139950"/>
          <p14:tracePt t="36296" x="5616575" y="2132013"/>
          <p14:tracePt t="36520" x="5624513" y="2132013"/>
          <p14:tracePt t="36616" x="5624513" y="2124075"/>
          <p14:tracePt t="36640" x="5634038" y="2124075"/>
          <p14:tracePt t="37648" x="5634038" y="2132013"/>
          <p14:tracePt t="37656" x="5634038" y="2139950"/>
          <p14:tracePt t="37672" x="5634038" y="2147888"/>
          <p14:tracePt t="37680" x="5634038" y="2165350"/>
          <p14:tracePt t="37689" x="5634038" y="2181225"/>
          <p14:tracePt t="37696" x="5634038" y="2206625"/>
          <p14:tracePt t="37704" x="5634038" y="2222500"/>
          <p14:tracePt t="37712" x="5634038" y="2247900"/>
          <p14:tracePt t="37720" x="5634038" y="2263775"/>
          <p14:tracePt t="37728" x="5634038" y="2281238"/>
          <p14:tracePt t="37736" x="5634038" y="2297113"/>
          <p14:tracePt t="37744" x="5634038" y="2312988"/>
          <p14:tracePt t="37751" x="5634038" y="2322513"/>
          <p14:tracePt t="37759" x="5634038" y="2338388"/>
          <p14:tracePt t="37768" x="5634038" y="2354263"/>
          <p14:tracePt t="37776" x="5634038" y="2371725"/>
          <p14:tracePt t="37784" x="5634038" y="2379663"/>
          <p14:tracePt t="37793" x="5634038" y="2387600"/>
          <p14:tracePt t="37810" x="5634038" y="2395538"/>
          <p14:tracePt t="37842" x="5634038" y="2405063"/>
          <p14:tracePt t="38104" x="5634038" y="2413000"/>
          <p14:tracePt t="38136" x="5624513" y="2413000"/>
          <p14:tracePt t="38264" x="5608638" y="2413000"/>
          <p14:tracePt t="38288" x="5600700" y="2413000"/>
          <p14:tracePt t="38336" x="5592763" y="2413000"/>
          <p14:tracePt t="38352" x="5575300" y="2413000"/>
          <p14:tracePt t="38360" x="5567363" y="2420938"/>
          <p14:tracePt t="39312" x="5559425" y="2428875"/>
          <p14:tracePt t="39321" x="5559425" y="2446338"/>
          <p14:tracePt t="39329" x="5600700" y="2495550"/>
          <p14:tracePt t="39335" x="5624513" y="2511425"/>
          <p14:tracePt t="39343" x="5657850" y="2544763"/>
          <p14:tracePt t="39351" x="5691188" y="2578100"/>
          <p14:tracePt t="39360" x="5707063" y="2578100"/>
          <p14:tracePt t="39367" x="5716588" y="2593975"/>
          <p14:tracePt t="39377" x="5732463" y="2603500"/>
          <p14:tracePt t="39383" x="5748338" y="2603500"/>
          <p14:tracePt t="39393" x="5748338" y="2611438"/>
          <p14:tracePt t="39399" x="5765800" y="2611438"/>
          <p14:tracePt t="39409" x="5765800" y="2619375"/>
          <p14:tracePt t="39464" x="5773738" y="2619375"/>
          <p14:tracePt t="39497" x="5781675" y="2619375"/>
          <p14:tracePt t="39512" x="5789613" y="2619375"/>
          <p14:tracePt t="39520" x="5799138" y="2611438"/>
          <p14:tracePt t="39536" x="5807075" y="2611438"/>
          <p14:tracePt t="39544" x="5815013" y="2593975"/>
          <p14:tracePt t="39552" x="5830888" y="2586038"/>
          <p14:tracePt t="39561" x="5840413" y="2578100"/>
          <p14:tracePt t="39578" x="5848350" y="2560638"/>
          <p14:tracePt t="39584" x="5856288" y="2552700"/>
          <p14:tracePt t="39600" x="5856288" y="2544763"/>
          <p14:tracePt t="39610" x="5864225" y="2528888"/>
          <p14:tracePt t="39640" x="5864225" y="2519363"/>
          <p14:tracePt t="39713" x="5864225" y="2511425"/>
          <p14:tracePt t="40112" x="5856288" y="2503488"/>
          <p14:tracePt t="40128" x="5848350" y="2503488"/>
          <p14:tracePt t="40136" x="5840413" y="2503488"/>
          <p14:tracePt t="40728" x="5830888" y="2503488"/>
          <p14:tracePt t="40745" x="5856288" y="2503488"/>
          <p14:tracePt t="40752" x="5881688" y="2503488"/>
          <p14:tracePt t="40768" x="5889625" y="2503488"/>
          <p14:tracePt t="40777" x="5905500" y="2511425"/>
          <p14:tracePt t="40800" x="5922963" y="2511425"/>
          <p14:tracePt t="40808" x="5930900" y="2511425"/>
          <p14:tracePt t="40816" x="5972175" y="2519363"/>
          <p14:tracePt t="40828" x="6021388" y="2528888"/>
          <p14:tracePt t="40832" x="6054725" y="2536825"/>
          <p14:tracePt t="40844" x="6080125" y="2536825"/>
          <p14:tracePt t="40848" x="6111875" y="2544763"/>
          <p14:tracePt t="40856" x="6129338" y="2544763"/>
          <p14:tracePt t="41224" x="6111875" y="2544763"/>
          <p14:tracePt t="41322" x="6111875" y="2536825"/>
          <p14:tracePt t="41336" x="6103938" y="2528888"/>
          <p14:tracePt t="41347" x="6088063" y="2519363"/>
          <p14:tracePt t="41368" x="6080125" y="2511425"/>
          <p14:tracePt t="41379" x="6070600" y="2511425"/>
          <p14:tracePt t="43036" x="6054725" y="2511425"/>
          <p14:tracePt t="43040" x="6029325" y="2511425"/>
          <p14:tracePt t="43048" x="5980113" y="2511425"/>
          <p14:tracePt t="43056" x="5922963" y="2511425"/>
          <p14:tracePt t="43064" x="5856288" y="2511425"/>
          <p14:tracePt t="43072" x="5773738" y="2511425"/>
          <p14:tracePt t="43080" x="5724525" y="2511425"/>
          <p14:tracePt t="43088" x="5691188" y="2511425"/>
          <p14:tracePt t="43097" x="5683250" y="2511425"/>
          <p14:tracePt t="43104" x="5675313" y="2511425"/>
          <p14:tracePt t="43344" x="5665788" y="2511425"/>
          <p14:tracePt t="43416" x="5675313" y="2495550"/>
          <p14:tracePt t="43432" x="5683250" y="2495550"/>
          <p14:tracePt t="43440" x="5683250" y="2487613"/>
          <p14:tracePt t="43448" x="5699125" y="2478088"/>
          <p14:tracePt t="43464" x="5707063" y="2478088"/>
          <p14:tracePt t="43472" x="5716588" y="2478088"/>
          <p14:tracePt t="43481" x="5724525" y="2470150"/>
          <p14:tracePt t="43504" x="5740400" y="2470150"/>
          <p14:tracePt t="43513" x="5748338" y="2470150"/>
          <p14:tracePt t="43520" x="5757863" y="2470150"/>
          <p14:tracePt t="43536" x="5765800" y="2462213"/>
          <p14:tracePt t="43584" x="5773738" y="2462213"/>
          <p14:tracePt t="43592" x="5789613" y="2462213"/>
          <p14:tracePt t="43720" x="5799138" y="2462213"/>
          <p14:tracePt t="43736" x="5799138" y="2470150"/>
          <p14:tracePt t="43752" x="5799138" y="2478088"/>
          <p14:tracePt t="43760" x="5799138" y="2487613"/>
          <p14:tracePt t="43768" x="5799138" y="2495550"/>
          <p14:tracePt t="43784" x="5799138" y="2503488"/>
          <p14:tracePt t="43792" x="5789613" y="2519363"/>
          <p14:tracePt t="43808" x="5781675" y="2528888"/>
          <p14:tracePt t="43816" x="5773738" y="2528888"/>
          <p14:tracePt t="43824" x="5773738" y="2536825"/>
          <p14:tracePt t="43840" x="5757863" y="2536825"/>
          <p14:tracePt t="43856" x="5748338" y="2536825"/>
          <p14:tracePt t="43912" x="5732463" y="2536825"/>
          <p14:tracePt t="43929" x="5732463" y="2528888"/>
          <p14:tracePt t="43936" x="5716588" y="2519363"/>
          <p14:tracePt t="43944" x="5683250" y="2495550"/>
          <p14:tracePt t="43952" x="5657850" y="2470150"/>
          <p14:tracePt t="43962" x="5634038" y="2436813"/>
          <p14:tracePt t="43968" x="5600700" y="2420938"/>
          <p14:tracePt t="43979" x="5559425" y="2413000"/>
          <p14:tracePt t="43984" x="5534025" y="2387600"/>
          <p14:tracePt t="43992" x="5518150" y="2379663"/>
          <p14:tracePt t="44000" x="5510213" y="2379663"/>
          <p14:tracePt t="44008" x="5500688" y="2379663"/>
          <p14:tracePt t="44016" x="5468938" y="2354263"/>
          <p14:tracePt t="44032" x="5459413" y="2354263"/>
          <p14:tracePt t="44056" x="5451475" y="2346325"/>
          <p14:tracePt t="44072" x="5435600" y="2338388"/>
          <p14:tracePt t="44082" x="5418138" y="2312988"/>
          <p14:tracePt t="44088" x="5402263" y="2297113"/>
          <p14:tracePt t="44097" x="5394325" y="2289175"/>
          <p14:tracePt t="44104" x="5394325" y="2263775"/>
          <p14:tracePt t="44114" x="5386388" y="2247900"/>
          <p14:tracePt t="44120" x="5376863" y="2230438"/>
          <p14:tracePt t="44131" x="5368925" y="2214563"/>
          <p14:tracePt t="44136" x="5368925" y="2197100"/>
          <p14:tracePt t="44146" x="5360988" y="2181225"/>
          <p14:tracePt t="44152" x="5360988" y="2155825"/>
          <p14:tracePt t="44162" x="5353050" y="2132013"/>
          <p14:tracePt t="44168" x="5353050" y="2114550"/>
          <p14:tracePt t="44179" x="5353050" y="2106613"/>
          <p14:tracePt t="44184" x="5353050" y="2098675"/>
          <p14:tracePt t="44200" x="5353050" y="2082800"/>
          <p14:tracePt t="44216" x="5353050" y="2073275"/>
          <p14:tracePt t="44232" x="5353050" y="2065338"/>
          <p14:tracePt t="44240" x="5353050" y="2057400"/>
          <p14:tracePt t="44376" x="5353050" y="2065338"/>
          <p14:tracePt t="44384" x="5353050" y="2073275"/>
          <p14:tracePt t="44392" x="5353050" y="2090738"/>
          <p14:tracePt t="44400" x="5353050" y="2106613"/>
          <p14:tracePt t="44408" x="5360988" y="2124075"/>
          <p14:tracePt t="44416" x="5368925" y="2132013"/>
          <p14:tracePt t="44424" x="5368925" y="2139950"/>
          <p14:tracePt t="44432" x="5376863" y="2155825"/>
          <p14:tracePt t="44440" x="5386388" y="2173288"/>
          <p14:tracePt t="44449" x="5386388" y="2189163"/>
          <p14:tracePt t="44456" x="5386388" y="2197100"/>
          <p14:tracePt t="44465" x="5394325" y="2206625"/>
          <p14:tracePt t="44482" x="5394325" y="2214563"/>
          <p14:tracePt t="44504" x="5402263" y="2222500"/>
          <p14:tracePt t="44529" x="5402263" y="2230438"/>
          <p14:tracePt t="44536" x="5410200" y="2247900"/>
          <p14:tracePt t="44568" x="5410200" y="2255838"/>
          <p14:tracePt t="44576" x="5418138" y="2271713"/>
          <p14:tracePt t="44592" x="5427663" y="2281238"/>
          <p14:tracePt t="44600" x="5451475" y="2322513"/>
          <p14:tracePt t="44616" x="5459413" y="2346325"/>
          <p14:tracePt t="44632" x="5476875" y="2363788"/>
          <p14:tracePt t="44640" x="5484813" y="2371725"/>
          <p14:tracePt t="44656" x="5500688" y="2387600"/>
          <p14:tracePt t="44665" x="5510213" y="2395538"/>
          <p14:tracePt t="44682" x="5518150" y="2405063"/>
          <p14:tracePt t="44697" x="5541963" y="2413000"/>
          <p14:tracePt t="44704" x="5559425" y="2420938"/>
          <p14:tracePt t="44736" x="5575300" y="2428875"/>
          <p14:tracePt t="44752" x="5583238" y="2428875"/>
          <p14:tracePt t="44761" x="5600700" y="2446338"/>
          <p14:tracePt t="44768" x="5608638" y="2454275"/>
          <p14:tracePt t="44776" x="5634038" y="2462213"/>
          <p14:tracePt t="44792" x="5649913" y="2462213"/>
          <p14:tracePt t="44800" x="5657850" y="2470150"/>
          <p14:tracePt t="44816" x="5665788" y="2470150"/>
          <p14:tracePt t="44832" x="5683250" y="2478088"/>
          <p14:tracePt t="44856" x="5699125" y="2478088"/>
          <p14:tracePt t="44865" x="5716588" y="2487613"/>
          <p14:tracePt t="44872" x="5724525" y="2495550"/>
          <p14:tracePt t="44881" x="5740400" y="2495550"/>
          <p14:tracePt t="44899" x="5748338" y="2495550"/>
          <p14:tracePt t="44968" x="5757863" y="2495550"/>
          <p14:tracePt t="44984" x="5765800" y="2495550"/>
          <p14:tracePt t="44992" x="5773738" y="2495550"/>
          <p14:tracePt t="45016" x="5781675" y="2495550"/>
          <p14:tracePt t="45096" x="5799138" y="2495550"/>
          <p14:tracePt t="45113" x="5807075" y="2495550"/>
          <p14:tracePt t="45128" x="5815013" y="2495550"/>
          <p14:tracePt t="45160" x="5822950" y="2487613"/>
          <p14:tracePt t="46520" x="5815013" y="2487613"/>
          <p14:tracePt t="46536" x="5807075" y="2495550"/>
          <p14:tracePt t="46608" x="5799138" y="2495550"/>
          <p14:tracePt t="46696" x="5789613" y="2503488"/>
          <p14:tracePt t="46704" x="5781675" y="2503488"/>
          <p14:tracePt t="46712" x="5781675" y="2511425"/>
          <p14:tracePt t="46720" x="5765800" y="2536825"/>
          <p14:tracePt t="51936" x="5716588" y="2536825"/>
          <p14:tracePt t="51944" x="5634038" y="2536825"/>
          <p14:tracePt t="51953" x="5583238" y="2536825"/>
          <p14:tracePt t="51960" x="5534025" y="2536825"/>
          <p14:tracePt t="51970" x="5492750" y="2536825"/>
          <p14:tracePt t="51976" x="5443538" y="2536825"/>
          <p14:tracePt t="51986" x="5410200" y="2536825"/>
          <p14:tracePt t="51992" x="5368925" y="2519363"/>
          <p14:tracePt t="52002" x="5360988" y="2519363"/>
          <p14:tracePt t="52008" x="5335588" y="2503488"/>
          <p14:tracePt t="52018" x="5311775" y="2495550"/>
          <p14:tracePt t="52024" x="5286375" y="2487613"/>
          <p14:tracePt t="52036" x="5270500" y="2487613"/>
          <p14:tracePt t="52039" x="5229225" y="2478088"/>
          <p14:tracePt t="52047" x="5219700" y="2478088"/>
          <p14:tracePt t="52055" x="5195888" y="2478088"/>
          <p14:tracePt t="52064" x="5154613" y="2478088"/>
          <p14:tracePt t="52072" x="5137150" y="2478088"/>
          <p14:tracePt t="52080" x="5105400" y="2478088"/>
          <p14:tracePt t="52088" x="5080000" y="2478088"/>
          <p14:tracePt t="52096" x="5038725" y="2478088"/>
          <p14:tracePt t="52104" x="5013325" y="2470150"/>
          <p14:tracePt t="52112" x="4997450" y="2470150"/>
          <p14:tracePt t="52128" x="4989513" y="2470150"/>
          <p14:tracePt t="52240" x="4972050" y="2470150"/>
          <p14:tracePt t="52248" x="4956175" y="2470150"/>
          <p14:tracePt t="52256" x="4930775" y="2470150"/>
          <p14:tracePt t="52272" x="4914900" y="2470150"/>
          <p14:tracePt t="52280" x="4906963" y="2470150"/>
          <p14:tracePt t="52304" x="4899025" y="2470150"/>
          <p14:tracePt t="52352" x="4889500" y="2470150"/>
          <p14:tracePt t="52440" x="4889500" y="2462213"/>
          <p14:tracePt t="52464" x="4889500" y="2446338"/>
          <p14:tracePt t="52487" x="4889500" y="2436813"/>
          <p14:tracePt t="52496" x="4889500" y="2428875"/>
          <p14:tracePt t="52504" x="4899025" y="2420938"/>
          <p14:tracePt t="52512" x="4914900" y="2420938"/>
          <p14:tracePt t="52521" x="4930775" y="2413000"/>
          <p14:tracePt t="52528" x="4940300" y="2405063"/>
          <p14:tracePt t="52544" x="4956175" y="2395538"/>
          <p14:tracePt t="52553" x="4956175" y="2387600"/>
          <p14:tracePt t="52560" x="4964113" y="2387600"/>
          <p14:tracePt t="52570" x="4964113" y="2371725"/>
          <p14:tracePt t="52576" x="4981575" y="2371725"/>
          <p14:tracePt t="52586" x="4997450" y="2354263"/>
          <p14:tracePt t="52592" x="5005388" y="2346325"/>
          <p14:tracePt t="52603" x="5013325" y="2338388"/>
          <p14:tracePt t="52608" x="5022850" y="2338388"/>
          <p14:tracePt t="52619" x="5030788" y="2338388"/>
          <p14:tracePt t="52632" x="5046663" y="2338388"/>
          <p14:tracePt t="52672" x="5064125" y="2338388"/>
          <p14:tracePt t="52680" x="5087938" y="2338388"/>
          <p14:tracePt t="52688" x="5121275" y="2338388"/>
          <p14:tracePt t="52696" x="5137150" y="2338388"/>
          <p14:tracePt t="52705" x="5170488" y="2338388"/>
          <p14:tracePt t="52712" x="5211763" y="2338388"/>
          <p14:tracePt t="52722" x="5245100" y="2354263"/>
          <p14:tracePt t="52728" x="5302250" y="2371725"/>
          <p14:tracePt t="52737" x="5353050" y="2379663"/>
          <p14:tracePt t="52744" x="5386388" y="2387600"/>
          <p14:tracePt t="52753" x="5410200" y="2395538"/>
          <p14:tracePt t="52760" x="5418138" y="2395538"/>
          <p14:tracePt t="52770" x="5427663" y="2395538"/>
          <p14:tracePt t="52786" x="5435600" y="2405063"/>
          <p14:tracePt t="52816" x="5451475" y="2405063"/>
          <p14:tracePt t="52824" x="5468938" y="2405063"/>
          <p14:tracePt t="52840" x="5476875" y="2405063"/>
          <p14:tracePt t="52848" x="5484813" y="2405063"/>
          <p14:tracePt t="52856" x="5500688" y="2405063"/>
          <p14:tracePt t="52864" x="5510213" y="2405063"/>
          <p14:tracePt t="52872" x="5518150" y="2405063"/>
          <p14:tracePt t="52879" x="5526088" y="2405063"/>
          <p14:tracePt t="52903" x="5575300" y="2387600"/>
          <p14:tracePt t="52904" x="5592763" y="2387600"/>
          <p14:tracePt t="52912" x="5608638" y="2387600"/>
          <p14:tracePt t="52921" x="5624513" y="2387600"/>
          <p14:tracePt t="52928" x="5641975" y="2387600"/>
          <p14:tracePt t="52943" x="5665788" y="2387600"/>
          <p14:tracePt t="52976" x="5683250" y="2387600"/>
          <p14:tracePt t="52984" x="5699125" y="2395538"/>
          <p14:tracePt t="52991" x="5707063" y="2413000"/>
          <p14:tracePt t="53003" x="5724525" y="2420938"/>
          <p14:tracePt t="53008" x="5724525" y="2428875"/>
          <p14:tracePt t="53020" x="5740400" y="2446338"/>
          <p14:tracePt t="53024" x="5773738" y="2470150"/>
          <p14:tracePt t="53032" x="5807075" y="2478088"/>
          <p14:tracePt t="53040" x="5830888" y="2503488"/>
          <p14:tracePt t="53048" x="5864225" y="2511425"/>
          <p14:tracePt t="53057" x="5897563" y="2519363"/>
          <p14:tracePt t="53072" x="5905500" y="2519363"/>
          <p14:tracePt t="53088" x="5922963" y="2528888"/>
          <p14:tracePt t="53096" x="5938838" y="2536825"/>
          <p14:tracePt t="53105" x="5956300" y="2544763"/>
          <p14:tracePt t="53111" x="5964238" y="2544763"/>
          <p14:tracePt t="53320" x="5964238" y="2552700"/>
          <p14:tracePt t="53353" x="5956300" y="2560638"/>
          <p14:tracePt t="53424" x="5946775" y="2560638"/>
          <p14:tracePt t="53448" x="5930900" y="2552700"/>
          <p14:tracePt t="53456" x="5915025" y="2544763"/>
          <p14:tracePt t="53464" x="5889625" y="2536825"/>
          <p14:tracePt t="53480" x="5856288" y="2519363"/>
          <p14:tracePt t="53491" x="5840413" y="2503488"/>
          <p14:tracePt t="53496" x="5822950" y="2495550"/>
          <p14:tracePt t="53537" x="5815013" y="2495550"/>
          <p14:tracePt t="53544" x="5807075" y="2495550"/>
          <p14:tracePt t="53560" x="5789613" y="2495550"/>
          <p14:tracePt t="53568" x="5781675" y="2495550"/>
          <p14:tracePt t="53584" x="5773738" y="2495550"/>
          <p14:tracePt t="53592" x="5765800" y="2495550"/>
          <p14:tracePt t="53603" x="5757863" y="2487613"/>
          <p14:tracePt t="53607" x="5740400" y="2487613"/>
          <p14:tracePt t="53616" x="5724525" y="2487613"/>
          <p14:tracePt t="53624" x="5716588" y="2487613"/>
          <p14:tracePt t="53632" x="5707063" y="2487613"/>
          <p14:tracePt t="53640" x="5691188" y="2487613"/>
          <p14:tracePt t="53648" x="5675313" y="2487613"/>
          <p14:tracePt t="53655" x="5657850" y="2487613"/>
          <p14:tracePt t="53664" x="5634038" y="2487613"/>
          <p14:tracePt t="53672" x="5600700" y="2487613"/>
          <p14:tracePt t="53680" x="5567363" y="2478088"/>
          <p14:tracePt t="53688" x="5534025" y="2470150"/>
          <p14:tracePt t="53696" x="5492750" y="2470150"/>
          <p14:tracePt t="53706" x="5459413" y="2470150"/>
          <p14:tracePt t="53711" x="5418138" y="2470150"/>
          <p14:tracePt t="53722" x="5386388" y="2470150"/>
          <p14:tracePt t="53728" x="5353050" y="2470150"/>
          <p14:tracePt t="53738" x="5327650" y="2470150"/>
          <p14:tracePt t="53744" x="5302250" y="2470150"/>
          <p14:tracePt t="53754" x="5278438" y="2470150"/>
          <p14:tracePt t="53760" x="5253038" y="2470150"/>
          <p14:tracePt t="53776" x="5237163" y="2470150"/>
          <p14:tracePt t="53787" x="5229225" y="2470150"/>
          <p14:tracePt t="53803" x="5219700" y="2470150"/>
          <p14:tracePt t="53808" x="5211763" y="2470150"/>
          <p14:tracePt t="53840" x="5203825" y="2470150"/>
          <p14:tracePt t="53848" x="5187950" y="2470150"/>
          <p14:tracePt t="53872" x="5187950" y="2478088"/>
          <p14:tracePt t="53896" x="5187950" y="2487613"/>
          <p14:tracePt t="53936" x="5187950" y="2495550"/>
          <p14:tracePt t="53953" x="5211763" y="2495550"/>
          <p14:tracePt t="53960" x="5245100" y="2503488"/>
          <p14:tracePt t="53968" x="5294313" y="2503488"/>
          <p14:tracePt t="53976" x="5335588" y="2503488"/>
          <p14:tracePt t="53986" x="5360988" y="2503488"/>
          <p14:tracePt t="53991" x="5376863" y="2503488"/>
          <p14:tracePt t="54000" x="5402263" y="2503488"/>
          <p14:tracePt t="54016" x="5427663" y="2503488"/>
          <p14:tracePt t="54024" x="5443538" y="2503488"/>
          <p14:tracePt t="54032" x="5468938" y="2503488"/>
          <p14:tracePt t="54040" x="5476875" y="2503488"/>
          <p14:tracePt t="54048" x="5484813" y="2487613"/>
          <p14:tracePt t="54056" x="5510213" y="2487613"/>
          <p14:tracePt t="54064" x="5526088" y="2470150"/>
          <p14:tracePt t="54073" x="5534025" y="2470150"/>
          <p14:tracePt t="54080" x="5551488" y="2462213"/>
          <p14:tracePt t="54089" x="5567363" y="2462213"/>
          <p14:tracePt t="54121" x="5583238" y="2454275"/>
          <p14:tracePt t="54128" x="5583238" y="2446338"/>
          <p14:tracePt t="54144" x="5592763" y="2446338"/>
          <p14:tracePt t="54168" x="5600700" y="2446338"/>
          <p14:tracePt t="54224" x="5608638" y="2446338"/>
          <p14:tracePt t="54240" x="5616575" y="2446338"/>
          <p14:tracePt t="54280" x="5624513" y="2446338"/>
          <p14:tracePt t="54296" x="5634038" y="2446338"/>
          <p14:tracePt t="54305" x="5641975" y="2446338"/>
          <p14:tracePt t="54312" x="5665788" y="2446338"/>
          <p14:tracePt t="54321" x="5699125" y="2446338"/>
          <p14:tracePt t="54328" x="5716588" y="2446338"/>
          <p14:tracePt t="54338" x="5724525" y="2446338"/>
          <p14:tracePt t="54344" x="5748338" y="2446338"/>
          <p14:tracePt t="54354" x="5757863" y="2446338"/>
          <p14:tracePt t="54370" x="5765800" y="2446338"/>
          <p14:tracePt t="54448" x="5773738" y="2446338"/>
          <p14:tracePt t="54456" x="5781675" y="2446338"/>
          <p14:tracePt t="54656" x="5789613" y="2454275"/>
          <p14:tracePt t="57152" x="5789613" y="2446338"/>
          <p14:tracePt t="57160" x="5789613" y="2436813"/>
          <p14:tracePt t="57175" x="5773738" y="2436813"/>
          <p14:tracePt t="57184" x="5748338" y="2436813"/>
          <p14:tracePt t="57200" x="5732463" y="2428875"/>
          <p14:tracePt t="57216" x="5724525" y="2428875"/>
          <p14:tracePt t="57232" x="5716588" y="2420938"/>
          <p14:tracePt t="57241" x="5691188" y="2413000"/>
          <p14:tracePt t="57264" x="5683250" y="2413000"/>
          <p14:tracePt t="57273" x="5675313" y="2405063"/>
          <p14:tracePt t="57279" x="5675313" y="2395538"/>
          <p14:tracePt t="57290" x="5657850" y="2379663"/>
          <p14:tracePt t="57306" x="5634038" y="2354263"/>
          <p14:tracePt t="57312" x="5624513" y="2354263"/>
          <p14:tracePt t="57324" x="5616575" y="2346325"/>
          <p14:tracePt t="57328" x="5592763" y="2338388"/>
          <p14:tracePt t="57344" x="5592763" y="2330450"/>
          <p14:tracePt t="57352" x="5583238" y="2330450"/>
          <p14:tracePt t="57360" x="5567363" y="2312988"/>
          <p14:tracePt t="57368" x="5567363" y="2289175"/>
          <p14:tracePt t="57377" x="5551488" y="2263775"/>
          <p14:tracePt t="57386" x="5551488" y="2247900"/>
          <p14:tracePt t="57392" x="5551488" y="2222500"/>
          <p14:tracePt t="57400" x="5541963" y="2214563"/>
          <p14:tracePt t="57409" x="5541963" y="2181225"/>
          <p14:tracePt t="57416" x="5541963" y="2173288"/>
          <p14:tracePt t="57425" x="5541963" y="2155825"/>
          <p14:tracePt t="57432" x="5541963" y="2132013"/>
          <p14:tracePt t="57441" x="5541963" y="2124075"/>
          <p14:tracePt t="57448" x="5541963" y="2090738"/>
          <p14:tracePt t="57457" x="5541963" y="2082800"/>
          <p14:tracePt t="57464" x="5541963" y="2057400"/>
          <p14:tracePt t="57474" x="5541963" y="2049463"/>
          <p14:tracePt t="57480" x="5541963" y="2041525"/>
          <p14:tracePt t="57490" x="5541963" y="2032000"/>
          <p14:tracePt t="57506" x="5541963" y="2024063"/>
          <p14:tracePt t="57711" x="5551488" y="2024063"/>
          <p14:tracePt t="57728" x="5551488" y="2041525"/>
          <p14:tracePt t="57736" x="5551488" y="2049463"/>
          <p14:tracePt t="57744" x="5551488" y="2065338"/>
          <p14:tracePt t="57752" x="5551488" y="2098675"/>
          <p14:tracePt t="57760" x="5551488" y="2124075"/>
          <p14:tracePt t="57768" x="5551488" y="2147888"/>
          <p14:tracePt t="57775" x="5534025" y="2181225"/>
          <p14:tracePt t="57784" x="5526088" y="2214563"/>
          <p14:tracePt t="57792" x="5518150" y="2247900"/>
          <p14:tracePt t="57800" x="5500688" y="2297113"/>
          <p14:tracePt t="57808" x="5492750" y="2338388"/>
          <p14:tracePt t="57816" x="5468938" y="2371725"/>
          <p14:tracePt t="57825" x="5468938" y="2405063"/>
          <p14:tracePt t="57832" x="5451475" y="2454275"/>
          <p14:tracePt t="57841" x="5451475" y="2503488"/>
          <p14:tracePt t="57848" x="5451475" y="2544763"/>
          <p14:tracePt t="57857" x="5451475" y="2578100"/>
          <p14:tracePt t="57864" x="5451475" y="2603500"/>
          <p14:tracePt t="57874" x="5451475" y="2611438"/>
          <p14:tracePt t="57880" x="5451475" y="2627313"/>
          <p14:tracePt t="57960" x="5443538" y="2627313"/>
          <p14:tracePt t="57992" x="5443538" y="2619375"/>
          <p14:tracePt t="58009" x="5443538" y="2611438"/>
          <p14:tracePt t="58025" x="5443538" y="2586038"/>
          <p14:tracePt t="58032" x="5443538" y="2560638"/>
          <p14:tracePt t="58041" x="5427663" y="2544763"/>
          <p14:tracePt t="58057" x="5418138" y="2519363"/>
          <p14:tracePt t="58064" x="5402263" y="2503488"/>
          <p14:tracePt t="58079" x="5394325" y="2487613"/>
          <p14:tracePt t="58090" x="5386388" y="2478088"/>
          <p14:tracePt t="58106" x="5368925" y="2470150"/>
          <p14:tracePt t="58123" x="5353050" y="2454275"/>
          <p14:tracePt t="58127" x="5319713" y="2446338"/>
          <p14:tracePt t="58136" x="5278438" y="2436813"/>
          <p14:tracePt t="58145" x="5211763" y="2428875"/>
          <p14:tracePt t="58152" x="5113338" y="2420938"/>
          <p14:tracePt t="58159" x="5013325" y="2420938"/>
          <p14:tracePt t="58168" x="4899025" y="2413000"/>
          <p14:tracePt t="58175" x="4783138" y="2413000"/>
          <p14:tracePt t="58184" x="4691063" y="2413000"/>
          <p14:tracePt t="58192" x="4608513" y="2413000"/>
          <p14:tracePt t="58200" x="4535488" y="2413000"/>
          <p14:tracePt t="58208" x="4484688" y="2413000"/>
          <p14:tracePt t="58216" x="4452938" y="2405063"/>
          <p14:tracePt t="58376" x="4452938" y="2395538"/>
          <p14:tracePt t="58384" x="4452938" y="2387600"/>
          <p14:tracePt t="58391" x="4476750" y="2387600"/>
          <p14:tracePt t="58400" x="4494213" y="2387600"/>
          <p14:tracePt t="58408" x="4525963" y="2379663"/>
          <p14:tracePt t="58416" x="4535488" y="2371725"/>
          <p14:tracePt t="58425" x="4567238" y="2371725"/>
          <p14:tracePt t="58432" x="4576763" y="2363788"/>
          <p14:tracePt t="58442" x="4608513" y="2338388"/>
          <p14:tracePt t="58448" x="4633913" y="2338388"/>
          <p14:tracePt t="58458" x="4667250" y="2322513"/>
          <p14:tracePt t="58464" x="4700588" y="2305050"/>
          <p14:tracePt t="58474" x="4732338" y="2297113"/>
          <p14:tracePt t="58479" x="4757738" y="2271713"/>
          <p14:tracePt t="58490" x="4773613" y="2271713"/>
          <p14:tracePt t="58496" x="4773613" y="2263775"/>
          <p14:tracePt t="58584" x="4783138" y="2263775"/>
          <p14:tracePt t="58720" x="4783138" y="2255838"/>
          <p14:tracePt t="58927" x="4783138" y="2263775"/>
          <p14:tracePt t="58936" x="4783138" y="2271713"/>
          <p14:tracePt t="58943" x="4783138" y="2281238"/>
          <p14:tracePt t="58952" x="4783138" y="2289175"/>
          <p14:tracePt t="58959" x="4783138" y="2297113"/>
          <p14:tracePt t="58968" x="4783138" y="2305050"/>
          <p14:tracePt t="58992" x="4783138" y="2312988"/>
          <p14:tracePt t="59032" x="4783138" y="2322513"/>
          <p14:tracePt t="59056" x="4783138" y="2330450"/>
          <p14:tracePt t="59064" x="4783138" y="2338388"/>
          <p14:tracePt t="59088" x="4783138" y="2346325"/>
          <p14:tracePt t="59104" x="4783138" y="2354263"/>
          <p14:tracePt t="60048" x="4791075" y="2354263"/>
          <p14:tracePt t="60064" x="4799013" y="2354263"/>
          <p14:tracePt t="60072" x="4814888" y="2354263"/>
          <p14:tracePt t="60080" x="4832350" y="2354263"/>
          <p14:tracePt t="60088" x="4857750" y="2354263"/>
          <p14:tracePt t="60096" x="4873625" y="2354263"/>
          <p14:tracePt t="60104" x="4889500" y="2354263"/>
          <p14:tracePt t="60112" x="4906963" y="2354263"/>
          <p14:tracePt t="60120" x="4922838" y="2354263"/>
          <p14:tracePt t="60128" x="4940300" y="2354263"/>
          <p14:tracePt t="60136" x="4964113" y="2354263"/>
          <p14:tracePt t="60143" x="4997450" y="2354263"/>
          <p14:tracePt t="60152" x="5046663" y="2354263"/>
          <p14:tracePt t="60160" x="5072063" y="2354263"/>
          <p14:tracePt t="60168" x="5105400" y="2354263"/>
          <p14:tracePt t="60177" x="5162550" y="2354263"/>
          <p14:tracePt t="60184" x="5211763" y="2346325"/>
          <p14:tracePt t="60193" x="5286375" y="2346325"/>
          <p14:tracePt t="60200" x="5335588" y="2338388"/>
          <p14:tracePt t="60209" x="5386388" y="2322513"/>
          <p14:tracePt t="60217" x="5418138" y="2322513"/>
          <p14:tracePt t="60225" x="5459413" y="2312988"/>
          <p14:tracePt t="60232" x="5468938" y="2297113"/>
          <p14:tracePt t="60241" x="5476875" y="2297113"/>
          <p14:tracePt t="60258" x="5492750" y="2281238"/>
          <p14:tracePt t="60275" x="5510213" y="2263775"/>
          <p14:tracePt t="60280" x="5541963" y="2263775"/>
          <p14:tracePt t="60288" x="5541963" y="2255838"/>
          <p14:tracePt t="60295" x="5559425" y="2239963"/>
          <p14:tracePt t="60304" x="5575300" y="2230438"/>
          <p14:tracePt t="60311" x="5592763" y="2214563"/>
          <p14:tracePt t="60320" x="5608638" y="2197100"/>
          <p14:tracePt t="60328" x="5616575" y="2189163"/>
          <p14:tracePt t="60344" x="5634038" y="2181225"/>
          <p14:tracePt t="60368" x="5634038" y="2165350"/>
          <p14:tracePt t="60416" x="5634038" y="2155825"/>
          <p14:tracePt t="60432" x="5634038" y="2147888"/>
          <p14:tracePt t="60440" x="5634038" y="2139950"/>
          <p14:tracePt t="60456" x="5634038" y="2132013"/>
          <p14:tracePt t="60480" x="5634038" y="2124075"/>
          <p14:tracePt t="60552" x="5634038" y="2114550"/>
          <p14:tracePt t="60568" x="5634038" y="2106613"/>
          <p14:tracePt t="60624" x="5634038" y="2098675"/>
          <p14:tracePt t="60648" x="5634038" y="2090738"/>
          <p14:tracePt t="60656" x="5634038" y="2082800"/>
          <p14:tracePt t="60672" x="5641975" y="2073275"/>
          <p14:tracePt t="61360" x="5641975" y="2065338"/>
          <p14:tracePt t="61401" x="5641975" y="2082800"/>
          <p14:tracePt t="61410" x="5641975" y="2090738"/>
          <p14:tracePt t="61415" x="5641975" y="2098675"/>
          <p14:tracePt t="61424" x="5641975" y="2106613"/>
          <p14:tracePt t="61432" x="5641975" y="2114550"/>
          <p14:tracePt t="61443" x="5641975" y="2124075"/>
          <p14:tracePt t="61448" x="5641975" y="2139950"/>
          <p14:tracePt t="61464" x="5634038" y="2147888"/>
          <p14:tracePt t="61472" x="5634038" y="2173288"/>
          <p14:tracePt t="61488" x="5634038" y="2181225"/>
          <p14:tracePt t="61496" x="5624513" y="2189163"/>
          <p14:tracePt t="61504" x="5624513" y="2197100"/>
          <p14:tracePt t="61511" x="5624513" y="2206625"/>
          <p14:tracePt t="61520" x="5624513" y="2214563"/>
          <p14:tracePt t="61528" x="5608638" y="2247900"/>
          <p14:tracePt t="61536" x="5608638" y="2271713"/>
          <p14:tracePt t="61545" x="5608638" y="2297113"/>
          <p14:tracePt t="61551" x="5600700" y="2330450"/>
          <p14:tracePt t="61561" x="5592763" y="2338388"/>
          <p14:tracePt t="61568" x="5583238" y="2363788"/>
          <p14:tracePt t="61577" x="5583238" y="2387600"/>
          <p14:tracePt t="61583" x="5575300" y="2413000"/>
          <p14:tracePt t="61600" x="5575300" y="2428875"/>
          <p14:tracePt t="61616" x="5575300" y="2436813"/>
          <p14:tracePt t="61856" x="5567363" y="2436813"/>
          <p14:tracePt t="61959" x="5559425" y="2428875"/>
          <p14:tracePt t="63312" x="5559425" y="2436813"/>
          <p14:tracePt t="63319" x="5559425" y="2446338"/>
          <p14:tracePt t="63328" x="5559425" y="2462213"/>
          <p14:tracePt t="63335" x="5559425" y="2478088"/>
          <p14:tracePt t="63345" x="5559425" y="2487613"/>
          <p14:tracePt t="63351" x="5559425" y="2495550"/>
          <p14:tracePt t="63361" x="5559425" y="2503488"/>
          <p14:tracePt t="63368" x="5559425" y="2511425"/>
          <p14:tracePt t="63378" x="5559425" y="2519363"/>
          <p14:tracePt t="63384" x="5559425" y="2552700"/>
          <p14:tracePt t="63394" x="5559425" y="2570163"/>
          <p14:tracePt t="63400" x="5575300" y="2603500"/>
          <p14:tracePt t="63412" x="5592763" y="2619375"/>
          <p14:tracePt t="63417" x="5608638" y="2644775"/>
          <p14:tracePt t="63427" x="5634038" y="2652713"/>
          <p14:tracePt t="63440" x="5641975" y="2660650"/>
          <p14:tracePt t="63479" x="5649913" y="2660650"/>
          <p14:tracePt t="63488" x="5657850" y="2676525"/>
          <p14:tracePt t="63512" x="5665788" y="2676525"/>
          <p14:tracePt t="63545" x="5675313" y="2676525"/>
          <p14:tracePt t="63551" x="5683250" y="2676525"/>
          <p14:tracePt t="63561" x="5691188" y="2676525"/>
          <p14:tracePt t="63576" x="5707063" y="2676525"/>
          <p14:tracePt t="63583" x="5716588" y="2676525"/>
          <p14:tracePt t="63594" x="5732463" y="2668588"/>
          <p14:tracePt t="63600" x="5748338" y="2660650"/>
          <p14:tracePt t="63611" x="5773738" y="2660650"/>
          <p14:tracePt t="63616" x="5781675" y="2652713"/>
          <p14:tracePt t="63624" x="5789613" y="2644775"/>
          <p14:tracePt t="63640" x="5799138" y="2635250"/>
          <p14:tracePt t="63647" x="5799138" y="2627313"/>
          <p14:tracePt t="63656" x="5815013" y="2619375"/>
          <p14:tracePt t="63663" x="5815013" y="2611438"/>
          <p14:tracePt t="63680" x="5822950" y="2611438"/>
          <p14:tracePt t="63712" x="5822950" y="2603500"/>
          <p14:tracePt t="63735" x="5822950" y="2593975"/>
          <p14:tracePt t="63816" x="5830888" y="2586038"/>
          <p14:tracePt t="63906" x="5830888" y="2578100"/>
          <p14:tracePt t="64007" x="5830888" y="2570163"/>
          <p14:tracePt t="64032" x="5830888" y="2560638"/>
          <p14:tracePt t="64048" x="5830888" y="2552700"/>
          <p14:tracePt t="64056" x="5830888" y="2544763"/>
          <p14:tracePt t="64063" x="5830888" y="2536825"/>
          <p14:tracePt t="64071" x="5815013" y="2528888"/>
          <p14:tracePt t="64079" x="5815013" y="2519363"/>
          <p14:tracePt t="64096" x="5807075" y="2503488"/>
          <p14:tracePt t="64344" x="5799138" y="2503488"/>
          <p14:tracePt t="68423" x="5789613" y="2503488"/>
          <p14:tracePt t="68463" x="5781675" y="2503488"/>
          <p14:tracePt t="68471" x="5757863" y="2503488"/>
          <p14:tracePt t="68480" x="5732463" y="2503488"/>
          <p14:tracePt t="68487" x="5707063" y="2495550"/>
          <p14:tracePt t="68497" x="5665788" y="2487613"/>
          <p14:tracePt t="68503" x="5649913" y="2487613"/>
          <p14:tracePt t="68514" x="5624513" y="2487613"/>
          <p14:tracePt t="68520" x="5616575" y="2487613"/>
          <p14:tracePt t="68531" x="5600700" y="2487613"/>
          <p14:tracePt t="68535" x="5592763" y="2487613"/>
          <p14:tracePt t="68544" x="5583238" y="2487613"/>
          <p14:tracePt t="68583" x="5575300" y="2487613"/>
          <p14:tracePt t="68599" x="5567363" y="2487613"/>
          <p14:tracePt t="68607" x="5559425" y="2487613"/>
          <p14:tracePt t="68687" x="5551488" y="2487613"/>
          <p14:tracePt t="68696" x="5526088" y="2470150"/>
          <p14:tracePt t="68703" x="5510213" y="2462213"/>
          <p14:tracePt t="68712" x="5492750" y="2462213"/>
          <p14:tracePt t="68719" x="5476875" y="2462213"/>
          <p14:tracePt t="68735" x="5468938" y="2462213"/>
          <p14:tracePt t="68751" x="5459413" y="2462213"/>
          <p14:tracePt t="68775" x="5451475" y="2462213"/>
          <p14:tracePt t="68839" x="5443538" y="2462213"/>
          <p14:tracePt t="68849" x="5435600" y="2462213"/>
          <p14:tracePt t="68865" x="5427663" y="2462213"/>
          <p14:tracePt t="68872" x="5410200" y="2462213"/>
          <p14:tracePt t="68880" x="5394325" y="2462213"/>
          <p14:tracePt t="68897" x="5360988" y="2462213"/>
          <p14:tracePt t="68903" x="5335588" y="2462213"/>
          <p14:tracePt t="68916" x="5319713" y="2462213"/>
          <p14:tracePt t="68920" x="5311775" y="2462213"/>
          <p14:tracePt t="68927" x="5294313" y="2462213"/>
          <p14:tracePt t="68983" x="5294313" y="2470150"/>
          <p14:tracePt t="69063" x="5294313" y="2462213"/>
          <p14:tracePt t="69071" x="5294313" y="2454275"/>
          <p14:tracePt t="69087" x="5294313" y="2428875"/>
          <p14:tracePt t="69095" x="5294313" y="2420938"/>
          <p14:tracePt t="69103" x="5302250" y="2405063"/>
          <p14:tracePt t="69115" x="5311775" y="2371725"/>
          <p14:tracePt t="69120" x="5327650" y="2371725"/>
          <p14:tracePt t="69128" x="5353050" y="2354263"/>
          <p14:tracePt t="69135" x="5353050" y="2346325"/>
          <p14:tracePt t="69148" x="5368925" y="2338388"/>
          <p14:tracePt t="69160" x="5376863" y="2330450"/>
          <p14:tracePt t="69183" x="5386388" y="2312988"/>
          <p14:tracePt t="69200" x="5386388" y="2305050"/>
          <p14:tracePt t="69216" x="5386388" y="2297113"/>
          <p14:tracePt t="69224" x="5394325" y="2289175"/>
          <p14:tracePt t="69234" x="5402263" y="2289175"/>
          <p14:tracePt t="69265" x="5402263" y="2281238"/>
          <p14:tracePt t="69271" x="5402263" y="2271713"/>
          <p14:tracePt t="69282" x="5410200" y="2271713"/>
          <p14:tracePt t="69287" x="5410200" y="2263775"/>
          <p14:tracePt t="69304" x="5418138" y="2263775"/>
          <p14:tracePt t="69315" x="5427663" y="2255838"/>
          <p14:tracePt t="69343" x="5435600" y="2255838"/>
          <p14:tracePt t="69375" x="5435600" y="2247900"/>
          <p14:tracePt t="69391" x="5443538" y="2239963"/>
          <p14:tracePt t="69407" x="5451475" y="2239963"/>
          <p14:tracePt t="69424" x="5459413" y="2230438"/>
          <p14:tracePt t="69449" x="5468938" y="2214563"/>
          <p14:tracePt t="69455" x="5468938" y="2206625"/>
          <p14:tracePt t="69464" x="5476875" y="2206625"/>
          <p14:tracePt t="69471" x="5484813" y="2189163"/>
          <p14:tracePt t="69487" x="5492750" y="2181225"/>
          <p14:tracePt t="69498" x="5492750" y="2173288"/>
          <p14:tracePt t="69519" x="5500688" y="2173288"/>
          <p14:tracePt t="70343" x="5500688" y="2165350"/>
          <p14:tracePt t="70999" x="5510213" y="2165350"/>
          <p14:tracePt t="71095" x="5518150" y="2155825"/>
          <p14:tracePt t="71111" x="5526088" y="2189163"/>
          <p14:tracePt t="71119" x="5541963" y="2222500"/>
          <p14:tracePt t="71127" x="5559425" y="2255838"/>
          <p14:tracePt t="71135" x="5567363" y="2305050"/>
          <p14:tracePt t="71143" x="5575300" y="2354263"/>
          <p14:tracePt t="71152" x="5583238" y="2405063"/>
          <p14:tracePt t="71159" x="5592763" y="2462213"/>
          <p14:tracePt t="71169" x="5600700" y="2511425"/>
          <p14:tracePt t="71175" x="5600700" y="2536825"/>
          <p14:tracePt t="71185" x="5600700" y="2544763"/>
          <p14:tracePt t="71191" x="5600700" y="2560638"/>
          <p14:tracePt t="71201" x="5600700" y="2586038"/>
          <p14:tracePt t="71207" x="5624513" y="2593975"/>
          <p14:tracePt t="71223" x="5624513" y="2603500"/>
          <p14:tracePt t="71239" x="5624513" y="2611438"/>
          <p14:tracePt t="71249" x="5624513" y="2619375"/>
          <p14:tracePt t="71255" x="5624513" y="2627313"/>
          <p14:tracePt t="71266" x="5624513" y="2635250"/>
          <p14:tracePt t="71271" x="5624513" y="2644775"/>
          <p14:tracePt t="71283" x="5624513" y="2652713"/>
          <p14:tracePt t="71287" x="5624513" y="2668588"/>
          <p14:tracePt t="71343" x="5641975" y="2676525"/>
          <p14:tracePt t="71375" x="5657850" y="2660650"/>
          <p14:tracePt t="71384" x="5657850" y="2652713"/>
          <p14:tracePt t="71391" x="5665788" y="2644775"/>
          <p14:tracePt t="71401" x="5665788" y="2627313"/>
          <p14:tracePt t="71407" x="5665788" y="2603500"/>
          <p14:tracePt t="71419" x="5683250" y="2570163"/>
          <p14:tracePt t="71425" x="5683250" y="2544763"/>
          <p14:tracePt t="71434" x="5691188" y="2519363"/>
          <p14:tracePt t="71439" x="5691188" y="2511425"/>
          <p14:tracePt t="71448" x="5707063" y="2495550"/>
          <p14:tracePt t="71455" x="5716588" y="2470150"/>
          <p14:tracePt t="71479" x="5716588" y="2454275"/>
          <p14:tracePt t="71519" x="5716588" y="2446338"/>
          <p14:tracePt t="71663" x="5732463" y="2436813"/>
          <p14:tracePt t="71672" x="5740400" y="2436813"/>
          <p14:tracePt t="71687" x="5757863" y="2454275"/>
          <p14:tracePt t="71696" x="5765800" y="2454275"/>
          <p14:tracePt t="71703" x="5765800" y="2462213"/>
          <p14:tracePt t="71711" x="5773738" y="2470150"/>
          <p14:tracePt t="71728" x="5789613" y="2487613"/>
          <p14:tracePt t="71799" x="5789613" y="2503488"/>
          <p14:tracePt t="71807" x="5781675" y="2511425"/>
          <p14:tracePt t="71816" x="5773738" y="2511425"/>
          <p14:tracePt t="71823" x="5757863" y="2528888"/>
          <p14:tracePt t="71833" x="5732463" y="2536825"/>
          <p14:tracePt t="71839" x="5716588" y="2552700"/>
          <p14:tracePt t="71850" x="5707063" y="2560638"/>
          <p14:tracePt t="71856" x="5691188" y="2560638"/>
          <p14:tracePt t="71866" x="5675313" y="2560638"/>
          <p14:tracePt t="71871" x="5665788" y="2560638"/>
          <p14:tracePt t="71879" x="5657850" y="2560638"/>
          <p14:tracePt t="71889" x="5641975" y="2560638"/>
          <p14:tracePt t="71902" x="5624513" y="2560638"/>
          <p14:tracePt t="71904" x="5616575" y="2560638"/>
          <p14:tracePt t="71927" x="5608638" y="2560638"/>
          <p14:tracePt t="71935" x="5600700" y="2560638"/>
          <p14:tracePt t="71943" x="5583238" y="2544763"/>
          <p14:tracePt t="71952" x="5583238" y="2536825"/>
          <p14:tracePt t="71959" x="5567363" y="2519363"/>
          <p14:tracePt t="71969" x="5559425" y="2503488"/>
          <p14:tracePt t="71975" x="5551488" y="2503488"/>
          <p14:tracePt t="71985" x="5551488" y="2495550"/>
          <p14:tracePt t="71991" x="5541963" y="2487613"/>
          <p14:tracePt t="72001" x="5526088" y="2470150"/>
          <p14:tracePt t="72007" x="5518150" y="2462213"/>
          <p14:tracePt t="72017" x="5510213" y="2446338"/>
          <p14:tracePt t="72023" x="5492750" y="2420938"/>
          <p14:tracePt t="72033" x="5484813" y="2413000"/>
          <p14:tracePt t="72039" x="5468938" y="2387600"/>
          <p14:tracePt t="72049" x="5468938" y="2371725"/>
          <p14:tracePt t="72055" x="5459413" y="2363788"/>
          <p14:tracePt t="72066" x="5451475" y="2346325"/>
          <p14:tracePt t="72071" x="5443538" y="2322513"/>
          <p14:tracePt t="72087" x="5427663" y="2312988"/>
          <p14:tracePt t="72239" x="5427663" y="2305050"/>
          <p14:tracePt t="72407" x="5427663" y="2312988"/>
          <p14:tracePt t="72416" x="5435600" y="2322513"/>
          <p14:tracePt t="72423" x="5443538" y="2330450"/>
          <p14:tracePt t="72431" x="5459413" y="2363788"/>
          <p14:tracePt t="72439" x="5468938" y="2379663"/>
          <p14:tracePt t="72450" x="5484813" y="2395538"/>
          <p14:tracePt t="72455" x="5500688" y="2446338"/>
          <p14:tracePt t="72464" x="5541963" y="2487613"/>
          <p14:tracePt t="72471" x="5575300" y="2519363"/>
          <p14:tracePt t="72479" x="5600700" y="2536825"/>
          <p14:tracePt t="72487" x="5634038" y="2570163"/>
          <p14:tracePt t="72495" x="5641975" y="2586038"/>
          <p14:tracePt t="72505" x="5675313" y="2603500"/>
          <p14:tracePt t="72511" x="5683250" y="2611438"/>
          <p14:tracePt t="72519" x="5699125" y="2619375"/>
          <p14:tracePt t="72527" x="5707063" y="2619375"/>
          <p14:tracePt t="72559" x="5716588" y="2619375"/>
          <p14:tracePt t="72599" x="5732463" y="2619375"/>
          <p14:tracePt t="72615" x="5748338" y="2619375"/>
          <p14:tracePt t="72623" x="5757863" y="2619375"/>
          <p14:tracePt t="72632" x="5765800" y="2619375"/>
          <p14:tracePt t="72639" x="5773738" y="2611438"/>
          <p14:tracePt t="72655" x="5781675" y="2611438"/>
          <p14:tracePt t="72671" x="5781675" y="2603500"/>
          <p14:tracePt t="72679" x="5789613" y="2593975"/>
          <p14:tracePt t="72695" x="5799138" y="2593975"/>
          <p14:tracePt t="72703" x="5807075" y="2586038"/>
          <p14:tracePt t="72719" x="5815013" y="2578100"/>
          <p14:tracePt t="72727" x="5822950" y="2578100"/>
          <p14:tracePt t="72737" x="5840413" y="2570163"/>
          <p14:tracePt t="72743" x="5848350" y="2570163"/>
          <p14:tracePt t="72753" x="5848350" y="2560638"/>
          <p14:tracePt t="72760" x="5864225" y="2552700"/>
          <p14:tracePt t="72775" x="5864225" y="2544763"/>
          <p14:tracePt t="72801" x="5873750" y="2544763"/>
          <p14:tracePt t="74391" x="5873750" y="2536825"/>
          <p14:tracePt t="74399" x="5873750" y="2528888"/>
          <p14:tracePt t="74416" x="5873750" y="2511425"/>
          <p14:tracePt t="74439" x="5873750" y="2503488"/>
          <p14:tracePt t="74455" x="5873750" y="2495550"/>
          <p14:tracePt t="74463" x="5864225" y="2495550"/>
          <p14:tracePt t="74599" x="5856288" y="2495550"/>
          <p14:tracePt t="74607" x="5840413" y="2495550"/>
          <p14:tracePt t="74623" x="5830888" y="2495550"/>
          <p14:tracePt t="74632" x="5822950" y="2495550"/>
          <p14:tracePt t="74639" x="5815013" y="2495550"/>
          <p14:tracePt t="75135" x="5799138" y="2495550"/>
          <p14:tracePt t="75143" x="5757863" y="2495550"/>
          <p14:tracePt t="75153" x="5732463" y="2495550"/>
          <p14:tracePt t="75159" x="5707063" y="2495550"/>
          <p14:tracePt t="75169" x="5675313" y="2487613"/>
          <p14:tracePt t="75175" x="5641975" y="2487613"/>
          <p14:tracePt t="75186" x="5624513" y="2487613"/>
          <p14:tracePt t="75191" x="5608638" y="2487613"/>
          <p14:tracePt t="75207" x="5600700" y="2487613"/>
          <p14:tracePt t="75223" x="5583238" y="2478088"/>
          <p14:tracePt t="75247" x="5575300" y="2470150"/>
          <p14:tracePt t="75255" x="5567363" y="2462213"/>
          <p14:tracePt t="75263" x="5559425" y="2462213"/>
          <p14:tracePt t="75279" x="5551488" y="2454275"/>
          <p14:tracePt t="75288" x="5541963" y="2446338"/>
          <p14:tracePt t="75295" x="5534025" y="2446338"/>
          <p14:tracePt t="75304" x="5518150" y="2436813"/>
          <p14:tracePt t="75311" x="5510213" y="2436813"/>
          <p14:tracePt t="75327" x="5500688" y="2436813"/>
          <p14:tracePt t="75337" x="5484813" y="2436813"/>
          <p14:tracePt t="75343" x="5476875" y="2436813"/>
          <p14:tracePt t="75353" x="5468938" y="2420938"/>
          <p14:tracePt t="75543" x="5459413" y="2420938"/>
          <p14:tracePt t="76231" x="5468938" y="2420938"/>
          <p14:tracePt t="76247" x="5476875" y="2420938"/>
          <p14:tracePt t="76903" x="5484813" y="2420938"/>
          <p14:tracePt t="76911" x="5492750" y="2420938"/>
          <p14:tracePt t="76927" x="5510213" y="2420938"/>
          <p14:tracePt t="76953" x="5518150" y="2420938"/>
          <p14:tracePt t="77039" x="5526088" y="2428875"/>
          <p14:tracePt t="77047" x="5541963" y="2446338"/>
          <p14:tracePt t="77056" x="5551488" y="2446338"/>
          <p14:tracePt t="77063" x="5559425" y="2446338"/>
          <p14:tracePt t="77072" x="5567363" y="2454275"/>
          <p14:tracePt t="77079" x="5600700" y="2462213"/>
          <p14:tracePt t="77095" x="5608638" y="2478088"/>
          <p14:tracePt t="77105" x="5616575" y="2487613"/>
          <p14:tracePt t="77111" x="5634038" y="2495550"/>
          <p14:tracePt t="77127" x="5641975" y="2503488"/>
          <p14:tracePt t="77152" x="5649913" y="2511425"/>
          <p14:tracePt t="77168" x="5665788" y="2511425"/>
          <p14:tracePt t="77175" x="5683250" y="2511425"/>
          <p14:tracePt t="77184" x="5716588" y="2528888"/>
          <p14:tracePt t="77191" x="5740400" y="2528888"/>
          <p14:tracePt t="77199" x="5757863" y="2536825"/>
          <p14:tracePt t="77207" x="5773738" y="2536825"/>
          <p14:tracePt t="77215" x="5781675" y="2536825"/>
          <p14:tracePt t="77247" x="5799138" y="2536825"/>
          <p14:tracePt t="77256" x="5815013" y="2536825"/>
          <p14:tracePt t="77263" x="5822950" y="2536825"/>
          <p14:tracePt t="77279" x="5830888" y="2536825"/>
          <p14:tracePt t="77288" x="5840413" y="2536825"/>
          <p14:tracePt t="77305" x="5848350" y="2536825"/>
          <p14:tracePt t="77322" x="5856288" y="2536825"/>
          <p14:tracePt t="77327" x="5864225" y="2536825"/>
          <p14:tracePt t="77338" x="5873750" y="2519363"/>
          <p14:tracePt t="77355" x="5881688" y="2519363"/>
          <p14:tracePt t="77359" x="5889625" y="2511425"/>
          <p14:tracePt t="79840" x="5840413" y="2519363"/>
          <p14:tracePt t="79847" x="5815013" y="2519363"/>
          <p14:tracePt t="79857" x="5773738" y="2519363"/>
          <p14:tracePt t="79863" x="5691188" y="2519363"/>
          <p14:tracePt t="79874" x="5575300" y="2528888"/>
          <p14:tracePt t="79879" x="5443538" y="2536825"/>
          <p14:tracePt t="79889" x="5302250" y="2536825"/>
          <p14:tracePt t="79907" x="5046663" y="2536825"/>
          <p14:tracePt t="79911" x="4948238" y="2536825"/>
          <p14:tracePt t="79921" x="4865688" y="2536825"/>
          <p14:tracePt t="79927" x="4783138" y="2544763"/>
          <p14:tracePt t="79935" x="4708525" y="2544763"/>
          <p14:tracePt t="79943" x="4633913" y="2544763"/>
          <p14:tracePt t="79951" x="4567238" y="2544763"/>
          <p14:tracePt t="79959" x="4484688" y="2552700"/>
          <p14:tracePt t="79967" x="4419600" y="2560638"/>
          <p14:tracePt t="79975" x="4319588" y="2570163"/>
          <p14:tracePt t="79983" x="4203700" y="2570163"/>
          <p14:tracePt t="79991" x="4089400" y="2586038"/>
          <p14:tracePt t="79999" x="3973513" y="2593975"/>
          <p14:tracePt t="80007" x="3816350" y="2611438"/>
          <p14:tracePt t="80015" x="3609975" y="2627313"/>
          <p14:tracePt t="80024" x="3460750" y="2635250"/>
          <p14:tracePt t="80031" x="3313113" y="2660650"/>
          <p14:tracePt t="80041" x="3213100" y="2676525"/>
          <p14:tracePt t="80047" x="3114675" y="2686050"/>
          <p14:tracePt t="80057" x="3040063" y="2693988"/>
          <p14:tracePt t="80063" x="2957513" y="2709863"/>
          <p14:tracePt t="80073" x="2867025" y="2727325"/>
          <p14:tracePt t="80079" x="2782888" y="2735263"/>
          <p14:tracePt t="80089" x="2684463" y="2751138"/>
          <p14:tracePt t="80095" x="2568575" y="2768600"/>
          <p14:tracePt t="80105" x="2462213" y="2784475"/>
          <p14:tracePt t="80111" x="2320925" y="2800350"/>
          <p14:tracePt t="80119" x="2189163" y="2833688"/>
          <p14:tracePt t="80127" x="2032000" y="2867025"/>
          <p14:tracePt t="80135" x="1866900" y="2892425"/>
          <p14:tracePt t="80143" x="1735138" y="2908300"/>
          <p14:tracePt t="80151" x="1635125" y="2925763"/>
          <p14:tracePt t="80159" x="1552575" y="2941638"/>
          <p14:tracePt t="80167" x="1470025" y="2957513"/>
          <p14:tracePt t="80175" x="1387475" y="2990850"/>
          <p14:tracePt t="80183" x="1312863" y="3008313"/>
          <p14:tracePt t="80191" x="1230313" y="3024188"/>
          <p14:tracePt t="80198" x="1155700" y="3032125"/>
          <p14:tracePt t="80207" x="1073150" y="3049588"/>
          <p14:tracePt t="80215" x="1000125" y="3057525"/>
          <p14:tracePt t="80224" x="908050" y="3065463"/>
          <p14:tracePt t="80231" x="842963" y="3073400"/>
          <p14:tracePt t="80240" x="776288" y="3073400"/>
          <p14:tracePt t="80247" x="727075" y="3081338"/>
          <p14:tracePt t="80257" x="693738" y="3090863"/>
          <p14:tracePt t="80263" x="668338" y="3098800"/>
          <p14:tracePt t="80273" x="644525" y="3106738"/>
          <p14:tracePt t="80279" x="627063" y="3106738"/>
          <p14:tracePt t="80288" x="611188" y="3106738"/>
          <p14:tracePt t="80295" x="585788" y="3114675"/>
          <p14:tracePt t="80305" x="577850" y="3114675"/>
          <p14:tracePt t="80311" x="569913" y="3114675"/>
          <p14:tracePt t="80319" x="561975" y="3114675"/>
          <p14:tracePt t="80601" x="554038" y="3114675"/>
          <p14:tracePt t="80624" x="544513" y="3114675"/>
          <p14:tracePt t="80631" x="544513" y="3106738"/>
          <p14:tracePt t="80647" x="544513" y="3090863"/>
          <p14:tracePt t="80672" x="561975" y="3081338"/>
          <p14:tracePt t="80679" x="561975" y="3073400"/>
          <p14:tracePt t="80688" x="577850" y="3065463"/>
          <p14:tracePt t="80704" x="585788" y="3049588"/>
          <p14:tracePt t="80711" x="595313" y="3040063"/>
          <p14:tracePt t="80719" x="595313" y="3032125"/>
          <p14:tracePt t="80727" x="603250" y="3032125"/>
          <p14:tracePt t="80735" x="619125" y="3024188"/>
          <p14:tracePt t="80743" x="627063" y="3008313"/>
          <p14:tracePt t="80751" x="636588" y="3008313"/>
          <p14:tracePt t="80759" x="652463" y="2998788"/>
          <p14:tracePt t="80767" x="677863" y="2998788"/>
          <p14:tracePt t="80775" x="685800" y="2990850"/>
          <p14:tracePt t="80783" x="701675" y="2974975"/>
          <p14:tracePt t="80792" x="735013" y="2974975"/>
          <p14:tracePt t="80799" x="742950" y="2974975"/>
          <p14:tracePt t="80809" x="742950" y="2967038"/>
          <p14:tracePt t="80816" x="760413" y="2967038"/>
          <p14:tracePt t="80831" x="768350" y="2957513"/>
          <p14:tracePt t="80841" x="776288" y="2957513"/>
          <p14:tracePt t="80847" x="784225" y="2957513"/>
          <p14:tracePt t="80863" x="801688" y="2957513"/>
          <p14:tracePt t="80873" x="825500" y="2957513"/>
          <p14:tracePt t="80879" x="835025" y="2957513"/>
          <p14:tracePt t="80890" x="842963" y="2957513"/>
          <p14:tracePt t="80895" x="858838" y="2949575"/>
          <p14:tracePt t="80909" x="884238" y="2949575"/>
          <p14:tracePt t="80911" x="917575" y="2941638"/>
          <p14:tracePt t="80919" x="933450" y="2941638"/>
          <p14:tracePt t="80927" x="966788" y="2941638"/>
          <p14:tracePt t="80935" x="982663" y="2941638"/>
          <p14:tracePt t="80951" x="1000125" y="2933700"/>
          <p14:tracePt t="80959" x="1016000" y="2933700"/>
          <p14:tracePt t="80983" x="1023938" y="2933700"/>
          <p14:tracePt t="81000" x="1031875" y="2933700"/>
          <p14:tracePt t="81009" x="1041400" y="2933700"/>
          <p14:tracePt t="81015" x="1049338" y="2933700"/>
          <p14:tracePt t="81025" x="1057275" y="2933700"/>
          <p14:tracePt t="81047" x="1065213" y="2933700"/>
          <p14:tracePt t="81088" x="1073150" y="2933700"/>
          <p14:tracePt t="81095" x="1090613" y="2933700"/>
          <p14:tracePt t="81103" x="1106488" y="2933700"/>
          <p14:tracePt t="81111" x="1123950" y="2933700"/>
          <p14:tracePt t="81119" x="1139825" y="2933700"/>
          <p14:tracePt t="81127" x="1155700" y="2933700"/>
          <p14:tracePt t="81135" x="1173163" y="2933700"/>
          <p14:tracePt t="81143" x="1214438" y="2933700"/>
          <p14:tracePt t="81151" x="1263650" y="2933700"/>
          <p14:tracePt t="81159" x="1281113" y="2933700"/>
          <p14:tracePt t="81167" x="1312863" y="2941638"/>
          <p14:tracePt t="81176" x="1346200" y="2941638"/>
          <p14:tracePt t="81183" x="1387475" y="2949575"/>
          <p14:tracePt t="81192" x="1428750" y="2949575"/>
          <p14:tracePt t="81200" x="1462088" y="2957513"/>
          <p14:tracePt t="81209" x="1495425" y="2957513"/>
          <p14:tracePt t="81215" x="1536700" y="2957513"/>
          <p14:tracePt t="81225" x="1560513" y="2957513"/>
          <p14:tracePt t="81231" x="1593850" y="2967038"/>
          <p14:tracePt t="81241" x="1643063" y="2974975"/>
          <p14:tracePt t="81247" x="1684338" y="2982913"/>
          <p14:tracePt t="81257" x="1735138" y="2990850"/>
          <p14:tracePt t="81263" x="1792288" y="2998788"/>
          <p14:tracePt t="81273" x="1858963" y="2998788"/>
          <p14:tracePt t="81279" x="1924050" y="3008313"/>
          <p14:tracePt t="81291" x="1990725" y="3024188"/>
          <p14:tracePt t="81295" x="2073275" y="3032125"/>
          <p14:tracePt t="81304" x="2139950" y="3040063"/>
          <p14:tracePt t="81311" x="2212975" y="3040063"/>
          <p14:tracePt t="81319" x="2279650" y="3040063"/>
          <p14:tracePt t="81327" x="2354263" y="3040063"/>
          <p14:tracePt t="81335" x="2420938" y="3040063"/>
          <p14:tracePt t="81343" x="2503488" y="3040063"/>
          <p14:tracePt t="81351" x="2586038" y="3040063"/>
          <p14:tracePt t="81359" x="2668588" y="3040063"/>
          <p14:tracePt t="81367" x="2733675" y="3040063"/>
          <p14:tracePt t="81376" x="2808288" y="3040063"/>
          <p14:tracePt t="81383" x="2874963" y="3040063"/>
          <p14:tracePt t="81392" x="2965450" y="3040063"/>
          <p14:tracePt t="81399" x="3040063" y="3040063"/>
          <p14:tracePt t="81409" x="3105150" y="3040063"/>
          <p14:tracePt t="81415" x="3171825" y="3040063"/>
          <p14:tracePt t="81425" x="3246438" y="3040063"/>
          <p14:tracePt t="81431" x="3313113" y="3040063"/>
          <p14:tracePt t="81441" x="3386138" y="3040063"/>
          <p14:tracePt t="81447" x="3452813" y="3024188"/>
          <p14:tracePt t="81460" x="3527425" y="3016250"/>
          <p14:tracePt t="81464" x="3609975" y="3008313"/>
          <p14:tracePt t="81474" x="3700463" y="2998788"/>
          <p14:tracePt t="81480" x="3783013" y="2990850"/>
          <p14:tracePt t="81489" x="3873500" y="2974975"/>
          <p14:tracePt t="81495" x="3973513" y="2949575"/>
          <p14:tracePt t="81503" x="4056063" y="2933700"/>
          <p14:tracePt t="81511" x="4146550" y="2916238"/>
          <p14:tracePt t="81519" x="4213225" y="2900363"/>
          <p14:tracePt t="81527" x="4278313" y="2874963"/>
          <p14:tracePt t="81535" x="4329113" y="2859088"/>
          <p14:tracePt t="81543" x="4386263" y="2833688"/>
          <p14:tracePt t="81551" x="4443413" y="2809875"/>
          <p14:tracePt t="81559" x="4510088" y="2784475"/>
          <p14:tracePt t="81567" x="4576763" y="2768600"/>
          <p14:tracePt t="81577" x="4641850" y="2751138"/>
          <p14:tracePt t="81583" x="4700588" y="2735263"/>
          <p14:tracePt t="81592" x="4765675" y="2717800"/>
          <p14:tracePt t="81599" x="4824413" y="2701925"/>
          <p14:tracePt t="81608" x="4865688" y="2693988"/>
          <p14:tracePt t="81615" x="4906963" y="2686050"/>
          <p14:tracePt t="81625" x="4948238" y="2676525"/>
          <p14:tracePt t="81631" x="4981575" y="2660650"/>
          <p14:tracePt t="81641" x="5022850" y="2652713"/>
          <p14:tracePt t="81647" x="5046663" y="2644775"/>
          <p14:tracePt t="81657" x="5080000" y="2627313"/>
          <p14:tracePt t="81663" x="5105400" y="2619375"/>
          <p14:tracePt t="81675" x="5137150" y="2603500"/>
          <p14:tracePt t="81679" x="5162550" y="2593975"/>
          <p14:tracePt t="81691" x="5178425" y="2586038"/>
          <p14:tracePt t="81695" x="5211763" y="2578100"/>
          <p14:tracePt t="81704" x="5237163" y="2570163"/>
          <p14:tracePt t="81711" x="5278438" y="2552700"/>
          <p14:tracePt t="81719" x="5319713" y="2536825"/>
          <p14:tracePt t="81727" x="5345113" y="2519363"/>
          <p14:tracePt t="81735" x="5368925" y="2503488"/>
          <p14:tracePt t="81744" x="5394325" y="2503488"/>
          <p14:tracePt t="81751" x="5418138" y="2495550"/>
          <p14:tracePt t="81760" x="5418138" y="2487613"/>
          <p14:tracePt t="81776" x="5435600" y="2487613"/>
          <p14:tracePt t="81783" x="5443538" y="2487613"/>
          <p14:tracePt t="81793" x="5451475" y="2478088"/>
          <p14:tracePt t="81815" x="5476875" y="2478088"/>
          <p14:tracePt t="81826" x="5484813" y="2470150"/>
          <p14:tracePt t="81831" x="5500688" y="2470150"/>
          <p14:tracePt t="81841" x="5534025" y="2470150"/>
          <p14:tracePt t="81847" x="5551488" y="2462213"/>
          <p14:tracePt t="81857" x="5575300" y="2462213"/>
          <p14:tracePt t="81863" x="5592763" y="2462213"/>
          <p14:tracePt t="81874" x="5608638" y="2462213"/>
          <p14:tracePt t="81879" x="5616575" y="2462213"/>
          <p14:tracePt t="81888" x="5634038" y="2462213"/>
          <p14:tracePt t="81895" x="5649913" y="2462213"/>
          <p14:tracePt t="81904" x="5675313" y="2462213"/>
          <p14:tracePt t="81911" x="5699125" y="2462213"/>
          <p14:tracePt t="81927" x="5707063" y="2462213"/>
          <p14:tracePt t="81935" x="5724525" y="2462213"/>
          <p14:tracePt t="81943" x="5732463" y="2462213"/>
          <p14:tracePt t="81951" x="5740400" y="2462213"/>
          <p14:tracePt t="81967" x="5757863" y="2462213"/>
          <p14:tracePt t="81976" x="5765800" y="2470150"/>
          <p14:tracePt t="81999" x="5773738" y="2478088"/>
          <p14:tracePt t="82015" x="5773738" y="2487613"/>
          <p14:tracePt t="82026" x="5781675" y="2487613"/>
          <p14:tracePt t="82031" x="5781675" y="2495550"/>
          <p14:tracePt t="82055" x="5781675" y="2503488"/>
          <p14:tracePt t="82063" x="5781675" y="2511425"/>
          <p14:tracePt t="82087" x="5781675" y="2536825"/>
          <p14:tracePt t="82104" x="5773738" y="2536825"/>
          <p14:tracePt t="82111" x="5765800" y="2536825"/>
          <p14:tracePt t="82119" x="5765800" y="2544763"/>
          <p14:tracePt t="82127" x="5748338" y="2552700"/>
          <p14:tracePt t="82136" x="5732463" y="2560638"/>
          <p14:tracePt t="82151" x="5724525" y="2570163"/>
          <p14:tracePt t="82160" x="5716588" y="2570163"/>
          <p14:tracePt t="82167" x="5707063" y="2570163"/>
          <p14:tracePt t="82176" x="5699125" y="2570163"/>
          <p14:tracePt t="82192" x="5683250" y="2570163"/>
          <p14:tracePt t="82199" x="5675313" y="2570163"/>
          <p14:tracePt t="82208" x="5665788" y="2570163"/>
          <p14:tracePt t="82215" x="5641975" y="2570163"/>
          <p14:tracePt t="82225" x="5624513" y="2570163"/>
          <p14:tracePt t="82231" x="5608638" y="2570163"/>
          <p14:tracePt t="82241" x="5600700" y="2570163"/>
          <p14:tracePt t="82247" x="5575300" y="2570163"/>
          <p14:tracePt t="82257" x="5541963" y="2570163"/>
          <p14:tracePt t="82263" x="5500688" y="2570163"/>
          <p14:tracePt t="82273" x="5492750" y="2570163"/>
          <p14:tracePt t="82287" x="5484813" y="2570163"/>
          <p14:tracePt t="82303" x="5476875" y="2570163"/>
          <p14:tracePt t="82311" x="5435600" y="2570163"/>
          <p14:tracePt t="82319" x="5410200" y="2570163"/>
          <p14:tracePt t="82327" x="5376863" y="2570163"/>
          <p14:tracePt t="82335" x="5327650" y="2560638"/>
          <p14:tracePt t="82343" x="5302250" y="2560638"/>
          <p14:tracePt t="82351" x="5260975" y="2536825"/>
          <p14:tracePt t="82359" x="5237163" y="2536825"/>
          <p14:tracePt t="82367" x="5219700" y="2536825"/>
          <p14:tracePt t="82376" x="5195888" y="2536825"/>
          <p14:tracePt t="82383" x="5170488" y="2528888"/>
          <p14:tracePt t="82392" x="5146675" y="2528888"/>
          <p14:tracePt t="82399" x="5113338" y="2519363"/>
          <p14:tracePt t="82408" x="5080000" y="2511425"/>
          <p14:tracePt t="82415" x="5064125" y="2511425"/>
          <p14:tracePt t="82425" x="5038725" y="2511425"/>
          <p14:tracePt t="82441" x="5030788" y="2511425"/>
          <p14:tracePt t="82463" x="5022850" y="2511425"/>
          <p14:tracePt t="82471" x="5005388" y="2511425"/>
          <p14:tracePt t="82479" x="4997450" y="2511425"/>
          <p14:tracePt t="82487" x="4989513" y="2511425"/>
          <p14:tracePt t="82495" x="4972050" y="2511425"/>
          <p14:tracePt t="82503" x="4948238" y="2511425"/>
          <p14:tracePt t="82511" x="4930775" y="2511425"/>
          <p14:tracePt t="82519" x="4914900" y="2511425"/>
          <p14:tracePt t="82527" x="4865688" y="2511425"/>
          <p14:tracePt t="82535" x="4848225" y="2511425"/>
          <p14:tracePt t="82543" x="4806950" y="2511425"/>
          <p14:tracePt t="82551" x="4749800" y="2519363"/>
          <p14:tracePt t="82559" x="4691063" y="2528888"/>
          <p14:tracePt t="82567" x="4625975" y="2536825"/>
          <p14:tracePt t="82576" x="4551363" y="2544763"/>
          <p14:tracePt t="82583" x="4460875" y="2560638"/>
          <p14:tracePt t="82592" x="4378325" y="2570163"/>
          <p14:tracePt t="82599" x="4295775" y="2578100"/>
          <p14:tracePt t="82609" x="4229100" y="2586038"/>
          <p14:tracePt t="82615" x="4146550" y="2593975"/>
          <p14:tracePt t="82625" x="4071938" y="2593975"/>
          <p14:tracePt t="82631" x="3989388" y="2593975"/>
          <p14:tracePt t="82641" x="3924300" y="2593975"/>
          <p14:tracePt t="82647" x="3857625" y="2593975"/>
          <p14:tracePt t="82657" x="3808413" y="2593975"/>
          <p14:tracePt t="82667" x="3790950" y="2593975"/>
          <p14:tracePt t="82671" x="3775075" y="2593975"/>
          <p14:tracePt t="82679" x="3733800" y="2593975"/>
          <p14:tracePt t="82687" x="3716338" y="2593975"/>
          <p14:tracePt t="82695" x="3700463" y="2593975"/>
          <p14:tracePt t="82703" x="3684588" y="2593975"/>
          <p14:tracePt t="82711" x="3651250" y="2593975"/>
          <p14:tracePt t="82719" x="3633788" y="2593975"/>
          <p14:tracePt t="82727" x="3609975" y="2593975"/>
          <p14:tracePt t="82735" x="3584575" y="2593975"/>
          <p14:tracePt t="82743" x="3576638" y="2593975"/>
          <p14:tracePt t="82751" x="3568700" y="2593975"/>
          <p14:tracePt t="82759" x="3551238" y="2593975"/>
          <p14:tracePt t="82767" x="3543300" y="2593975"/>
          <p14:tracePt t="82847" x="3527425" y="2593975"/>
          <p14:tracePt t="82879" x="3519488" y="2603500"/>
          <p14:tracePt t="82895" x="3509963" y="2611438"/>
          <p14:tracePt t="82911" x="3494088" y="2619375"/>
          <p14:tracePt t="82927" x="3494088" y="2627313"/>
          <p14:tracePt t="82944" x="3486150" y="2627313"/>
          <p14:tracePt t="82951" x="3486150" y="2635250"/>
          <p14:tracePt t="82960" x="3486150" y="2652713"/>
          <p14:tracePt t="82977" x="3486150" y="2660650"/>
          <p14:tracePt t="82993" x="3486150" y="2676525"/>
          <p14:tracePt t="82999" x="3486150" y="2693988"/>
          <p14:tracePt t="83010" x="3486150" y="2717800"/>
          <p14:tracePt t="83026" x="3502025" y="2743200"/>
          <p14:tracePt t="83063" x="3519488" y="2751138"/>
          <p14:tracePt t="83071" x="3535363" y="2759075"/>
          <p14:tracePt t="83079" x="3560763" y="2759075"/>
          <p14:tracePt t="83087" x="3576638" y="2759075"/>
          <p14:tracePt t="83095" x="3592513" y="2759075"/>
          <p14:tracePt t="83103" x="3617913" y="2759075"/>
          <p14:tracePt t="83111" x="3659188" y="2759075"/>
          <p14:tracePt t="83119" x="3675063" y="2759075"/>
          <p14:tracePt t="83127" x="3708400" y="2759075"/>
          <p14:tracePt t="83135" x="3767138" y="2759075"/>
          <p14:tracePt t="83144" x="3808413" y="2759075"/>
          <p14:tracePt t="83151" x="3873500" y="2759075"/>
          <p14:tracePt t="83159" x="3940175" y="2759075"/>
          <p14:tracePt t="83167" x="4014788" y="2759075"/>
          <p14:tracePt t="83176" x="4097338" y="2759075"/>
          <p14:tracePt t="83183" x="4162425" y="2759075"/>
          <p14:tracePt t="83193" x="4229100" y="2759075"/>
          <p14:tracePt t="83199" x="4311650" y="2759075"/>
          <p14:tracePt t="83209" x="4378325" y="2759075"/>
          <p14:tracePt t="83215" x="4443413" y="2759075"/>
          <p14:tracePt t="83226" x="4494213" y="2759075"/>
          <p14:tracePt t="83230" x="4535488" y="2759075"/>
          <p14:tracePt t="83241" x="4567238" y="2759075"/>
          <p14:tracePt t="83247" x="4584700" y="2759075"/>
          <p14:tracePt t="83263" x="4592638" y="2759075"/>
          <p14:tracePt t="83279" x="4600575" y="2751138"/>
          <p14:tracePt t="83287" x="4618038" y="2735263"/>
          <p14:tracePt t="83295" x="4649788" y="2735263"/>
          <p14:tracePt t="83303" x="4649788" y="2727325"/>
          <p14:tracePt t="83311" x="4659313" y="2717800"/>
          <p14:tracePt t="83319" x="4691063" y="2709863"/>
          <p14:tracePt t="83328" x="4732338" y="2693988"/>
          <p14:tracePt t="83335" x="4757738" y="2693988"/>
          <p14:tracePt t="83344" x="4799013" y="2668588"/>
          <p14:tracePt t="83351" x="4824413" y="2668588"/>
          <p14:tracePt t="83360" x="4857750" y="2660650"/>
          <p14:tracePt t="83367" x="4889500" y="2644775"/>
          <p14:tracePt t="83378" x="4922838" y="2627313"/>
          <p14:tracePt t="83383" x="4948238" y="2627313"/>
          <p14:tracePt t="83393" x="4981575" y="2619375"/>
          <p14:tracePt t="83399" x="4989513" y="2611438"/>
          <p14:tracePt t="83410" x="5005388" y="2603500"/>
          <p14:tracePt t="83415" x="5022850" y="2586038"/>
          <p14:tracePt t="83426" x="5064125" y="2586038"/>
          <p14:tracePt t="83431" x="5080000" y="2570163"/>
          <p14:tracePt t="83444" x="5105400" y="2570163"/>
          <p14:tracePt t="83450" x="5146675" y="2560638"/>
          <p14:tracePt t="83455" x="5170488" y="2560638"/>
          <p14:tracePt t="83465" x="5187950" y="2560638"/>
          <p14:tracePt t="83472" x="5203825" y="2560638"/>
          <p14:tracePt t="83479" x="5219700" y="2560638"/>
          <p14:tracePt t="83488" x="5260975" y="2560638"/>
          <p14:tracePt t="83495" x="5278438" y="2552700"/>
          <p14:tracePt t="83503" x="5286375" y="2544763"/>
          <p14:tracePt t="83511" x="5311775" y="2544763"/>
          <p14:tracePt t="83519" x="5319713" y="2544763"/>
          <p14:tracePt t="83528" x="5327650" y="2544763"/>
          <p14:tracePt t="83535" x="5353050" y="2536825"/>
          <p14:tracePt t="83544" x="5368925" y="2536825"/>
          <p14:tracePt t="83551" x="5386388" y="2536825"/>
          <p14:tracePt t="83561" x="5402263" y="2519363"/>
          <p14:tracePt t="83577" x="5410200" y="2519363"/>
          <p14:tracePt t="83583" x="5418138" y="2519363"/>
          <p14:tracePt t="83593" x="5435600" y="2511425"/>
          <p14:tracePt t="83599" x="5459413" y="2511425"/>
          <p14:tracePt t="83609" x="5484813" y="2503488"/>
          <p14:tracePt t="83615" x="5518150" y="2503488"/>
          <p14:tracePt t="83625" x="5541963" y="2503488"/>
          <p14:tracePt t="83631" x="5559425" y="2503488"/>
          <p14:tracePt t="83643" x="5583238" y="2503488"/>
          <p14:tracePt t="83647" x="5608638" y="2503488"/>
          <p14:tracePt t="83656" x="5641975" y="2503488"/>
          <p14:tracePt t="83663" x="5665788" y="2503488"/>
          <p14:tracePt t="83671" x="5675313" y="2503488"/>
          <p14:tracePt t="83695" x="5691188" y="2503488"/>
          <p14:tracePt t="83743" x="5699125" y="2503488"/>
          <p14:tracePt t="83751" x="5707063" y="2503488"/>
          <p14:tracePt t="83760" x="5724525" y="2503488"/>
          <p14:tracePt t="83767" x="5732463" y="2503488"/>
          <p14:tracePt t="83777" x="5748338" y="2503488"/>
          <p14:tracePt t="83783" x="5765800" y="2503488"/>
          <p14:tracePt t="83793" x="5773738" y="2503488"/>
          <p14:tracePt t="83799" x="5781675" y="2503488"/>
          <p14:tracePt t="83809" x="5789613" y="2503488"/>
          <p14:tracePt t="83815" x="5799138" y="2503488"/>
          <p14:tracePt t="83826" x="5807075" y="2503488"/>
          <p14:tracePt t="83903" x="5822950" y="2503488"/>
          <p14:tracePt t="83927" x="5830888" y="2528888"/>
          <p14:tracePt t="83959" x="5830888" y="2536825"/>
          <p14:tracePt t="83991" x="5822950" y="2544763"/>
          <p14:tracePt t="83999" x="5807075" y="2560638"/>
          <p14:tracePt t="84007" x="5789613" y="2560638"/>
          <p14:tracePt t="84015" x="5781675" y="2560638"/>
          <p14:tracePt t="84031" x="5748338" y="2570163"/>
          <p14:tracePt t="84043" x="5740400" y="2570163"/>
          <p14:tracePt t="84047" x="5716588" y="2570163"/>
          <p14:tracePt t="84055" x="5691188" y="2578100"/>
          <p14:tracePt t="84063" x="5665788" y="2578100"/>
          <p14:tracePt t="84071" x="5641975" y="2578100"/>
          <p14:tracePt t="84079" x="5600700" y="2586038"/>
          <p14:tracePt t="84088" x="5583238" y="2586038"/>
          <p14:tracePt t="84095" x="5559425" y="2586038"/>
          <p14:tracePt t="84103" x="5534025" y="2586038"/>
          <p14:tracePt t="84119" x="5510213" y="2586038"/>
          <p14:tracePt t="84128" x="5492750" y="2586038"/>
          <p14:tracePt t="84135" x="5476875" y="2586038"/>
          <p14:tracePt t="84145" x="5459413" y="2586038"/>
          <p14:tracePt t="84161" x="5435600" y="2586038"/>
          <p14:tracePt t="84167" x="5427663" y="2586038"/>
          <p14:tracePt t="84183" x="5410200" y="2586038"/>
          <p14:tracePt t="84193" x="5402263" y="2586038"/>
          <p14:tracePt t="84199" x="5386388" y="2578100"/>
          <p14:tracePt t="84209" x="5360988" y="2570163"/>
          <p14:tracePt t="84215" x="5345113" y="2560638"/>
          <p14:tracePt t="84226" x="5327650" y="2560638"/>
          <p14:tracePt t="84231" x="5302250" y="2560638"/>
          <p14:tracePt t="84243" x="5294313" y="2560638"/>
          <p14:tracePt t="84247" x="5245100" y="2544763"/>
          <p14:tracePt t="84256" x="5211763" y="2544763"/>
          <p14:tracePt t="84263" x="5170488" y="2528888"/>
          <p14:tracePt t="84271" x="5146675" y="2528888"/>
          <p14:tracePt t="84279" x="5129213" y="2528888"/>
          <p14:tracePt t="84287" x="5105400" y="2511425"/>
          <p14:tracePt t="84295" x="5064125" y="2511425"/>
          <p14:tracePt t="84303" x="5038725" y="2511425"/>
          <p14:tracePt t="84312" x="5013325" y="2503488"/>
          <p14:tracePt t="84319" x="4981575" y="2495550"/>
          <p14:tracePt t="84328" x="4956175" y="2495550"/>
          <p14:tracePt t="84335" x="4940300" y="2495550"/>
          <p14:tracePt t="84351" x="4922838" y="2495550"/>
          <p14:tracePt t="84367" x="4906963" y="2495550"/>
          <p14:tracePt t="84377" x="4899025" y="2495550"/>
          <p14:tracePt t="84383" x="4873625" y="2495550"/>
          <p14:tracePt t="84394" x="4840288" y="2495550"/>
          <p14:tracePt t="84399" x="4824413" y="2495550"/>
          <p14:tracePt t="84410" x="4791075" y="2495550"/>
          <p14:tracePt t="84415" x="4741863" y="2495550"/>
          <p14:tracePt t="84426" x="4724400" y="2495550"/>
          <p14:tracePt t="84431" x="4708525" y="2495550"/>
          <p14:tracePt t="84443" x="4700588" y="2495550"/>
          <p14:tracePt t="84455" x="4683125" y="2495550"/>
          <p14:tracePt t="84463" x="4675188" y="2495550"/>
          <p14:tracePt t="84471" x="4659313" y="2495550"/>
          <p14:tracePt t="84559" x="4659313" y="2503488"/>
          <p14:tracePt t="84577" x="4667250" y="2511425"/>
          <p14:tracePt t="84583" x="4691063" y="2519363"/>
          <p14:tracePt t="84592" x="4708525" y="2519363"/>
          <p14:tracePt t="84599" x="4732338" y="2519363"/>
          <p14:tracePt t="84609" x="4773613" y="2519363"/>
          <p14:tracePt t="84615" x="4799013" y="2519363"/>
          <p14:tracePt t="84626" x="4832350" y="2519363"/>
          <p14:tracePt t="84631" x="4848225" y="2519363"/>
          <p14:tracePt t="84639" x="4889500" y="2519363"/>
          <p14:tracePt t="84647" x="4940300" y="2503488"/>
          <p14:tracePt t="84655" x="4972050" y="2503488"/>
          <p14:tracePt t="84663" x="4989513" y="2503488"/>
          <p14:tracePt t="84671" x="5022850" y="2503488"/>
          <p14:tracePt t="84679" x="5046663" y="2503488"/>
          <p14:tracePt t="84687" x="5080000" y="2503488"/>
          <p14:tracePt t="84695" x="5113338" y="2503488"/>
          <p14:tracePt t="84703" x="5121275" y="2503488"/>
          <p14:tracePt t="84712" x="5129213" y="2503488"/>
          <p14:tracePt t="84719" x="5137150" y="2503488"/>
          <p14:tracePt t="84728" x="5146675" y="2503488"/>
          <p14:tracePt t="84744" x="5170488" y="2503488"/>
          <p14:tracePt t="84751" x="5178425" y="2503488"/>
          <p14:tracePt t="84762" x="5187950" y="2503488"/>
          <p14:tracePt t="84767" x="5203825" y="2503488"/>
          <p14:tracePt t="84778" x="5211763" y="2503488"/>
          <p14:tracePt t="84783" x="5229225" y="2503488"/>
          <p14:tracePt t="84793" x="5237163" y="2503488"/>
          <p14:tracePt t="84799" x="5245100" y="2503488"/>
          <p14:tracePt t="84809" x="5260975" y="2503488"/>
          <p14:tracePt t="84815" x="5270500" y="2503488"/>
          <p14:tracePt t="84831" x="5278438" y="2503488"/>
          <p14:tracePt t="84840" x="5286375" y="2503488"/>
          <p14:tracePt t="84847" x="5294313" y="2503488"/>
          <p14:tracePt t="84855" x="5302250" y="2495550"/>
          <p14:tracePt t="84863" x="5311775" y="2487613"/>
          <p14:tracePt t="84871" x="5327650" y="2470150"/>
          <p14:tracePt t="84879" x="5345113" y="2462213"/>
          <p14:tracePt t="84887" x="5360988" y="2454275"/>
          <p14:tracePt t="84897" x="5386388" y="2436813"/>
          <p14:tracePt t="84903" x="5402263" y="2428875"/>
          <p14:tracePt t="84912" x="5410200" y="2387600"/>
          <p14:tracePt t="84919" x="5427663" y="2363788"/>
          <p14:tracePt t="84928" x="5435600" y="2354263"/>
          <p14:tracePt t="84935" x="5435600" y="2338388"/>
          <p14:tracePt t="84944" x="5451475" y="2322513"/>
          <p14:tracePt t="84951" x="5451475" y="2297113"/>
          <p14:tracePt t="84961" x="5459413" y="2271713"/>
          <p14:tracePt t="84967" x="5468938" y="2271713"/>
          <p14:tracePt t="84978" x="5468938" y="2247900"/>
          <p14:tracePt t="84983" x="5476875" y="2222500"/>
          <p14:tracePt t="84993" x="5476875" y="2214563"/>
          <p14:tracePt t="85000" x="5484813" y="2189163"/>
          <p14:tracePt t="85009" x="5484813" y="2181225"/>
          <p14:tracePt t="85015" x="5484813" y="2165350"/>
          <p14:tracePt t="85027" x="5492750" y="2155825"/>
          <p14:tracePt t="85031" x="5492750" y="2139950"/>
          <p14:tracePt t="85039" x="5492750" y="2132013"/>
          <p14:tracePt t="85047" x="5492750" y="2106613"/>
          <p14:tracePt t="85055" x="5492750" y="2098675"/>
          <p14:tracePt t="85063" x="5492750" y="2073275"/>
          <p14:tracePt t="85071" x="5492750" y="2065338"/>
          <p14:tracePt t="85079" x="5492750" y="2049463"/>
          <p14:tracePt t="85128" x="5492750" y="2041525"/>
          <p14:tracePt t="85215" x="5492750" y="2057400"/>
          <p14:tracePt t="85224" x="5492750" y="2073275"/>
          <p14:tracePt t="85231" x="5492750" y="2114550"/>
          <p14:tracePt t="85239" x="5492750" y="2181225"/>
          <p14:tracePt t="85247" x="5492750" y="2247900"/>
          <p14:tracePt t="85255" x="5492750" y="2289175"/>
          <p14:tracePt t="85263" x="5492750" y="2346325"/>
          <p14:tracePt t="85271" x="5492750" y="2395538"/>
          <p14:tracePt t="85279" x="5492750" y="2428875"/>
          <p14:tracePt t="85287" x="5492750" y="2454275"/>
          <p14:tracePt t="85296" x="5492750" y="2462213"/>
          <p14:tracePt t="85312" x="5492750" y="2470150"/>
          <p14:tracePt t="85319" x="5492750" y="2495550"/>
          <p14:tracePt t="85407" x="5492750" y="2487613"/>
          <p14:tracePt t="85416" x="5492750" y="2470150"/>
          <p14:tracePt t="85423" x="5492750" y="2436813"/>
          <p14:tracePt t="85431" x="5492750" y="2405063"/>
          <p14:tracePt t="85439" x="5492750" y="2379663"/>
          <p14:tracePt t="85447" x="5492750" y="2338388"/>
          <p14:tracePt t="85455" x="5492750" y="2305050"/>
          <p14:tracePt t="85463" x="5492750" y="2263775"/>
          <p14:tracePt t="85471" x="5484813" y="2255838"/>
          <p14:tracePt t="85479" x="5484813" y="2222500"/>
          <p14:tracePt t="85487" x="5484813" y="2197100"/>
          <p14:tracePt t="85495" x="5476875" y="2189163"/>
          <p14:tracePt t="85503" x="5459413" y="2165350"/>
          <p14:tracePt t="85511" x="5459413" y="2155825"/>
          <p14:tracePt t="85528" x="5459413" y="2147888"/>
          <p14:tracePt t="85623" x="5443538" y="2165350"/>
          <p14:tracePt t="85631" x="5443538" y="2181225"/>
          <p14:tracePt t="85639" x="5443538" y="2189163"/>
          <p14:tracePt t="85647" x="5443538" y="2230438"/>
          <p14:tracePt t="85655" x="5443538" y="2255838"/>
          <p14:tracePt t="85663" x="5443538" y="2263775"/>
          <p14:tracePt t="85671" x="5443538" y="2289175"/>
          <p14:tracePt t="85679" x="5443538" y="2312988"/>
          <p14:tracePt t="85687" x="5443538" y="2338388"/>
          <p14:tracePt t="85696" x="5443538" y="2354263"/>
          <p14:tracePt t="85703" x="5443538" y="2371725"/>
          <p14:tracePt t="85712" x="5443538" y="2379663"/>
          <p14:tracePt t="85719" x="5443538" y="2395538"/>
          <p14:tracePt t="85728" x="5443538" y="2405063"/>
          <p14:tracePt t="85736" x="5443538" y="2428875"/>
          <p14:tracePt t="85745" x="5443538" y="2446338"/>
          <p14:tracePt t="85751" x="5443538" y="2454275"/>
          <p14:tracePt t="85767" x="5443538" y="2462213"/>
          <p14:tracePt t="85777" x="5451475" y="2487613"/>
          <p14:tracePt t="85783" x="5459413" y="2487613"/>
          <p14:tracePt t="85799" x="5468938" y="2495550"/>
          <p14:tracePt t="85815" x="5468938" y="2519363"/>
          <p14:tracePt t="85831" x="5484813" y="2528888"/>
          <p14:tracePt t="85839" x="5492750" y="2544763"/>
          <p14:tracePt t="85847" x="5500688" y="2544763"/>
          <p14:tracePt t="85863" x="5518150" y="2552700"/>
          <p14:tracePt t="85887" x="5541963" y="2570163"/>
          <p14:tracePt t="85897" x="5567363" y="2570163"/>
          <p14:tracePt t="85911" x="5583238" y="2578100"/>
          <p14:tracePt t="85914" x="5600700" y="2578100"/>
          <p14:tracePt t="85919" x="5624513" y="2578100"/>
          <p14:tracePt t="85929" x="5657850" y="2578100"/>
          <p14:tracePt t="85935" x="5691188" y="2593975"/>
          <p14:tracePt t="85945" x="5716588" y="2593975"/>
          <p14:tracePt t="85952" x="5724525" y="2593975"/>
          <p14:tracePt t="85961" x="5732463" y="2593975"/>
          <p14:tracePt t="85967" x="5740400" y="2593975"/>
          <p14:tracePt t="85991" x="5765800" y="2603500"/>
          <p14:tracePt t="85999" x="5773738" y="2603500"/>
          <p14:tracePt t="86010" x="5781675" y="2603500"/>
          <p14:tracePt t="86015" x="5799138" y="2611438"/>
          <p14:tracePt t="86023" x="5822950" y="2611438"/>
          <p14:tracePt t="86031" x="5830888" y="2611438"/>
          <p14:tracePt t="86039" x="5840413" y="2611438"/>
          <p14:tracePt t="86047" x="5848350" y="2611438"/>
          <p14:tracePt t="86063" x="5856288" y="2611438"/>
          <p14:tracePt t="86087" x="5864225" y="2611438"/>
          <p14:tracePt t="86103" x="5873750" y="2611438"/>
          <p14:tracePt t="86112" x="5889625" y="2611438"/>
          <p14:tracePt t="86129" x="5897563" y="2603500"/>
          <p14:tracePt t="86151" x="5905500" y="2593975"/>
          <p14:tracePt t="86231" x="5905500" y="2586038"/>
          <p14:tracePt t="86255" x="5905500" y="2578100"/>
          <p14:tracePt t="86279" x="5905500" y="2570163"/>
          <p14:tracePt t="86296" x="5889625" y="2570163"/>
          <p14:tracePt t="86303" x="5881688" y="2570163"/>
          <p14:tracePt t="86312" x="5873750" y="2560638"/>
          <p14:tracePt t="86319" x="5864225" y="2560638"/>
          <p14:tracePt t="86329" x="5856288" y="2560638"/>
          <p14:tracePt t="86361" x="5848350" y="2552700"/>
          <p14:tracePt t="86383" x="5840413" y="2552700"/>
          <p14:tracePt t="86487" x="5830888" y="2544763"/>
          <p14:tracePt t="86567" x="5822950" y="2536825"/>
          <p14:tracePt t="86639" x="5815013" y="2536825"/>
          <p14:tracePt t="86687" x="5807075" y="2536825"/>
          <p14:tracePt t="86951" x="5799138" y="2528888"/>
          <p14:tracePt t="87135" x="5799138" y="2519363"/>
          <p14:tracePt t="87215" x="5799138" y="2511425"/>
          <p14:tracePt t="87271" x="5799138" y="2503488"/>
          <p14:tracePt t="87303" x="5807075" y="2495550"/>
          <p14:tracePt t="87351" x="5807075" y="2487613"/>
          <p14:tracePt t="88031" x="5799138" y="2487613"/>
          <p14:tracePt t="88063" x="5789613" y="2495550"/>
          <p14:tracePt t="88767" x="5781675" y="2495550"/>
          <p14:tracePt t="88783" x="5773738" y="2495550"/>
          <p14:tracePt t="89039" x="5773738" y="2503488"/>
          <p14:tracePt t="89111" x="5773738" y="2511425"/>
          <p14:tracePt t="89159" x="5781675" y="2511425"/>
          <p14:tracePt t="89223" x="5789613" y="2511425"/>
          <p14:tracePt t="91663" x="5799138" y="2511425"/>
          <p14:tracePt t="91671" x="5822950" y="2511425"/>
          <p14:tracePt t="91679" x="5840413" y="2511425"/>
          <p14:tracePt t="91687" x="5873750" y="2511425"/>
          <p14:tracePt t="91699" x="5889625" y="2511425"/>
          <p14:tracePt t="91703" x="5915025" y="2503488"/>
          <p14:tracePt t="91711" x="5930900" y="2503488"/>
          <p14:tracePt t="91719" x="5972175" y="2503488"/>
          <p14:tracePt t="91735" x="5988050" y="2495550"/>
          <p14:tracePt t="91743" x="6005513" y="2495550"/>
          <p14:tracePt t="91751" x="6013450" y="2495550"/>
          <p14:tracePt t="91943" x="6013450" y="2487613"/>
          <p14:tracePt t="92015" x="6005513" y="2478088"/>
          <p14:tracePt t="92215" x="5997575" y="2478088"/>
          <p14:tracePt t="92463" x="5988050" y="2478088"/>
          <p14:tracePt t="93023" x="5972175" y="2478088"/>
          <p14:tracePt t="93032" x="5956300" y="2478088"/>
          <p14:tracePt t="93039" x="5915025" y="2478088"/>
          <p14:tracePt t="93047" x="5881688" y="2478088"/>
          <p14:tracePt t="93055" x="5864225" y="2495550"/>
          <p14:tracePt t="93066" x="5848350" y="2495550"/>
          <p14:tracePt t="93071" x="5840413" y="2503488"/>
          <p14:tracePt t="93087" x="5822950" y="2503488"/>
          <p14:tracePt t="93095" x="5815013" y="2503488"/>
          <p14:tracePt t="93103" x="5807075" y="2503488"/>
          <p14:tracePt t="93111" x="5799138" y="2511425"/>
          <p14:tracePt t="93119" x="5781675" y="2511425"/>
          <p14:tracePt t="93127" x="5757863" y="2511425"/>
          <p14:tracePt t="93135" x="5732463" y="2519363"/>
          <p14:tracePt t="93143" x="5691188" y="2519363"/>
          <p14:tracePt t="93152" x="5665788" y="2519363"/>
          <p14:tracePt t="93159" x="5641975" y="2519363"/>
          <p14:tracePt t="93168" x="5624513" y="2519363"/>
          <p14:tracePt t="93175" x="5608638" y="2528888"/>
          <p14:tracePt t="93185" x="5600700" y="2544763"/>
          <p14:tracePt t="93191" x="5592763" y="2544763"/>
          <p14:tracePt t="93200" x="5575300" y="2544763"/>
          <p14:tracePt t="93217" x="5559425" y="2544763"/>
          <p14:tracePt t="93233" x="5551488" y="2544763"/>
          <p14:tracePt t="93239" x="5541963" y="2544763"/>
          <p14:tracePt t="93255" x="5534025" y="2544763"/>
          <p14:tracePt t="93271" x="5526088" y="2544763"/>
          <p14:tracePt t="93280" x="5518150" y="2544763"/>
          <p14:tracePt t="93295" x="5510213" y="2544763"/>
          <p14:tracePt t="93303" x="5500688" y="2544763"/>
          <p14:tracePt t="93311" x="5484813" y="2544763"/>
          <p14:tracePt t="93319" x="5459413" y="2544763"/>
          <p14:tracePt t="93327" x="5435600" y="2544763"/>
          <p14:tracePt t="93335" x="5418138" y="2560638"/>
          <p14:tracePt t="93343" x="5394325" y="2560638"/>
          <p14:tracePt t="93352" x="5376863" y="2560638"/>
          <p14:tracePt t="93359" x="5353050" y="2570163"/>
          <p14:tracePt t="93375" x="5335588" y="2570163"/>
          <p14:tracePt t="93384" x="5327650" y="2570163"/>
          <p14:tracePt t="93391" x="5319713" y="2578100"/>
          <p14:tracePt t="93400" x="5302250" y="2586038"/>
          <p14:tracePt t="93407" x="5286375" y="2586038"/>
          <p14:tracePt t="93417" x="5278438" y="2586038"/>
          <p14:tracePt t="96351" x="5302250" y="2586038"/>
          <p14:tracePt t="96359" x="5319713" y="2586038"/>
          <p14:tracePt t="96368" x="5345113" y="2586038"/>
          <p14:tracePt t="96375" x="5360988" y="2586038"/>
          <p14:tracePt t="96385" x="5386388" y="2578100"/>
          <p14:tracePt t="96391" x="5410200" y="2570163"/>
          <p14:tracePt t="96401" x="5435600" y="2560638"/>
          <p14:tracePt t="96419" x="5443538" y="2560638"/>
          <p14:tracePt t="96423" x="5451475" y="2552700"/>
          <p14:tracePt t="96439" x="5459413" y="2544763"/>
          <p14:tracePt t="96447" x="5468938" y="2536825"/>
          <p14:tracePt t="96455" x="5484813" y="2536825"/>
          <p14:tracePt t="96463" x="5500688" y="2528888"/>
          <p14:tracePt t="96471" x="5510213" y="2519363"/>
          <p14:tracePt t="96479" x="5518150" y="2519363"/>
          <p14:tracePt t="96487" x="5526088" y="2511425"/>
          <p14:tracePt t="96511" x="5534025" y="2503488"/>
          <p14:tracePt t="96521" x="5541963" y="2503488"/>
          <p14:tracePt t="96527" x="5551488" y="2503488"/>
          <p14:tracePt t="96536" x="5567363" y="2503488"/>
          <p14:tracePt t="96542" x="5592763" y="2503488"/>
          <p14:tracePt t="96552" x="5634038" y="2503488"/>
          <p14:tracePt t="96558" x="5675313" y="2503488"/>
          <p14:tracePt t="96568" x="5724525" y="2503488"/>
          <p14:tracePt t="96574" x="5765800" y="2503488"/>
          <p14:tracePt t="96585" x="5799138" y="2503488"/>
          <p14:tracePt t="96590" x="5815013" y="2503488"/>
          <p14:tracePt t="96601" x="5822950" y="2503488"/>
          <p14:tracePt t="96622" x="5830888" y="2503488"/>
          <p14:tracePt t="96630" x="5840413" y="2503488"/>
          <p14:tracePt t="96638" x="5840413" y="2495550"/>
          <p14:tracePt t="96647" x="5856288" y="2495550"/>
          <p14:tracePt t="96655" x="5873750" y="2495550"/>
          <p14:tracePt t="96662" x="5881688" y="2495550"/>
          <p14:tracePt t="96711" x="5889625" y="2495550"/>
          <p14:tracePt t="96720" x="5897563" y="2495550"/>
          <p14:tracePt t="96727" x="5922963" y="2495550"/>
          <p14:tracePt t="96736" x="5956300" y="2495550"/>
          <p14:tracePt t="96743" x="5988050" y="2495550"/>
          <p14:tracePt t="96753" x="6021388" y="2495550"/>
          <p14:tracePt t="96759" x="6054725" y="2495550"/>
          <p14:tracePt t="96769" x="6062663" y="2495550"/>
          <p14:tracePt t="96959" x="6062663" y="2503488"/>
          <p14:tracePt t="96968" x="6046788" y="2503488"/>
          <p14:tracePt t="96975" x="6046788" y="2511425"/>
          <p14:tracePt t="96983" x="6038850" y="2511425"/>
          <p14:tracePt t="97001" x="6029325" y="2511425"/>
          <p14:tracePt t="97007" x="6021388" y="2511425"/>
          <p14:tracePt t="97015" x="6005513" y="2511425"/>
          <p14:tracePt t="97023" x="5988050" y="2519363"/>
          <p14:tracePt t="97031" x="5972175" y="2528888"/>
          <p14:tracePt t="97039" x="5956300" y="2528888"/>
          <p14:tracePt t="97047" x="5930900" y="2528888"/>
          <p14:tracePt t="97055" x="5905500" y="2528888"/>
          <p14:tracePt t="97063" x="5856288" y="2536825"/>
          <p14:tracePt t="97071" x="5848350" y="2552700"/>
          <p14:tracePt t="97079" x="5830888" y="2552700"/>
          <p14:tracePt t="97089" x="5822950" y="2552700"/>
          <p14:tracePt t="97095" x="5815013" y="2552700"/>
          <p14:tracePt t="97104" x="5807075" y="2552700"/>
          <p14:tracePt t="97143" x="5799138" y="2552700"/>
          <p14:tracePt t="97152" x="5789613" y="2552700"/>
          <p14:tracePt t="97159" x="5781675" y="2552700"/>
          <p14:tracePt t="97223" x="5773738" y="2552700"/>
          <p14:tracePt t="97231" x="5748338" y="2552700"/>
          <p14:tracePt t="97239" x="5740400" y="2552700"/>
          <p14:tracePt t="97247" x="5732463" y="2552700"/>
          <p14:tracePt t="97255" x="5724525" y="2552700"/>
          <p14:tracePt t="97271" x="5716588" y="2552700"/>
          <p14:tracePt t="97278" x="5699125" y="2552700"/>
          <p14:tracePt t="97327" x="5691188" y="2552700"/>
          <p14:tracePt t="97336" x="5683250" y="2552700"/>
          <p14:tracePt t="97343" x="5675313" y="2552700"/>
          <p14:tracePt t="97352" x="5657850" y="2552700"/>
          <p14:tracePt t="97359" x="5641975" y="2560638"/>
          <p14:tracePt t="97370" x="5616575" y="2560638"/>
          <p14:tracePt t="97375" x="5583238" y="2560638"/>
          <p14:tracePt t="97387" x="5551488" y="2560638"/>
          <p14:tracePt t="97391" x="5518150" y="2560638"/>
          <p14:tracePt t="97402" x="5484813" y="2560638"/>
          <p14:tracePt t="97407" x="5459413" y="2560638"/>
          <p14:tracePt t="97415" x="5435600" y="2560638"/>
          <p14:tracePt t="97423" x="5410200" y="2560638"/>
          <p14:tracePt t="97431" x="5386388" y="2560638"/>
          <p14:tracePt t="97439" x="5368925" y="2560638"/>
          <p14:tracePt t="97447" x="5360988" y="2560638"/>
          <p14:tracePt t="97456" x="5353050" y="2560638"/>
          <p14:tracePt t="97663" x="5345113" y="2560638"/>
          <p14:tracePt t="97688" x="5345113" y="2570163"/>
          <p14:tracePt t="97704" x="5335588" y="2570163"/>
          <p14:tracePt t="97711" x="5335588" y="2578100"/>
          <p14:tracePt t="99703" x="5360988" y="2578100"/>
          <p14:tracePt t="99711" x="5376863" y="2578100"/>
          <p14:tracePt t="99719" x="5386388" y="2578100"/>
          <p14:tracePt t="99727" x="5402263" y="2578100"/>
          <p14:tracePt t="99737" x="5427663" y="2578100"/>
          <p14:tracePt t="99743" x="5443538" y="2578100"/>
          <p14:tracePt t="99754" x="5459413" y="2578100"/>
          <p14:tracePt t="99759" x="5468938" y="2578100"/>
          <p14:tracePt t="99767" x="5492750" y="2578100"/>
          <p14:tracePt t="99775" x="5534025" y="2578100"/>
          <p14:tracePt t="99783" x="5559425" y="2578100"/>
          <p14:tracePt t="99791" x="5583238" y="2570163"/>
          <p14:tracePt t="99799" x="5624513" y="2570163"/>
          <p14:tracePt t="99807" x="5641975" y="2560638"/>
          <p14:tracePt t="99815" x="5665788" y="2552700"/>
          <p14:tracePt t="99823" x="5675313" y="2544763"/>
          <p14:tracePt t="99840" x="5683250" y="2536825"/>
          <p14:tracePt t="99857" x="5699125" y="2528888"/>
          <p14:tracePt t="99879" x="5716588" y="2519363"/>
          <p14:tracePt t="99905" x="5716588" y="2511425"/>
          <p14:tracePt t="99959" x="5724525" y="2511425"/>
          <p14:tracePt t="100223" x="5716588" y="2536825"/>
          <p14:tracePt t="100231" x="5691188" y="2536825"/>
          <p14:tracePt t="100239" x="5641975" y="2552700"/>
          <p14:tracePt t="100247" x="5600700" y="2570163"/>
          <p14:tracePt t="100257" x="5559425" y="2586038"/>
          <p14:tracePt t="100263" x="5534025" y="2603500"/>
          <p14:tracePt t="100272" x="5484813" y="2611438"/>
          <p14:tracePt t="100279" x="5451475" y="2619375"/>
          <p14:tracePt t="100289" x="5427663" y="2627313"/>
          <p14:tracePt t="100295" x="5402263" y="2627313"/>
          <p14:tracePt t="100304" x="5376863" y="2627313"/>
          <p14:tracePt t="100310" x="5345113" y="2635250"/>
          <p14:tracePt t="100320" x="5302250" y="2644775"/>
          <p14:tracePt t="100326" x="5245100" y="2652713"/>
          <p14:tracePt t="100337" x="5162550" y="2660650"/>
          <p14:tracePt t="100342" x="5087938" y="2660650"/>
          <p14:tracePt t="100350" x="5022850" y="2660650"/>
          <p14:tracePt t="100358" x="4956175" y="2660650"/>
          <p14:tracePt t="100367" x="4889500" y="2660650"/>
          <p14:tracePt t="100375" x="4848225" y="2660650"/>
          <p14:tracePt t="100383" x="4791075" y="2660650"/>
          <p14:tracePt t="100391" x="4732338" y="2660650"/>
          <p14:tracePt t="100399" x="4675188" y="2660650"/>
          <p14:tracePt t="100407" x="4608513" y="2660650"/>
          <p14:tracePt t="100415" x="4543425" y="2660650"/>
          <p14:tracePt t="100423" x="4476750" y="2660650"/>
          <p14:tracePt t="100431" x="4427538" y="2660650"/>
          <p14:tracePt t="100440" x="4378325" y="2668588"/>
          <p14:tracePt t="100447" x="4329113" y="2676525"/>
          <p14:tracePt t="100456" x="4295775" y="2686050"/>
          <p14:tracePt t="100463" x="4262438" y="2693988"/>
          <p14:tracePt t="100472" x="4237038" y="2693988"/>
          <p14:tracePt t="100479" x="4229100" y="2701925"/>
          <p14:tracePt t="100489" x="4221163" y="2709863"/>
          <p14:tracePt t="100495" x="4213225" y="2709863"/>
          <p14:tracePt t="100511" x="4203700" y="2709863"/>
          <p14:tracePt t="100543" x="4195763" y="2709863"/>
          <p14:tracePt t="100551" x="4187825" y="2709863"/>
          <p14:tracePt t="100559" x="4171950" y="2709863"/>
          <p14:tracePt t="100567" x="4162425" y="2709863"/>
          <p14:tracePt t="100575" x="4154488" y="2717800"/>
          <p14:tracePt t="100583" x="4121150" y="2717800"/>
          <p14:tracePt t="100591" x="4097338" y="2717800"/>
          <p14:tracePt t="100600" x="4064000" y="2717800"/>
          <p14:tracePt t="100607" x="4022725" y="2717800"/>
          <p14:tracePt t="100615" x="3989388" y="2717800"/>
          <p14:tracePt t="100624" x="3965575" y="2717800"/>
          <p14:tracePt t="100631" x="3940175" y="2717800"/>
          <p14:tracePt t="100640" x="3932238" y="2727325"/>
          <p14:tracePt t="100656" x="3924300" y="2727325"/>
          <p14:tracePt t="100663" x="3906838" y="2727325"/>
          <p14:tracePt t="100672" x="3898900" y="2727325"/>
          <p14:tracePt t="100679" x="3890963" y="2727325"/>
          <p14:tracePt t="100689" x="3883025" y="2727325"/>
          <p14:tracePt t="100695" x="3873500" y="2735263"/>
          <p14:tracePt t="100831" x="3890963" y="2735263"/>
          <p14:tracePt t="100840" x="3914775" y="2735263"/>
          <p14:tracePt t="100847" x="3948113" y="2735263"/>
          <p14:tracePt t="100856" x="4006850" y="2727325"/>
          <p14:tracePt t="100863" x="4064000" y="2709863"/>
          <p14:tracePt t="100873" x="4121150" y="2701925"/>
          <p14:tracePt t="100879" x="4154488" y="2693988"/>
          <p14:tracePt t="100891" x="4179888" y="2676525"/>
          <p14:tracePt t="100895" x="4203700" y="2676525"/>
          <p14:tracePt t="100905" x="4229100" y="2668588"/>
          <p14:tracePt t="100911" x="4244975" y="2660650"/>
          <p14:tracePt t="100923" x="4254500" y="2652713"/>
          <p14:tracePt t="100927" x="4278313" y="2644775"/>
          <p14:tracePt t="100938" x="4303713" y="2644775"/>
          <p14:tracePt t="100943" x="4329113" y="2644775"/>
          <p14:tracePt t="100951" x="4337050" y="2644775"/>
          <p14:tracePt t="100959" x="4360863" y="2644775"/>
          <p14:tracePt t="100967" x="4378325" y="2644775"/>
          <p14:tracePt t="100975" x="4386263" y="2644775"/>
          <p14:tracePt t="100983" x="4394200" y="2644775"/>
          <p14:tracePt t="100991" x="4411663" y="2652713"/>
          <p14:tracePt t="100999" x="4419600" y="2652713"/>
          <p14:tracePt t="101007" x="4427538" y="2652713"/>
          <p14:tracePt t="101015" x="4460875" y="2668588"/>
          <p14:tracePt t="101024" x="4468813" y="2668588"/>
          <p14:tracePt t="101031" x="4502150" y="2676525"/>
          <p14:tracePt t="101040" x="4510088" y="2676525"/>
          <p14:tracePt t="101047" x="4518025" y="2676525"/>
          <p14:tracePt t="101056" x="4525963" y="2676525"/>
          <p14:tracePt t="101063" x="4551363" y="2686050"/>
          <p14:tracePt t="101073" x="4559300" y="2686050"/>
          <p14:tracePt t="101079" x="4576763" y="2693988"/>
          <p14:tracePt t="101095" x="4584700" y="2693988"/>
          <p14:tracePt t="101111" x="4592638" y="2693988"/>
          <p14:tracePt t="101127" x="4600575" y="2693988"/>
          <p14:tracePt t="101175" x="4608513" y="2693988"/>
          <p14:tracePt t="101191" x="4618038" y="2693988"/>
          <p14:tracePt t="102519" x="4633913" y="2701925"/>
          <p14:tracePt t="102527" x="4649788" y="2717800"/>
          <p14:tracePt t="102535" x="4659313" y="2717800"/>
          <p14:tracePt t="102543" x="4691063" y="2735263"/>
          <p14:tracePt t="102551" x="4732338" y="2759075"/>
          <p14:tracePt t="102559" x="4757738" y="2768600"/>
          <p14:tracePt t="102567" x="4814888" y="2784475"/>
          <p14:tracePt t="102576" x="4889500" y="2809875"/>
          <p14:tracePt t="102583" x="4948238" y="2825750"/>
          <p14:tracePt t="102591" x="5022850" y="2841625"/>
          <p14:tracePt t="102599" x="5087938" y="2851150"/>
          <p14:tracePt t="102608" x="5137150" y="2851150"/>
          <p14:tracePt t="102615" x="5170488" y="2851150"/>
          <p14:tracePt t="102624" x="5203825" y="2851150"/>
          <p14:tracePt t="102631" x="5229225" y="2851150"/>
          <p14:tracePt t="102640" x="5253038" y="2851150"/>
          <p14:tracePt t="102647" x="5260975" y="2851150"/>
          <p14:tracePt t="102663" x="5278438" y="2851150"/>
          <p14:tracePt t="102673" x="5286375" y="2851150"/>
          <p14:tracePt t="102690" x="5302250" y="2851150"/>
          <p14:tracePt t="102695" x="5345113" y="2851150"/>
          <p14:tracePt t="102706" x="5376863" y="2851150"/>
          <p14:tracePt t="102711" x="5402263" y="2851150"/>
          <p14:tracePt t="102719" x="5435600" y="2851150"/>
          <p14:tracePt t="102727" x="5484813" y="2851150"/>
          <p14:tracePt t="102735" x="5541963" y="2851150"/>
          <p14:tracePt t="102743" x="5600700" y="2851150"/>
          <p14:tracePt t="102751" x="5634038" y="2851150"/>
          <p14:tracePt t="102759" x="5641975" y="2851150"/>
          <p14:tracePt t="102799" x="5649913" y="2851150"/>
          <p14:tracePt t="102815" x="5665788" y="2841625"/>
          <p14:tracePt t="102824" x="5665788" y="2833688"/>
          <p14:tracePt t="102831" x="5691188" y="2825750"/>
          <p14:tracePt t="102840" x="5707063" y="2817813"/>
          <p14:tracePt t="102847" x="5724525" y="2817813"/>
          <p14:tracePt t="102857" x="5740400" y="2817813"/>
          <p14:tracePt t="102863" x="5773738" y="2792413"/>
          <p14:tracePt t="102873" x="5789613" y="2784475"/>
          <p14:tracePt t="102879" x="5799138" y="2776538"/>
          <p14:tracePt t="102892" x="5807075" y="2759075"/>
          <p14:tracePt t="102895" x="5822950" y="2759075"/>
          <p14:tracePt t="102911" x="5840413" y="2743200"/>
          <p14:tracePt t="102919" x="5848350" y="2743200"/>
          <p14:tracePt t="102927" x="5873750" y="2743200"/>
          <p14:tracePt t="102935" x="5897563" y="2735263"/>
          <p14:tracePt t="102951" x="5915025" y="2727325"/>
          <p14:tracePt t="102959" x="5922963" y="2717800"/>
          <p14:tracePt t="102967" x="5930900" y="2709863"/>
          <p14:tracePt t="102976" x="5938838" y="2701925"/>
          <p14:tracePt t="102983" x="5946775" y="2693988"/>
          <p14:tracePt t="102992" x="5972175" y="2676525"/>
          <p14:tracePt t="102999" x="5980113" y="2676525"/>
          <p14:tracePt t="103008" x="5988050" y="2668588"/>
          <p14:tracePt t="103024" x="5997575" y="2660650"/>
          <p14:tracePt t="103047" x="5997575" y="2652713"/>
          <p14:tracePt t="103057" x="5997575" y="2644775"/>
          <p14:tracePt t="103073" x="6005513" y="2644775"/>
          <p14:tracePt t="103079" x="6005513" y="2635250"/>
          <p14:tracePt t="103095" x="6005513" y="2627313"/>
          <p14:tracePt t="103103" x="6005513" y="2619375"/>
          <p14:tracePt t="103119" x="6005513" y="2603500"/>
          <p14:tracePt t="103191" x="6005513" y="2593975"/>
          <p14:tracePt t="103208" x="6005513" y="2586038"/>
          <p14:tracePt t="103215" x="5997575" y="2586038"/>
          <p14:tracePt t="103231" x="5988050" y="2578100"/>
          <p14:tracePt t="103240" x="5980113" y="2570163"/>
          <p14:tracePt t="103263" x="5972175" y="2570163"/>
          <p14:tracePt t="103287" x="5964238" y="2560638"/>
          <p14:tracePt t="103311" x="5946775" y="2560638"/>
          <p14:tracePt t="103327" x="5938838" y="2552700"/>
          <p14:tracePt t="103343" x="5922963" y="2536825"/>
          <p14:tracePt t="103383" x="5915025" y="2528888"/>
          <p14:tracePt t="103391" x="5915025" y="2519363"/>
          <p14:tracePt t="103399" x="5897563" y="2519363"/>
          <p14:tracePt t="103409" x="5897563" y="2511425"/>
          <p14:tracePt t="103415" x="5881688" y="2511425"/>
          <p14:tracePt t="103426" x="5873750" y="2511425"/>
          <p14:tracePt t="103615" x="5864225" y="2503488"/>
          <p14:tracePt t="103679" x="5864225" y="2495550"/>
          <p14:tracePt t="103695" x="5864225" y="2487613"/>
          <p14:tracePt t="103703" x="5881688" y="2487613"/>
          <p14:tracePt t="103775" x="5889625" y="2487613"/>
          <p14:tracePt t="103783" x="5905500" y="2487613"/>
          <p14:tracePt t="103792" x="5922963" y="2487613"/>
          <p14:tracePt t="103799" x="5946775" y="2487613"/>
          <p14:tracePt t="103808" x="5980113" y="2487613"/>
          <p14:tracePt t="103815" x="5988050" y="2487613"/>
          <p14:tracePt t="103826" x="5997575" y="2487613"/>
          <p14:tracePt t="103999" x="6005513" y="2487613"/>
          <p14:tracePt t="104256" x="6005513" y="2495550"/>
          <p14:tracePt t="104279" x="5997575" y="2495550"/>
          <p14:tracePt t="104295" x="5988050" y="2503488"/>
          <p14:tracePt t="104303" x="5980113" y="2503488"/>
          <p14:tracePt t="104311" x="5964238" y="2503488"/>
          <p14:tracePt t="104319" x="5956300" y="2503488"/>
          <p14:tracePt t="104327" x="5938838" y="2503488"/>
          <p14:tracePt t="104335" x="5922963" y="2511425"/>
          <p14:tracePt t="104343" x="5897563" y="2519363"/>
          <p14:tracePt t="104351" x="5864225" y="2528888"/>
          <p14:tracePt t="104359" x="5840413" y="2528888"/>
          <p14:tracePt t="104367" x="5830888" y="2536825"/>
          <p14:tracePt t="104376" x="5807075" y="2536825"/>
          <p14:tracePt t="104383" x="5773738" y="2552700"/>
          <p14:tracePt t="104392" x="5748338" y="2552700"/>
          <p14:tracePt t="104399" x="5740400" y="2560638"/>
          <p14:tracePt t="104408" x="5716588" y="2570163"/>
          <p14:tracePt t="104415" x="5707063" y="2570163"/>
          <p14:tracePt t="104425" x="5699125" y="2570163"/>
          <p14:tracePt t="104487" x="5675313" y="2570163"/>
          <p14:tracePt t="104495" x="5657850" y="2560638"/>
          <p14:tracePt t="104503" x="5649913" y="2560638"/>
          <p14:tracePt t="104511" x="5634038" y="2544763"/>
          <p14:tracePt t="104519" x="5624513" y="2519363"/>
          <p14:tracePt t="104527" x="5616575" y="2519363"/>
          <p14:tracePt t="104535" x="5608638" y="2511425"/>
          <p14:tracePt t="104543" x="5600700" y="2503488"/>
          <p14:tracePt t="104551" x="5575300" y="2487613"/>
          <p14:tracePt t="104560" x="5559425" y="2478088"/>
          <p14:tracePt t="104567" x="5541963" y="2454275"/>
          <p14:tracePt t="104583" x="5518150" y="2420938"/>
          <p14:tracePt t="104599" x="5510213" y="2420938"/>
          <p14:tracePt t="104639" x="5476875" y="2413000"/>
          <p14:tracePt t="104647" x="5468938" y="2405063"/>
          <p14:tracePt t="104655" x="5459413" y="2395538"/>
          <p14:tracePt t="104663" x="5443538" y="2387600"/>
          <p14:tracePt t="104671" x="5435600" y="2371725"/>
          <p14:tracePt t="104687" x="5435600" y="2363788"/>
          <p14:tracePt t="104695" x="5435600" y="2346325"/>
          <p14:tracePt t="104703" x="5435600" y="2322513"/>
          <p14:tracePt t="104711" x="5435600" y="2297113"/>
          <p14:tracePt t="104719" x="5435600" y="2271713"/>
          <p14:tracePt t="104727" x="5435600" y="2255838"/>
          <p14:tracePt t="104735" x="5435600" y="2239963"/>
          <p14:tracePt t="104743" x="5443538" y="2197100"/>
          <p14:tracePt t="104751" x="5459413" y="2173288"/>
          <p14:tracePt t="104760" x="5476875" y="2147888"/>
          <p14:tracePt t="104767" x="5500688" y="2124075"/>
          <p14:tracePt t="104776" x="5500688" y="2106613"/>
          <p14:tracePt t="104783" x="5510213" y="2082800"/>
          <p14:tracePt t="104792" x="5510213" y="2073275"/>
          <p14:tracePt t="104809" x="5518150" y="2065338"/>
          <p14:tracePt t="104879" x="5518150" y="2098675"/>
          <p14:tracePt t="104887" x="5518150" y="2114550"/>
          <p14:tracePt t="104895" x="5518150" y="2165350"/>
          <p14:tracePt t="104903" x="5518150" y="2222500"/>
          <p14:tracePt t="104911" x="5500688" y="2289175"/>
          <p14:tracePt t="104919" x="5484813" y="2363788"/>
          <p14:tracePt t="104927" x="5476875" y="2428875"/>
          <p14:tracePt t="104935" x="5476875" y="2495550"/>
          <p14:tracePt t="104944" x="5468938" y="2544763"/>
          <p14:tracePt t="104951" x="5459413" y="2578100"/>
          <p14:tracePt t="104960" x="5451475" y="2603500"/>
          <p14:tracePt t="104967" x="5451475" y="2611438"/>
          <p14:tracePt t="104976" x="5451475" y="2619375"/>
          <p14:tracePt t="105047" x="5443538" y="2619375"/>
          <p14:tracePt t="105055" x="5435600" y="2578100"/>
          <p14:tracePt t="105063" x="5435600" y="2560638"/>
          <p14:tracePt t="105071" x="5427663" y="2544763"/>
          <p14:tracePt t="105079" x="5427663" y="2528888"/>
          <p14:tracePt t="105087" x="5427663" y="2511425"/>
          <p14:tracePt t="105095" x="5427663" y="2487613"/>
          <p14:tracePt t="105103" x="5427663" y="2462213"/>
          <p14:tracePt t="105111" x="5427663" y="2436813"/>
          <p14:tracePt t="105119" x="5418138" y="2413000"/>
          <p14:tracePt t="105128" x="5410200" y="2395538"/>
          <p14:tracePt t="105135" x="5410200" y="2387600"/>
          <p14:tracePt t="105160" x="5410200" y="2379663"/>
          <p14:tracePt t="105223" x="5394325" y="2379663"/>
          <p14:tracePt t="105231" x="5376863" y="2405063"/>
          <p14:tracePt t="105239" x="5376863" y="2446338"/>
          <p14:tracePt t="105247" x="5368925" y="2487613"/>
          <p14:tracePt t="105258" x="5368925" y="2528888"/>
          <p14:tracePt t="105263" x="5368925" y="2552700"/>
          <p14:tracePt t="105271" x="5368925" y="2586038"/>
          <p14:tracePt t="105279" x="5368925" y="2619375"/>
          <p14:tracePt t="105293" x="5368925" y="2644775"/>
          <p14:tracePt t="105295" x="5368925" y="2660650"/>
          <p14:tracePt t="105311" x="5368925" y="2668588"/>
          <p14:tracePt t="108719" x="5360988" y="2668588"/>
          <p14:tracePt t="108728" x="5335588" y="2668588"/>
          <p14:tracePt t="108735" x="5311775" y="2668588"/>
          <p14:tracePt t="108743" x="5278438" y="2660650"/>
          <p14:tracePt t="108751" x="5260975" y="2660650"/>
          <p14:tracePt t="108761" x="5253038" y="2660650"/>
          <p14:tracePt t="108815" x="5260975" y="2660650"/>
          <p14:tracePt t="108847" x="5278438" y="2668588"/>
          <p14:tracePt t="108855" x="5286375" y="2676525"/>
          <p14:tracePt t="108863" x="5286375" y="2701925"/>
          <p14:tracePt t="108871" x="5286375" y="2727325"/>
          <p14:tracePt t="108879" x="5286375" y="2743200"/>
          <p14:tracePt t="108897" x="5253038" y="2817813"/>
          <p14:tracePt t="108903" x="5211763" y="2867025"/>
          <p14:tracePt t="108912" x="5154613" y="2908300"/>
          <p14:tracePt t="108919" x="5105400" y="2982913"/>
          <p14:tracePt t="108928" x="5038725" y="3040063"/>
          <p14:tracePt t="108935" x="4964113" y="3122613"/>
          <p14:tracePt t="108945" x="4899025" y="3205163"/>
          <p14:tracePt t="108951" x="4824413" y="3289300"/>
          <p14:tracePt t="108961" x="4749800" y="3371850"/>
          <p14:tracePt t="108967" x="4675188" y="3436938"/>
          <p14:tracePt t="108978" x="4633913" y="3470275"/>
          <p14:tracePt t="108983" x="4576763" y="3503613"/>
          <p14:tracePt t="108991" x="4535488" y="3527425"/>
          <p14:tracePt t="108999" x="4510088" y="3552825"/>
          <p14:tracePt t="109007" x="4476750" y="3568700"/>
          <p14:tracePt t="109015" x="4452938" y="3594100"/>
          <p14:tracePt t="109023" x="4402138" y="3627438"/>
          <p14:tracePt t="109032" x="4352925" y="3643313"/>
          <p14:tracePt t="109039" x="4311650" y="3660775"/>
          <p14:tracePt t="109048" x="4254500" y="3694113"/>
          <p14:tracePt t="109055" x="4187825" y="3725863"/>
          <p14:tracePt t="109063" x="4105275" y="3759200"/>
          <p14:tracePt t="109071" x="4006850" y="3808413"/>
          <p14:tracePt t="109080" x="3857625" y="3859213"/>
          <p14:tracePt t="109087" x="3667125" y="3924300"/>
          <p14:tracePt t="109096" x="3468688" y="3983038"/>
          <p14:tracePt t="109103" x="3238500" y="4048125"/>
          <p14:tracePt t="109112" x="3014663" y="4130675"/>
          <p14:tracePt t="109119" x="2782888" y="4197350"/>
          <p14:tracePt t="109128" x="2609850" y="4246563"/>
          <p14:tracePt t="109135" x="2470150" y="4297363"/>
          <p14:tracePt t="109145" x="2346325" y="4338638"/>
          <p14:tracePt t="109151" x="2246313" y="4379913"/>
          <p14:tracePt t="109161" x="2155825" y="4395788"/>
          <p14:tracePt t="109167" x="2081213" y="4411663"/>
          <p14:tracePt t="109178" x="2006600" y="4429125"/>
          <p14:tracePt t="109183" x="1933575" y="4445000"/>
          <p14:tracePt t="109191" x="1866900" y="4452938"/>
          <p14:tracePt t="109199" x="1784350" y="4462463"/>
          <p14:tracePt t="109207" x="1709738" y="4470400"/>
          <p14:tracePt t="109216" x="1627188" y="4486275"/>
          <p14:tracePt t="109223" x="1536700" y="4494213"/>
          <p14:tracePt t="109232" x="1454150" y="4511675"/>
          <p14:tracePt t="109239" x="1322388" y="4511675"/>
          <p14:tracePt t="109247" x="1139825" y="4511675"/>
          <p14:tracePt t="109255" x="958850" y="4511675"/>
          <p14:tracePt t="109263" x="776288" y="4511675"/>
          <p14:tracePt t="109271" x="619125" y="4511675"/>
          <p14:tracePt t="109280" x="512763" y="4511675"/>
          <p14:tracePt t="109287" x="430213" y="4511675"/>
          <p14:tracePt t="109296" x="388938" y="4511675"/>
          <p14:tracePt t="109303" x="371475" y="4511675"/>
          <p14:tracePt t="109319" x="363538" y="4511675"/>
          <p14:tracePt t="109329" x="347663" y="4511675"/>
          <p14:tracePt t="109335" x="314325" y="4486275"/>
          <p14:tracePt t="109351" x="306388" y="4478338"/>
          <p14:tracePt t="109361" x="288925" y="4470400"/>
          <p14:tracePt t="109367" x="288925" y="4462463"/>
          <p14:tracePt t="109379" x="288925" y="4452938"/>
          <p14:tracePt t="109383" x="288925" y="4429125"/>
          <p14:tracePt t="109391" x="288925" y="4403725"/>
          <p14:tracePt t="109399" x="288925" y="4370388"/>
          <p14:tracePt t="109407" x="288925" y="4329113"/>
          <p14:tracePt t="109415" x="296863" y="4297363"/>
          <p14:tracePt t="109423" x="306388" y="4279900"/>
          <p14:tracePt t="109431" x="322263" y="4254500"/>
          <p14:tracePt t="109438" x="338138" y="4230688"/>
          <p14:tracePt t="109447" x="355600" y="4213225"/>
          <p14:tracePt t="109455" x="379413" y="4189413"/>
          <p14:tracePt t="109462" x="388938" y="4181475"/>
          <p14:tracePt t="109470" x="412750" y="4164013"/>
          <p14:tracePt t="109481" x="430213" y="4164013"/>
          <p14:tracePt t="109486" x="446088" y="4156075"/>
          <p14:tracePt t="109496" x="454025" y="4140200"/>
          <p14:tracePt t="109502" x="461963" y="4140200"/>
          <p14:tracePt t="109512" x="479425" y="4130675"/>
          <p14:tracePt t="109528" x="495300" y="4122738"/>
          <p14:tracePt t="109535" x="512763" y="4114800"/>
          <p14:tracePt t="109544" x="544513" y="4106863"/>
          <p14:tracePt t="109551" x="577850" y="4106863"/>
          <p14:tracePt t="109560" x="611188" y="4106863"/>
          <p14:tracePt t="109566" x="660400" y="4089400"/>
          <p14:tracePt t="109574" x="735013" y="4081463"/>
          <p14:tracePt t="109582" x="817563" y="4057650"/>
          <p14:tracePt t="109590" x="908050" y="4048125"/>
          <p14:tracePt t="109598" x="1008063" y="4032250"/>
          <p14:tracePt t="109606" x="1098550" y="4016375"/>
          <p14:tracePt t="109614" x="1181100" y="4006850"/>
          <p14:tracePt t="109622" x="1263650" y="3998913"/>
          <p14:tracePt t="109631" x="1346200" y="3983038"/>
          <p14:tracePt t="109639" x="1412875" y="3975100"/>
          <p14:tracePt t="109648" x="1420813" y="3965575"/>
          <p14:tracePt t="109655" x="1446213" y="3957638"/>
          <p14:tracePt t="109664" x="1454150" y="3949700"/>
          <p14:tracePt t="109687" x="1454150" y="3941763"/>
          <p14:tracePt t="109697" x="1462088" y="3941763"/>
          <p14:tracePt t="109719" x="1470025" y="3941763"/>
          <p14:tracePt t="109729" x="1477963" y="3941763"/>
          <p14:tracePt t="109751" x="1495425" y="3932238"/>
          <p14:tracePt t="109775" x="1519238" y="3924300"/>
          <p14:tracePt t="109783" x="1536700" y="3916363"/>
          <p14:tracePt t="109791" x="1560513" y="3916363"/>
          <p14:tracePt t="109799" x="1577975" y="3900488"/>
          <p14:tracePt t="109807" x="1593850" y="3900488"/>
          <p14:tracePt t="109815" x="1601788" y="3900488"/>
          <p14:tracePt t="109823" x="1619250" y="3900488"/>
          <p14:tracePt t="109830" x="1643063" y="3900488"/>
          <p14:tracePt t="109839" x="1660525" y="3900488"/>
          <p14:tracePt t="110135" x="1676400" y="3900488"/>
          <p14:tracePt t="110143" x="1725613" y="3924300"/>
          <p14:tracePt t="110151" x="1751013" y="3932238"/>
          <p14:tracePt t="110455" x="1751013" y="3924300"/>
          <p14:tracePt t="110479" x="1751013" y="3916363"/>
          <p14:tracePt t="110487" x="1743075" y="3908425"/>
          <p14:tracePt t="110503" x="1743075" y="3900488"/>
          <p14:tracePt t="110512" x="1735138" y="3900488"/>
          <p14:tracePt t="110519" x="1725613" y="3890963"/>
          <p14:tracePt t="110655" x="1725613" y="3867150"/>
          <p14:tracePt t="110664" x="1735138" y="3859213"/>
          <p14:tracePt t="110680" x="1735138" y="3849688"/>
          <p14:tracePt t="110687" x="1743075" y="3841750"/>
          <p14:tracePt t="110696" x="1758950" y="3841750"/>
          <p14:tracePt t="110703" x="1758950" y="3833813"/>
          <p14:tracePt t="110713" x="1766888" y="3833813"/>
          <p14:tracePt t="110735" x="1776413" y="3825875"/>
          <p14:tracePt t="110751" x="1809750" y="3817938"/>
          <p14:tracePt t="110767" x="1833563" y="3817938"/>
          <p14:tracePt t="110775" x="1833563" y="3808413"/>
          <p14:tracePt t="110799" x="1851025" y="3808413"/>
          <p14:tracePt t="110823" x="1858963" y="3808413"/>
          <p14:tracePt t="110839" x="1858963" y="3800475"/>
          <p14:tracePt t="110855" x="1866900" y="3800475"/>
          <p14:tracePt t="110871" x="1874838" y="3800475"/>
          <p14:tracePt t="110884" x="1882775" y="3800475"/>
          <p14:tracePt t="110887" x="1900238" y="3792538"/>
          <p14:tracePt t="110897" x="1908175" y="3792538"/>
          <p14:tracePt t="110913" x="1933575" y="3792538"/>
          <p14:tracePt t="110929" x="1941513" y="3776663"/>
          <p14:tracePt t="110935" x="1949450" y="3776663"/>
          <p14:tracePt t="110945" x="1957388" y="3776663"/>
          <p14:tracePt t="110951" x="1974850" y="3767138"/>
          <p14:tracePt t="110959" x="1998663" y="3767138"/>
          <p14:tracePt t="110976" x="2024063" y="3767138"/>
          <p14:tracePt t="110982" x="2057400" y="3767138"/>
          <p14:tracePt t="110991" x="2122488" y="3767138"/>
          <p14:tracePt t="110999" x="2197100" y="3767138"/>
          <p14:tracePt t="111007" x="2287588" y="3767138"/>
          <p14:tracePt t="111015" x="2362200" y="3767138"/>
          <p14:tracePt t="111023" x="2436813" y="3767138"/>
          <p14:tracePt t="111031" x="2503488" y="3767138"/>
          <p14:tracePt t="111039" x="2552700" y="3767138"/>
          <p14:tracePt t="111055" x="2560638" y="3767138"/>
          <p14:tracePt t="111064" x="2568575" y="3767138"/>
          <p14:tracePt t="111143" x="2552700" y="3767138"/>
          <p14:tracePt t="111151" x="2503488" y="3767138"/>
          <p14:tracePt t="111159" x="2462213" y="3784600"/>
          <p14:tracePt t="111167" x="2436813" y="3784600"/>
          <p14:tracePt t="111175" x="2379663" y="3784600"/>
          <p14:tracePt t="111182" x="2312988" y="3784600"/>
          <p14:tracePt t="111191" x="2238375" y="3784600"/>
          <p14:tracePt t="111198" x="2171700" y="3784600"/>
          <p14:tracePt t="111207" x="2114550" y="3784600"/>
          <p14:tracePt t="111215" x="2073275" y="3784600"/>
          <p14:tracePt t="111223" x="2047875" y="3784600"/>
          <p14:tracePt t="111231" x="2039938" y="3784600"/>
          <p14:tracePt t="111239" x="2024063" y="3784600"/>
          <p14:tracePt t="111248" x="2006600" y="3784600"/>
          <p14:tracePt t="111255" x="1998663" y="3784600"/>
          <p14:tracePt t="111264" x="1965325" y="3784600"/>
          <p14:tracePt t="111271" x="1949450" y="3784600"/>
          <p14:tracePt t="111281" x="1924050" y="3784600"/>
          <p14:tracePt t="111287" x="1916113" y="3784600"/>
          <p14:tracePt t="111297" x="1900238" y="3784600"/>
          <p14:tracePt t="111303" x="1882775" y="3784600"/>
          <p14:tracePt t="111313" x="1866900" y="3784600"/>
          <p14:tracePt t="111319" x="1858963" y="3784600"/>
          <p14:tracePt t="111329" x="1841500" y="3784600"/>
          <p14:tracePt t="111335" x="1825625" y="3784600"/>
          <p14:tracePt t="111346" x="1809750" y="3784600"/>
          <p14:tracePt t="111351" x="1792288" y="3784600"/>
          <p14:tracePt t="111359" x="1784350" y="3784600"/>
          <p14:tracePt t="111367" x="1766888" y="3776663"/>
          <p14:tracePt t="111383" x="1758950" y="3776663"/>
          <p14:tracePt t="111391" x="1751013" y="3776663"/>
          <p14:tracePt t="111408" x="1743075" y="3776663"/>
          <p14:tracePt t="111423" x="1735138" y="3776663"/>
          <p14:tracePt t="111432" x="1725613" y="3776663"/>
          <p14:tracePt t="111438" x="1701800" y="3776663"/>
          <p14:tracePt t="111448" x="1676400" y="3776663"/>
          <p14:tracePt t="111455" x="1635125" y="3776663"/>
          <p14:tracePt t="111464" x="1544638" y="3776663"/>
          <p14:tracePt t="111470" x="1436688" y="3776663"/>
          <p14:tracePt t="111483" x="1330325" y="3776663"/>
          <p14:tracePt t="111487" x="1238250" y="3776663"/>
          <p14:tracePt t="111498" x="1155700" y="3776663"/>
          <p14:tracePt t="111503" x="1073150" y="3776663"/>
          <p14:tracePt t="111512" x="1023938" y="3776663"/>
          <p14:tracePt t="111518" x="982663" y="3776663"/>
          <p14:tracePt t="111599" x="982663" y="3784600"/>
          <p14:tracePt t="111615" x="982663" y="3800475"/>
          <p14:tracePt t="111623" x="982663" y="3817938"/>
          <p14:tracePt t="111631" x="1008063" y="3817938"/>
          <p14:tracePt t="111639" x="1023938" y="3825875"/>
          <p14:tracePt t="111648" x="1065213" y="3825875"/>
          <p14:tracePt t="111655" x="1114425" y="3833813"/>
          <p14:tracePt t="111664" x="1165225" y="3833813"/>
          <p14:tracePt t="111671" x="1222375" y="3841750"/>
          <p14:tracePt t="111681" x="1238250" y="3841750"/>
          <p14:tracePt t="111687" x="1247775" y="3841750"/>
          <p14:tracePt t="111759" x="1255713" y="3841750"/>
          <p14:tracePt t="111767" x="1263650" y="3841750"/>
          <p14:tracePt t="111775" x="1271588" y="3841750"/>
          <p14:tracePt t="111783" x="1289050" y="3833813"/>
          <p14:tracePt t="111791" x="1296988" y="3833813"/>
          <p14:tracePt t="111799" x="1330325" y="3833813"/>
          <p14:tracePt t="111807" x="1346200" y="3817938"/>
          <p14:tracePt t="111815" x="1354138" y="3817938"/>
          <p14:tracePt t="111823" x="1371600" y="3817938"/>
          <p14:tracePt t="111832" x="1379538" y="3817938"/>
          <p14:tracePt t="111839" x="1395413" y="3817938"/>
          <p14:tracePt t="111855" x="1404938" y="3817938"/>
          <p14:tracePt t="111881" x="1420813" y="3817938"/>
          <p14:tracePt t="111903" x="1428750" y="3817938"/>
          <p14:tracePt t="111911" x="1454150" y="3817938"/>
          <p14:tracePt t="111919" x="1470025" y="3808413"/>
          <p14:tracePt t="111930" x="1495425" y="3808413"/>
          <p14:tracePt t="111935" x="1528763" y="3808413"/>
          <p14:tracePt t="111943" x="1560513" y="3808413"/>
          <p14:tracePt t="111951" x="1601788" y="3800475"/>
          <p14:tracePt t="111959" x="1643063" y="3800475"/>
          <p14:tracePt t="111967" x="1668463" y="3792538"/>
          <p14:tracePt t="111975" x="1684338" y="3784600"/>
          <p14:tracePt t="111983" x="1717675" y="3784600"/>
          <p14:tracePt t="111991" x="1743075" y="3767138"/>
          <p14:tracePt t="112000" x="1758950" y="3767138"/>
          <p14:tracePt t="112007" x="1784350" y="3767138"/>
          <p14:tracePt t="112015" x="1809750" y="3759200"/>
          <p14:tracePt t="112023" x="1851025" y="3751263"/>
          <p14:tracePt t="112032" x="1866900" y="3751263"/>
          <p14:tracePt t="112039" x="1908175" y="3751263"/>
          <p14:tracePt t="112048" x="1957388" y="3743325"/>
          <p14:tracePt t="112055" x="2024063" y="3735388"/>
          <p14:tracePt t="112065" x="2106613" y="3717925"/>
          <p14:tracePt t="112071" x="2205038" y="3709988"/>
          <p14:tracePt t="112081" x="2305050" y="3702050"/>
          <p14:tracePt t="112087" x="2403475" y="3684588"/>
          <p14:tracePt t="112096" x="2503488" y="3660775"/>
          <p14:tracePt t="112103" x="2601913" y="3643313"/>
          <p14:tracePt t="112113" x="2692400" y="3635375"/>
          <p14:tracePt t="112119" x="2782888" y="3619500"/>
          <p14:tracePt t="112129" x="2874963" y="3611563"/>
          <p14:tracePt t="112135" x="2949575" y="3611563"/>
          <p14:tracePt t="112143" x="3014663" y="3611563"/>
          <p14:tracePt t="112150" x="3081338" y="3611563"/>
          <p14:tracePt t="112159" x="3146425" y="3611563"/>
          <p14:tracePt t="112167" x="3213100" y="3611563"/>
          <p14:tracePt t="112175" x="3270250" y="3611563"/>
          <p14:tracePt t="112183" x="3321050" y="3611563"/>
          <p14:tracePt t="112191" x="3386138" y="3611563"/>
          <p14:tracePt t="112199" x="3444875" y="3611563"/>
          <p14:tracePt t="112207" x="3502025" y="3611563"/>
          <p14:tracePt t="112215" x="3509963" y="3611563"/>
          <p14:tracePt t="112223" x="3519488" y="3611563"/>
          <p14:tracePt t="112232" x="3535363" y="3611563"/>
          <p14:tracePt t="112239" x="3551238" y="3619500"/>
          <p14:tracePt t="112248" x="3576638" y="3619500"/>
          <p14:tracePt t="112255" x="3602038" y="3619500"/>
          <p14:tracePt t="112264" x="3625850" y="3619500"/>
          <p14:tracePt t="112271" x="3667125" y="3619500"/>
          <p14:tracePt t="112281" x="3684588" y="3619500"/>
          <p14:tracePt t="112287" x="3725863" y="3619500"/>
          <p14:tracePt t="112297" x="3783013" y="3619500"/>
          <p14:tracePt t="112303" x="3841750" y="3619500"/>
          <p14:tracePt t="112313" x="3883025" y="3619500"/>
          <p14:tracePt t="112319" x="3914775" y="3619500"/>
          <p14:tracePt t="112327" x="3932238" y="3619500"/>
          <p14:tracePt t="112399" x="3932238" y="3627438"/>
          <p14:tracePt t="112415" x="3940175" y="3643313"/>
          <p14:tracePt t="112432" x="3940175" y="3652838"/>
          <p14:tracePt t="112439" x="3940175" y="3660775"/>
          <p14:tracePt t="112455" x="3940175" y="3668713"/>
          <p14:tracePt t="112471" x="3924300" y="3676650"/>
          <p14:tracePt t="112479" x="3914775" y="3684588"/>
          <p14:tracePt t="112487" x="3883025" y="3709988"/>
          <p14:tracePt t="112497" x="3873500" y="3717925"/>
          <p14:tracePt t="112502" x="3849688" y="3717925"/>
          <p14:tracePt t="112514" x="3816350" y="3725863"/>
          <p14:tracePt t="112519" x="3798888" y="3735388"/>
          <p14:tracePt t="112527" x="3775075" y="3735388"/>
          <p14:tracePt t="112535" x="3749675" y="3743325"/>
          <p14:tracePt t="112543" x="3725863" y="3743325"/>
          <p14:tracePt t="112551" x="3684588" y="3743325"/>
          <p14:tracePt t="112559" x="3625850" y="3751263"/>
          <p14:tracePt t="112567" x="3560763" y="3751263"/>
          <p14:tracePt t="112575" x="3486150" y="3751263"/>
          <p14:tracePt t="112583" x="3386138" y="3751263"/>
          <p14:tracePt t="112591" x="3287713" y="3751263"/>
          <p14:tracePt t="112599" x="3187700" y="3751263"/>
          <p14:tracePt t="112608" x="3097213" y="3751263"/>
          <p14:tracePt t="112616" x="3014663" y="3751263"/>
          <p14:tracePt t="112623" x="2940050" y="3751263"/>
          <p14:tracePt t="112632" x="2867025" y="3751263"/>
          <p14:tracePt t="112639" x="2833688" y="3751263"/>
          <p14:tracePt t="112648" x="2808288" y="3751263"/>
          <p14:tracePt t="112655" x="2782888" y="3751263"/>
          <p14:tracePt t="112665" x="2751138" y="3751263"/>
          <p14:tracePt t="112671" x="2717800" y="3751263"/>
          <p14:tracePt t="112681" x="2684463" y="3751263"/>
          <p14:tracePt t="112687" x="2643188" y="3751263"/>
          <p14:tracePt t="112697" x="2586038" y="3751263"/>
          <p14:tracePt t="112703" x="2519363" y="3751263"/>
          <p14:tracePt t="112714" x="2452688" y="3751263"/>
          <p14:tracePt t="112719" x="2387600" y="3751263"/>
          <p14:tracePt t="112727" x="2320925" y="3751263"/>
          <p14:tracePt t="112735" x="2238375" y="3751263"/>
          <p14:tracePt t="112743" x="2163763" y="3751263"/>
          <p14:tracePt t="112751" x="2098675" y="3751263"/>
          <p14:tracePt t="112759" x="2032000" y="3751263"/>
          <p14:tracePt t="112766" x="1957388" y="3751263"/>
          <p14:tracePt t="112775" x="1874838" y="3751263"/>
          <p14:tracePt t="112783" x="1809750" y="3751263"/>
          <p14:tracePt t="112791" x="1743075" y="3751263"/>
          <p14:tracePt t="112799" x="1693863" y="3751263"/>
          <p14:tracePt t="112807" x="1635125" y="3751263"/>
          <p14:tracePt t="112816" x="1570038" y="3751263"/>
          <p14:tracePt t="112823" x="1519238" y="3751263"/>
          <p14:tracePt t="112832" x="1477963" y="3751263"/>
          <p14:tracePt t="112840" x="1436688" y="3751263"/>
          <p14:tracePt t="112848" x="1379538" y="3751263"/>
          <p14:tracePt t="112855" x="1322388" y="3751263"/>
          <p14:tracePt t="112865" x="1263650" y="3751263"/>
          <p14:tracePt t="112871" x="1222375" y="3751263"/>
          <p14:tracePt t="112885" x="1189038" y="3751263"/>
          <p14:tracePt t="112887" x="1155700" y="3751263"/>
          <p14:tracePt t="112897" x="1098550" y="3751263"/>
          <p14:tracePt t="112903" x="1057275" y="3751263"/>
          <p14:tracePt t="112914" x="1000125" y="3751263"/>
          <p14:tracePt t="112919" x="949325" y="3751263"/>
          <p14:tracePt t="112927" x="908050" y="3751263"/>
          <p14:tracePt t="112935" x="876300" y="3751263"/>
          <p14:tracePt t="112950" x="866775" y="3751263"/>
          <p14:tracePt t="112967" x="858838" y="3751263"/>
          <p14:tracePt t="112975" x="850900" y="3751263"/>
          <p14:tracePt t="112999" x="842963" y="3751263"/>
          <p14:tracePt t="113007" x="835025" y="3751263"/>
          <p14:tracePt t="113016" x="809625" y="3751263"/>
          <p14:tracePt t="113023" x="784225" y="3751263"/>
          <p14:tracePt t="113032" x="768350" y="3751263"/>
          <p14:tracePt t="113039" x="760413" y="3751263"/>
          <p14:tracePt t="113071" x="750888" y="3751263"/>
          <p14:tracePt t="113167" x="768350" y="3751263"/>
          <p14:tracePt t="113175" x="776288" y="3751263"/>
          <p14:tracePt t="113183" x="793750" y="3751263"/>
          <p14:tracePt t="113199" x="801688" y="3751263"/>
          <p14:tracePt t="113216" x="801688" y="3743325"/>
          <p14:tracePt t="113239" x="817563" y="3743325"/>
          <p14:tracePt t="113248" x="825500" y="3743325"/>
          <p14:tracePt t="113255" x="842963" y="3743325"/>
          <p14:tracePt t="113264" x="858838" y="3743325"/>
          <p14:tracePt t="113271" x="900113" y="3743325"/>
          <p14:tracePt t="113282" x="925513" y="3743325"/>
          <p14:tracePt t="113287" x="941388" y="3743325"/>
          <p14:tracePt t="113297" x="966788" y="3735388"/>
          <p14:tracePt t="113303" x="982663" y="3735388"/>
          <p14:tracePt t="113311" x="990600" y="3735388"/>
          <p14:tracePt t="113319" x="1000125" y="3717925"/>
          <p14:tracePt t="113327" x="1008063" y="3717925"/>
          <p14:tracePt t="113335" x="1016000" y="3717925"/>
          <p14:tracePt t="113343" x="1041400" y="3709988"/>
          <p14:tracePt t="113351" x="1065213" y="3702050"/>
          <p14:tracePt t="113359" x="1114425" y="3684588"/>
          <p14:tracePt t="113367" x="1139825" y="3684588"/>
          <p14:tracePt t="113375" x="1173163" y="3668713"/>
          <p14:tracePt t="113384" x="1222375" y="3660775"/>
          <p14:tracePt t="113391" x="1247775" y="3660775"/>
          <p14:tracePt t="113400" x="1289050" y="3643313"/>
          <p14:tracePt t="113407" x="1312863" y="3643313"/>
          <p14:tracePt t="113416" x="1338263" y="3635375"/>
          <p14:tracePt t="113423" x="1354138" y="3635375"/>
          <p14:tracePt t="113432" x="1363663" y="3635375"/>
          <p14:tracePt t="113439" x="1371600" y="3635375"/>
          <p14:tracePt t="113449" x="1379538" y="3635375"/>
          <p14:tracePt t="113455" x="1387475" y="3635375"/>
          <p14:tracePt t="113470" x="1404938" y="3635375"/>
          <p14:tracePt t="113484" x="1428750" y="3635375"/>
          <p14:tracePt t="113489" x="1436688" y="3635375"/>
          <p14:tracePt t="113498" x="1454150" y="3635375"/>
          <p14:tracePt t="113510" x="1470025" y="3635375"/>
          <p14:tracePt t="113518" x="1477963" y="3635375"/>
          <p14:tracePt t="113526" x="1487488" y="3635375"/>
          <p14:tracePt t="113534" x="1519238" y="3635375"/>
          <p14:tracePt t="113542" x="1528763" y="3635375"/>
          <p14:tracePt t="113550" x="1544638" y="3635375"/>
          <p14:tracePt t="113558" x="1577975" y="3635375"/>
          <p14:tracePt t="113566" x="1601788" y="3635375"/>
          <p14:tracePt t="113574" x="1643063" y="3635375"/>
          <p14:tracePt t="113583" x="1701800" y="3635375"/>
          <p14:tracePt t="113590" x="1766888" y="3635375"/>
          <p14:tracePt t="113599" x="1851025" y="3635375"/>
          <p14:tracePt t="113606" x="1916113" y="3652838"/>
          <p14:tracePt t="113615" x="1982788" y="3660775"/>
          <p14:tracePt t="113622" x="2032000" y="3668713"/>
          <p14:tracePt t="113632" x="2089150" y="3676650"/>
          <p14:tracePt t="113638" x="2130425" y="3684588"/>
          <p14:tracePt t="113647" x="2181225" y="3694113"/>
          <p14:tracePt t="113654" x="2246313" y="3702050"/>
          <p14:tracePt t="113664" x="2305050" y="3702050"/>
          <p14:tracePt t="113670" x="2370138" y="3717925"/>
          <p14:tracePt t="113680" x="2444750" y="3725863"/>
          <p14:tracePt t="113686" x="2535238" y="3735388"/>
          <p14:tracePt t="113697" x="2627313" y="3743325"/>
          <p14:tracePt t="113702" x="2709863" y="3743325"/>
          <p14:tracePt t="113710" x="2800350" y="3743325"/>
          <p14:tracePt t="113718" x="2890838" y="3751263"/>
          <p14:tracePt t="113726" x="2990850" y="3767138"/>
          <p14:tracePt t="113734" x="3081338" y="3776663"/>
          <p14:tracePt t="113742" x="3163888" y="3776663"/>
          <p14:tracePt t="113750" x="3254375" y="3784600"/>
          <p14:tracePt t="113758" x="3344863" y="3784600"/>
          <p14:tracePt t="113766" x="3427413" y="3784600"/>
          <p14:tracePt t="113774" x="3519488" y="3784600"/>
          <p14:tracePt t="113784" x="3592513" y="3784600"/>
          <p14:tracePt t="113791" x="3659188" y="3784600"/>
          <p14:tracePt t="113800" x="3725863" y="3784600"/>
          <p14:tracePt t="113807" x="3790950" y="3784600"/>
          <p14:tracePt t="113816" x="3849688" y="3784600"/>
          <p14:tracePt t="113823" x="3906838" y="3784600"/>
          <p14:tracePt t="113832" x="3948113" y="3784600"/>
          <p14:tracePt t="113839" x="4006850" y="3784600"/>
          <p14:tracePt t="113849" x="4048125" y="3784600"/>
          <p14:tracePt t="113855" x="4079875" y="3784600"/>
          <p14:tracePt t="113865" x="4113213" y="3784600"/>
          <p14:tracePt t="113871" x="4138613" y="3784600"/>
          <p14:tracePt t="113884" x="4154488" y="3784600"/>
          <p14:tracePt t="113898" x="4171950" y="3784600"/>
          <p14:tracePt t="113911" x="4187825" y="3784600"/>
          <p14:tracePt t="113935" x="4195763" y="3784600"/>
          <p14:tracePt t="113951" x="4203700" y="3784600"/>
          <p14:tracePt t="113967" x="4213225" y="3784600"/>
          <p14:tracePt t="113991" x="4244975" y="3792538"/>
          <p14:tracePt t="114000" x="4254500" y="3792538"/>
          <p14:tracePt t="114032" x="4262438" y="3792538"/>
          <p14:tracePt t="114064" x="4262438" y="3800475"/>
          <p14:tracePt t="114087" x="4229100" y="3817938"/>
          <p14:tracePt t="114095" x="4195763" y="3825875"/>
          <p14:tracePt t="114102" x="4162425" y="3833813"/>
          <p14:tracePt t="114111" x="4138613" y="3833813"/>
          <p14:tracePt t="114119" x="4105275" y="3833813"/>
          <p14:tracePt t="114127" x="4056063" y="3841750"/>
          <p14:tracePt t="114135" x="3989388" y="3849688"/>
          <p14:tracePt t="114143" x="3906838" y="3867150"/>
          <p14:tracePt t="114150" x="3824288" y="3883025"/>
          <p14:tracePt t="114159" x="3733800" y="3900488"/>
          <p14:tracePt t="114168" x="3617913" y="3908425"/>
          <p14:tracePt t="114175" x="3509963" y="3916363"/>
          <p14:tracePt t="114184" x="3395663" y="3932238"/>
          <p14:tracePt t="114191" x="3279775" y="3941763"/>
          <p14:tracePt t="114200" x="3197225" y="3941763"/>
          <p14:tracePt t="114207" x="3097213" y="3941763"/>
          <p14:tracePt t="114216" x="2998788" y="3941763"/>
          <p14:tracePt t="114222" x="2916238" y="3941763"/>
          <p14:tracePt t="114232" x="2841625" y="3941763"/>
          <p14:tracePt t="114238" x="2774950" y="3941763"/>
          <p14:tracePt t="114248" x="2717800" y="3941763"/>
          <p14:tracePt t="114254" x="2676525" y="3941763"/>
          <p14:tracePt t="114264" x="2617788" y="3941763"/>
          <p14:tracePt t="114270" x="2576513" y="3941763"/>
          <p14:tracePt t="114281" x="2527300" y="3941763"/>
          <p14:tracePt t="114286" x="2493963" y="3941763"/>
          <p14:tracePt t="114295" x="2462213" y="3941763"/>
          <p14:tracePt t="114302" x="2428875" y="3941763"/>
          <p14:tracePt t="114316" x="2395538" y="3941763"/>
          <p14:tracePt t="114318" x="2362200" y="3941763"/>
          <p14:tracePt t="114326" x="2338388" y="3941763"/>
          <p14:tracePt t="114342" x="2305050" y="3932238"/>
          <p14:tracePt t="114358" x="2297113" y="3932238"/>
          <p14:tracePt t="114366" x="2279650" y="3932238"/>
          <p14:tracePt t="114374" x="2263775" y="3932238"/>
          <p14:tracePt t="114384" x="2230438" y="3924300"/>
          <p14:tracePt t="114391" x="2189163" y="3924300"/>
          <p14:tracePt t="114400" x="2171700" y="3924300"/>
          <p14:tracePt t="114407" x="2155825" y="3924300"/>
          <p14:tracePt t="114439" x="2147888" y="3924300"/>
          <p14:tracePt t="114455" x="2122488" y="3924300"/>
          <p14:tracePt t="114463" x="2089150" y="3916363"/>
          <p14:tracePt t="114471" x="2073275" y="3916363"/>
          <p14:tracePt t="114483" x="2047875" y="3900488"/>
          <p14:tracePt t="114487" x="2032000" y="3900488"/>
          <p14:tracePt t="114495" x="2024063" y="3883025"/>
          <p14:tracePt t="114511" x="1990725" y="3867150"/>
          <p14:tracePt t="114519" x="1965325" y="3867150"/>
          <p14:tracePt t="114527" x="1949450" y="3867150"/>
          <p14:tracePt t="114534" x="1924050" y="3867150"/>
          <p14:tracePt t="114543" x="1908175" y="3867150"/>
          <p14:tracePt t="114550" x="1866900" y="3859213"/>
          <p14:tracePt t="114559" x="1817688" y="3841750"/>
          <p14:tracePt t="114568" x="1792288" y="3841750"/>
          <p14:tracePt t="114575" x="1766888" y="3841750"/>
          <p14:tracePt t="114585" x="1751013" y="3833813"/>
          <p14:tracePt t="114590" x="1725613" y="3825875"/>
          <p14:tracePt t="114600" x="1693863" y="3817938"/>
          <p14:tracePt t="114607" x="1660525" y="3817938"/>
          <p14:tracePt t="114616" x="1643063" y="3808413"/>
          <p14:tracePt t="114623" x="1627188" y="3800475"/>
          <p14:tracePt t="114633" x="1601788" y="3792538"/>
          <p14:tracePt t="114639" x="1585913" y="3792538"/>
          <p14:tracePt t="114655" x="1577975" y="3792538"/>
          <p14:tracePt t="114671" x="1570038" y="3792538"/>
          <p14:tracePt t="114687" x="1560513" y="3792538"/>
          <p14:tracePt t="114695" x="1552575" y="3792538"/>
          <p14:tracePt t="114711" x="1544638" y="3792538"/>
          <p14:tracePt t="114719" x="1536700" y="3792538"/>
          <p14:tracePt t="114727" x="1528763" y="3792538"/>
          <p14:tracePt t="114743" x="1519238" y="3792538"/>
          <p14:tracePt t="114751" x="1511300" y="3792538"/>
          <p14:tracePt t="114759" x="1503363" y="3792538"/>
          <p14:tracePt t="114768" x="1477963" y="3800475"/>
          <p14:tracePt t="114784" x="1462088" y="3800475"/>
          <p14:tracePt t="114791" x="1454150" y="3800475"/>
          <p14:tracePt t="114801" x="1428750" y="3800475"/>
          <p14:tracePt t="114807" x="1404938" y="3800475"/>
          <p14:tracePt t="114816" x="1371600" y="3808413"/>
          <p14:tracePt t="114823" x="1354138" y="3808413"/>
          <p14:tracePt t="114833" x="1338263" y="3808413"/>
          <p14:tracePt t="114848" x="1322388" y="3817938"/>
          <p14:tracePt t="114871" x="1312863" y="3817938"/>
          <p14:tracePt t="114886" x="1296988" y="3817938"/>
          <p14:tracePt t="114888" x="1281113" y="3817938"/>
          <p14:tracePt t="114895" x="1271588" y="3817938"/>
          <p14:tracePt t="114903" x="1263650" y="3817938"/>
          <p14:tracePt t="115183" x="1255713" y="3817938"/>
          <p14:tracePt t="116167" x="1281113" y="3817938"/>
          <p14:tracePt t="116175" x="1296988" y="3817938"/>
          <p14:tracePt t="116185" x="1312863" y="3817938"/>
          <p14:tracePt t="116191" x="1330325" y="3817938"/>
          <p14:tracePt t="116201" x="1354138" y="3817938"/>
          <p14:tracePt t="116206" x="1387475" y="3817938"/>
          <p14:tracePt t="116217" x="1436688" y="3817938"/>
          <p14:tracePt t="116223" x="1477963" y="3817938"/>
          <p14:tracePt t="116234" x="1495425" y="3817938"/>
          <p14:tracePt t="116239" x="1528763" y="3825875"/>
          <p14:tracePt t="116250" x="1570038" y="3833813"/>
          <p14:tracePt t="116255" x="1611313" y="3833813"/>
          <p14:tracePt t="116263" x="1643063" y="3841750"/>
          <p14:tracePt t="116271" x="1652588" y="3841750"/>
          <p14:tracePt t="116286" x="1668463" y="3841750"/>
          <p14:tracePt t="116295" x="1693863" y="3841750"/>
          <p14:tracePt t="116302" x="1717675" y="3841750"/>
          <p14:tracePt t="116311" x="1743075" y="3841750"/>
          <p14:tracePt t="116319" x="1784350" y="3841750"/>
          <p14:tracePt t="116327" x="1825625" y="3833813"/>
          <p14:tracePt t="116336" x="1866900" y="3825875"/>
          <p14:tracePt t="116343" x="1908175" y="3808413"/>
          <p14:tracePt t="116352" x="1924050" y="3808413"/>
          <p14:tracePt t="116359" x="1941513" y="3800475"/>
          <p14:tracePt t="116368" x="1949450" y="3792538"/>
          <p14:tracePt t="116375" x="1974850" y="3776663"/>
          <p14:tracePt t="116391" x="1982788" y="3767138"/>
          <p14:tracePt t="116407" x="1998663" y="3759200"/>
          <p14:tracePt t="116447" x="2006600" y="3743325"/>
          <p14:tracePt t="116463" x="2016125" y="3743325"/>
          <p14:tracePt t="116470" x="2024063" y="3735388"/>
          <p14:tracePt t="116479" x="2032000" y="3725863"/>
          <p14:tracePt t="116486" x="2039938" y="3725863"/>
          <p14:tracePt t="116494" x="2057400" y="3709988"/>
          <p14:tracePt t="116510" x="2065338" y="3709988"/>
          <p14:tracePt t="116518" x="2089150" y="3684588"/>
          <p14:tracePt t="116526" x="2089150" y="3668713"/>
          <p14:tracePt t="116535" x="2114550" y="3660775"/>
          <p14:tracePt t="116542" x="2122488" y="3660775"/>
          <p14:tracePt t="116552" x="2163763" y="3635375"/>
          <p14:tracePt t="116559" x="2181225" y="3635375"/>
          <p14:tracePt t="116568" x="2197100" y="3627438"/>
          <p14:tracePt t="116607" x="2212975" y="3611563"/>
          <p14:tracePt t="117183" x="2222500" y="3619500"/>
          <p14:tracePt t="117207" x="2230438" y="3619500"/>
          <p14:tracePt t="117223" x="2238375" y="3619500"/>
          <p14:tracePt t="117231" x="2254250" y="3619500"/>
          <p14:tracePt t="117238" x="2263775" y="3619500"/>
          <p14:tracePt t="117247" x="2271713" y="3619500"/>
          <p14:tracePt t="117255" x="2279650" y="3619500"/>
          <p14:tracePt t="117263" x="2287588" y="3619500"/>
          <p14:tracePt t="117270" x="2297113" y="3619500"/>
          <p14:tracePt t="117287" x="2312988" y="3619500"/>
          <p14:tracePt t="117303" x="2328863" y="3619500"/>
          <p14:tracePt t="117311" x="2338388" y="3619500"/>
          <p14:tracePt t="117319" x="2346325" y="3619500"/>
          <p14:tracePt t="117327" x="2362200" y="3619500"/>
          <p14:tracePt t="117336" x="2387600" y="3619500"/>
          <p14:tracePt t="117343" x="2403475" y="3619500"/>
          <p14:tracePt t="117352" x="2436813" y="3619500"/>
          <p14:tracePt t="117359" x="2478088" y="3619500"/>
          <p14:tracePt t="117369" x="2527300" y="3619500"/>
          <p14:tracePt t="117375" x="2568575" y="3619500"/>
          <p14:tracePt t="117385" x="2627313" y="3619500"/>
          <p14:tracePt t="117391" x="2659063" y="3619500"/>
          <p14:tracePt t="117401" x="2692400" y="3619500"/>
          <p14:tracePt t="117407" x="2725738" y="3619500"/>
          <p14:tracePt t="117418" x="2733675" y="3619500"/>
          <p14:tracePt t="117423" x="2751138" y="3619500"/>
          <p14:tracePt t="117455" x="2759075" y="3619500"/>
          <p14:tracePt t="117479" x="2767013" y="3619500"/>
          <p14:tracePt t="117511" x="2782888" y="3619500"/>
          <p14:tracePt t="117527" x="2792413" y="3619500"/>
          <p14:tracePt t="117536" x="2816225" y="3619500"/>
          <p14:tracePt t="117552" x="2841625" y="3619500"/>
          <p14:tracePt t="117559" x="2857500" y="3619500"/>
          <p14:tracePt t="117568" x="2867025" y="3619500"/>
          <p14:tracePt t="117575" x="2882900" y="3619500"/>
          <p14:tracePt t="117584" x="2908300" y="3619500"/>
          <p14:tracePt t="117591" x="2924175" y="3619500"/>
          <p14:tracePt t="117601" x="2932113" y="3619500"/>
          <p14:tracePt t="117618" x="2940050" y="3619500"/>
          <p14:tracePt t="117631" x="2949575" y="3619500"/>
          <p14:tracePt t="117647" x="2957513" y="3619500"/>
          <p14:tracePt t="117655" x="2957513" y="3611563"/>
          <p14:tracePt t="117663" x="2981325" y="3611563"/>
          <p14:tracePt t="117670" x="3014663" y="3602038"/>
          <p14:tracePt t="117679" x="3040063" y="3602038"/>
          <p14:tracePt t="117686" x="3081338" y="3586163"/>
          <p14:tracePt t="117694" x="3130550" y="3586163"/>
          <p14:tracePt t="117704" x="3138488" y="3586163"/>
          <p14:tracePt t="117710" x="3155950" y="3578225"/>
          <p14:tracePt t="117720" x="3163888" y="3578225"/>
          <p14:tracePt t="117830" x="3171825" y="3578225"/>
          <p14:tracePt t="117855" x="3187700" y="3578225"/>
          <p14:tracePt t="117919" x="3197225" y="3578225"/>
          <p14:tracePt t="117936" x="3228975" y="3578225"/>
          <p14:tracePt t="117943" x="3254375" y="3578225"/>
          <p14:tracePt t="117952" x="3295650" y="3578225"/>
          <p14:tracePt t="117959" x="3328988" y="3586163"/>
          <p14:tracePt t="117969" x="3354388" y="3586163"/>
          <p14:tracePt t="117975" x="3386138" y="3594100"/>
          <p14:tracePt t="117985" x="3403600" y="3594100"/>
          <p14:tracePt t="117991" x="3419475" y="3594100"/>
          <p14:tracePt t="118001" x="3436938" y="3594100"/>
          <p14:tracePt t="118007" x="3444875" y="3594100"/>
          <p14:tracePt t="118018" x="3460750" y="3594100"/>
          <p14:tracePt t="118111" x="3468688" y="3594100"/>
          <p14:tracePt t="118231" x="3468688" y="3602038"/>
          <p14:tracePt t="118423" x="3468688" y="3611563"/>
          <p14:tracePt t="118430" x="3486150" y="3611563"/>
          <p14:tracePt t="118447" x="3494088" y="3611563"/>
          <p14:tracePt t="118455" x="3509963" y="3611563"/>
          <p14:tracePt t="118463" x="3527425" y="3611563"/>
          <p14:tracePt t="118471" x="3535363" y="3611563"/>
          <p14:tracePt t="118478" x="3551238" y="3611563"/>
          <p14:tracePt t="118487" x="3576638" y="3611563"/>
          <p14:tracePt t="118494" x="3617913" y="3611563"/>
          <p14:tracePt t="118503" x="3675063" y="3602038"/>
          <p14:tracePt t="118511" x="3733800" y="3586163"/>
          <p14:tracePt t="118519" x="3808413" y="3568700"/>
          <p14:tracePt t="118527" x="3865563" y="3560763"/>
          <p14:tracePt t="118536" x="3924300" y="3544888"/>
          <p14:tracePt t="118543" x="3956050" y="3536950"/>
          <p14:tracePt t="118552" x="3981450" y="3536950"/>
          <p14:tracePt t="118559" x="4006850" y="3536950"/>
          <p14:tracePt t="118569" x="4030663" y="3536950"/>
          <p14:tracePt t="118575" x="4056063" y="3536950"/>
          <p14:tracePt t="118585" x="4079875" y="3536950"/>
          <p14:tracePt t="118591" x="4113213" y="3536950"/>
          <p14:tracePt t="118602" x="4171950" y="3536950"/>
          <p14:tracePt t="118607" x="4237038" y="3536950"/>
          <p14:tracePt t="118615" x="4311650" y="3536950"/>
          <p14:tracePt t="118623" x="4419600" y="3536950"/>
          <p14:tracePt t="118631" x="4525963" y="3536950"/>
          <p14:tracePt t="118639" x="4641850" y="3536950"/>
          <p14:tracePt t="118647" x="4724400" y="3536950"/>
          <p14:tracePt t="118656" x="4806950" y="3536950"/>
          <p14:tracePt t="118663" x="4873625" y="3536950"/>
          <p14:tracePt t="118671" x="4922838" y="3536950"/>
          <p14:tracePt t="118679" x="4981575" y="3536950"/>
          <p14:tracePt t="118687" x="5046663" y="3536950"/>
          <p14:tracePt t="118694" x="5113338" y="3536950"/>
          <p14:tracePt t="118703" x="5195888" y="3536950"/>
          <p14:tracePt t="118711" x="5270500" y="3544888"/>
          <p14:tracePt t="118720" x="5353050" y="3552825"/>
          <p14:tracePt t="118727" x="5418138" y="3552825"/>
          <p14:tracePt t="118736" x="5468938" y="3552825"/>
          <p14:tracePt t="118743" x="5534025" y="3552825"/>
          <p14:tracePt t="118753" x="5583238" y="3552825"/>
          <p14:tracePt t="118759" x="5616575" y="3552825"/>
          <p14:tracePt t="118768" x="5649913" y="3552825"/>
          <p14:tracePt t="118775" x="5675313" y="3552825"/>
          <p14:tracePt t="118785" x="5699125" y="3552825"/>
          <p14:tracePt t="118791" x="5724525" y="3552825"/>
          <p14:tracePt t="118802" x="5732463" y="3552825"/>
          <p14:tracePt t="118807" x="5748338" y="3552825"/>
          <p14:tracePt t="118815" x="5757863" y="3552825"/>
          <p14:tracePt t="118823" x="5781675" y="3560763"/>
          <p14:tracePt t="118831" x="5815013" y="3568700"/>
          <p14:tracePt t="118839" x="5830888" y="3578225"/>
          <p14:tracePt t="118847" x="5873750" y="3586163"/>
          <p14:tracePt t="118854" x="5922963" y="3594100"/>
          <p14:tracePt t="118863" x="5972175" y="3602038"/>
          <p14:tracePt t="118878" x="5997575" y="3619500"/>
          <p14:tracePt t="118950" x="6005513" y="3619500"/>
          <p14:tracePt t="118959" x="6005513" y="3627438"/>
          <p14:tracePt t="119007" x="6005513" y="3635375"/>
          <p14:tracePt t="119079" x="5988050" y="3635375"/>
          <p14:tracePt t="119095" x="5964238" y="3635375"/>
          <p14:tracePt t="119120" x="5946775" y="3635375"/>
          <p14:tracePt t="119127" x="5938838" y="3635375"/>
          <p14:tracePt t="119136" x="5922963" y="3635375"/>
          <p14:tracePt t="119142" x="5905500" y="3635375"/>
          <p14:tracePt t="119153" x="5864225" y="3635375"/>
          <p14:tracePt t="119159" x="5840413" y="3635375"/>
          <p14:tracePt t="119169" x="5822950" y="3627438"/>
          <p14:tracePt t="119175" x="5807075" y="3627438"/>
          <p14:tracePt t="119185" x="5781675" y="3602038"/>
          <p14:tracePt t="119191" x="5773738" y="3602038"/>
          <p14:tracePt t="119202" x="5748338" y="3586163"/>
          <p14:tracePt t="119207" x="5740400" y="3586163"/>
          <p14:tracePt t="119215" x="5724525" y="3578225"/>
          <p14:tracePt t="119223" x="5699125" y="3560763"/>
          <p14:tracePt t="119247" x="5691188" y="3552825"/>
          <p14:tracePt t="119255" x="5675313" y="3544888"/>
          <p14:tracePt t="119263" x="5665788" y="3544888"/>
          <p14:tracePt t="119271" x="5641975" y="3536950"/>
          <p14:tracePt t="119335" x="5634038" y="3536950"/>
          <p14:tracePt t="119383" x="5624513" y="3536950"/>
          <p14:tracePt t="119399" x="5616575" y="3536950"/>
          <p14:tracePt t="119407" x="5608638" y="3536950"/>
          <p14:tracePt t="119423" x="5600700" y="3536950"/>
          <p14:tracePt t="119430" x="5575300" y="3536950"/>
          <p14:tracePt t="119438" x="5559425" y="3536950"/>
          <p14:tracePt t="119446" x="5551488" y="3536950"/>
          <p14:tracePt t="119454" x="5534025" y="3536950"/>
          <p14:tracePt t="119463" x="5518150" y="3536950"/>
          <p14:tracePt t="119471" x="5476875" y="3552825"/>
          <p14:tracePt t="119488" x="5468938" y="3560763"/>
          <p14:tracePt t="119495" x="5459413" y="3568700"/>
          <p14:tracePt t="119511" x="5451475" y="3578225"/>
          <p14:tracePt t="119575" x="5443538" y="3578225"/>
          <p14:tracePt t="119583" x="5435600" y="3578225"/>
          <p14:tracePt t="119599" x="5427663" y="3578225"/>
          <p14:tracePt t="119615" x="5418138" y="3586163"/>
          <p14:tracePt t="119631" x="5410200" y="3586163"/>
          <p14:tracePt t="119638" x="5394325" y="3586163"/>
          <p14:tracePt t="119646" x="5386388" y="3594100"/>
          <p14:tracePt t="119655" x="5360988" y="3594100"/>
          <p14:tracePt t="119663" x="5335588" y="3594100"/>
          <p14:tracePt t="119671" x="5302250" y="3611563"/>
          <p14:tracePt t="119679" x="5278438" y="3611563"/>
          <p14:tracePt t="119688" x="5245100" y="3611563"/>
          <p14:tracePt t="119695" x="5203825" y="3611563"/>
          <p14:tracePt t="119704" x="5170488" y="3611563"/>
          <p14:tracePt t="119711" x="5129213" y="3619500"/>
          <p14:tracePt t="119720" x="5072063" y="3627438"/>
          <p14:tracePt t="119727" x="5013325" y="3643313"/>
          <p14:tracePt t="119737" x="4956175" y="3660775"/>
          <p14:tracePt t="119743" x="4899025" y="3668713"/>
          <p14:tracePt t="119753" x="4840288" y="3684588"/>
          <p14:tracePt t="119759" x="4773613" y="3694113"/>
          <p14:tracePt t="119769" x="4700588" y="3702050"/>
          <p14:tracePt t="119775" x="4633913" y="3709988"/>
          <p14:tracePt t="119786" x="4567238" y="3735388"/>
          <p14:tracePt t="119790" x="4502150" y="3743325"/>
          <p14:tracePt t="119799" x="4452938" y="3751263"/>
          <p14:tracePt t="119808" x="4402138" y="3767138"/>
          <p14:tracePt t="119815" x="4370388" y="3776663"/>
          <p14:tracePt t="119824" x="4337050" y="3776663"/>
          <p14:tracePt t="119831" x="4319588" y="3776663"/>
          <p14:tracePt t="119839" x="4311650" y="3776663"/>
          <p14:tracePt t="119855" x="4311650" y="3792538"/>
          <p14:tracePt t="119863" x="4303713" y="3792538"/>
          <p14:tracePt t="119871" x="4295775" y="3792538"/>
          <p14:tracePt t="119904" x="4286250" y="3792538"/>
          <p14:tracePt t="119975" x="4295775" y="3792538"/>
          <p14:tracePt t="119983" x="4329113" y="3776663"/>
          <p14:tracePt t="119991" x="4370388" y="3759200"/>
          <p14:tracePt t="119999" x="4402138" y="3751263"/>
          <p14:tracePt t="120006" x="4443413" y="3743325"/>
          <p14:tracePt t="120015" x="4476750" y="3725863"/>
          <p14:tracePt t="120022" x="4525963" y="3725863"/>
          <p14:tracePt t="120030" x="4551363" y="3709988"/>
          <p14:tracePt t="120039" x="4584700" y="3709988"/>
          <p14:tracePt t="120047" x="4608513" y="3702050"/>
          <p14:tracePt t="120056" x="4649788" y="3694113"/>
          <p14:tracePt t="120063" x="4667250" y="3676650"/>
          <p14:tracePt t="120072" x="4700588" y="3676650"/>
          <p14:tracePt t="120080" x="4741863" y="3676650"/>
          <p14:tracePt t="120088" x="4791075" y="3676650"/>
          <p14:tracePt t="120095" x="4814888" y="3676650"/>
          <p14:tracePt t="120104" x="4848225" y="3676650"/>
          <p14:tracePt t="120110" x="4865688" y="3676650"/>
          <p14:tracePt t="120120" x="4899025" y="3676650"/>
          <p14:tracePt t="120127" x="4930775" y="3676650"/>
          <p14:tracePt t="120136" x="4964113" y="3676650"/>
          <p14:tracePt t="120143" x="4997450" y="3676650"/>
          <p14:tracePt t="120153" x="5022850" y="3676650"/>
          <p14:tracePt t="120159" x="5038725" y="3676650"/>
          <p14:tracePt t="120170" x="5072063" y="3676650"/>
          <p14:tracePt t="120175" x="5087938" y="3676650"/>
          <p14:tracePt t="120187" x="5113338" y="3676650"/>
          <p14:tracePt t="120190" x="5129213" y="3668713"/>
          <p14:tracePt t="120199" x="5170488" y="3668713"/>
          <p14:tracePt t="120206" x="5187950" y="3668713"/>
          <p14:tracePt t="120215" x="5211763" y="3652838"/>
          <p14:tracePt t="120223" x="5253038" y="3652838"/>
          <p14:tracePt t="120231" x="5278438" y="3643313"/>
          <p14:tracePt t="120238" x="5327650" y="3643313"/>
          <p14:tracePt t="120247" x="5402263" y="3635375"/>
          <p14:tracePt t="120256" x="5492750" y="3635375"/>
          <p14:tracePt t="120263" x="5616575" y="3635375"/>
          <p14:tracePt t="120272" x="5740400" y="3635375"/>
          <p14:tracePt t="120279" x="5856288" y="3635375"/>
          <p14:tracePt t="120288" x="5964238" y="3627438"/>
          <p14:tracePt t="120295" x="6062663" y="3611563"/>
          <p14:tracePt t="120305" x="6153150" y="3602038"/>
          <p14:tracePt t="120310" x="6235700" y="3594100"/>
          <p14:tracePt t="120320" x="6310313" y="3578225"/>
          <p14:tracePt t="120327" x="6369050" y="3568700"/>
          <p14:tracePt t="120336" x="6426200" y="3552825"/>
          <p14:tracePt t="120343" x="6475413" y="3544888"/>
          <p14:tracePt t="120354" x="6516688" y="3544888"/>
          <p14:tracePt t="120359" x="6583363" y="3544888"/>
          <p14:tracePt t="120370" x="6640513" y="3544888"/>
          <p14:tracePt t="120375" x="6707188" y="3544888"/>
          <p14:tracePt t="120383" x="6781800" y="3544888"/>
          <p14:tracePt t="120391" x="6846888" y="3544888"/>
          <p14:tracePt t="120399" x="6905625" y="3544888"/>
          <p14:tracePt t="120406" x="6962775" y="3544888"/>
          <p14:tracePt t="120415" x="7004050" y="3544888"/>
          <p14:tracePt t="120422" x="7054850" y="3544888"/>
          <p14:tracePt t="120430" x="7096125" y="3544888"/>
          <p14:tracePt t="120438" x="7137400" y="3544888"/>
          <p14:tracePt t="120447" x="7194550" y="3544888"/>
          <p14:tracePt t="120455" x="7269163" y="3544888"/>
          <p14:tracePt t="120463" x="7359650" y="3544888"/>
          <p14:tracePt t="120471" x="7434263" y="3544888"/>
          <p14:tracePt t="120479" x="7524750" y="3544888"/>
          <p14:tracePt t="120488" x="7632700" y="3544888"/>
          <p14:tracePt t="120495" x="7731125" y="3544888"/>
          <p14:tracePt t="120505" x="7831138" y="3544888"/>
          <p14:tracePt t="120510" x="7929563" y="3544888"/>
          <p14:tracePt t="120521" x="8004175" y="3544888"/>
          <p14:tracePt t="120526" x="8070850" y="3544888"/>
          <p14:tracePt t="120537" x="8128000" y="3544888"/>
          <p14:tracePt t="120542" x="8161338" y="3544888"/>
          <p14:tracePt t="120558" x="8169275" y="3544888"/>
          <p14:tracePt t="120568" x="8177213" y="3544888"/>
          <p14:tracePt t="120582" x="8194675" y="3560763"/>
          <p14:tracePt t="120606" x="8194675" y="3578225"/>
          <p14:tracePt t="120615" x="8194675" y="3586163"/>
          <p14:tracePt t="120622" x="8194675" y="3594100"/>
          <p14:tracePt t="120630" x="8185150" y="3594100"/>
          <p14:tracePt t="120639" x="8185150" y="3602038"/>
          <p14:tracePt t="120647" x="8161338" y="3611563"/>
          <p14:tracePt t="120655" x="8143875" y="3627438"/>
          <p14:tracePt t="120663" x="8120063" y="3652838"/>
          <p14:tracePt t="120672" x="8086725" y="3676650"/>
          <p14:tracePt t="120679" x="8070850" y="3684588"/>
          <p14:tracePt t="120688" x="8045450" y="3684588"/>
          <p14:tracePt t="120695" x="8012113" y="3702050"/>
          <p14:tracePt t="120704" x="7954963" y="3709988"/>
          <p14:tracePt t="120710" x="7896225" y="3725863"/>
          <p14:tracePt t="120721" x="7831138" y="3735388"/>
          <p14:tracePt t="120727" x="7756525" y="3735388"/>
          <p14:tracePt t="120737" x="7666038" y="3743325"/>
          <p14:tracePt t="120743" x="7583488" y="3759200"/>
          <p14:tracePt t="120754" x="7500938" y="3767138"/>
          <p14:tracePt t="120759" x="7418388" y="3784600"/>
          <p14:tracePt t="120770" x="7318375" y="3792538"/>
          <p14:tracePt t="120775" x="7210425" y="3792538"/>
          <p14:tracePt t="120783" x="7096125" y="3800475"/>
          <p14:tracePt t="120791" x="6980238" y="3808413"/>
          <p14:tracePt t="120799" x="6864350" y="3825875"/>
          <p14:tracePt t="120807" x="6756400" y="3833813"/>
          <p14:tracePt t="120815" x="6650038" y="3841750"/>
          <p14:tracePt t="120823" x="6526213" y="3849688"/>
          <p14:tracePt t="120830" x="6410325" y="3849688"/>
          <p14:tracePt t="120839" x="6294438" y="3849688"/>
          <p14:tracePt t="120847" x="6203950" y="3849688"/>
          <p14:tracePt t="120856" x="6088063" y="3849688"/>
          <p14:tracePt t="120863" x="5980113" y="3849688"/>
          <p14:tracePt t="120872" x="5881688" y="3849688"/>
          <p14:tracePt t="120879" x="5773738" y="3849688"/>
          <p14:tracePt t="120888" x="5665788" y="3849688"/>
          <p14:tracePt t="120895" x="5567363" y="3849688"/>
          <p14:tracePt t="120905" x="5468938" y="3849688"/>
          <p14:tracePt t="120923" x="5278438" y="3849688"/>
          <p14:tracePt t="120927" x="5178425" y="3849688"/>
          <p14:tracePt t="120938" x="5105400" y="3849688"/>
          <p14:tracePt t="120943" x="5013325" y="3849688"/>
          <p14:tracePt t="120954" x="4914900" y="3849688"/>
          <p14:tracePt t="120958" x="4824413" y="3849688"/>
          <p14:tracePt t="120971" x="4724400" y="3849688"/>
          <p14:tracePt t="120975" x="4625975" y="3849688"/>
          <p14:tracePt t="120983" x="4543425" y="3841750"/>
          <p14:tracePt t="120991" x="4452938" y="3833813"/>
          <p14:tracePt t="120999" x="4370388" y="3833813"/>
          <p14:tracePt t="121006" x="4278313" y="3833813"/>
          <p14:tracePt t="121015" x="4187825" y="3817938"/>
          <p14:tracePt t="121022" x="4113213" y="3808413"/>
          <p14:tracePt t="121030" x="4022725" y="3792538"/>
          <p14:tracePt t="121040" x="3914775" y="3776663"/>
          <p14:tracePt t="121047" x="3790950" y="3767138"/>
          <p14:tracePt t="121056" x="3659188" y="3767138"/>
          <p14:tracePt t="121063" x="3535363" y="3767138"/>
          <p14:tracePt t="121072" x="3419475" y="3767138"/>
          <p14:tracePt t="121079" x="3295650" y="3767138"/>
          <p14:tracePt t="121088" x="3179763" y="3767138"/>
          <p14:tracePt t="121095" x="3055938" y="3767138"/>
          <p14:tracePt t="121105" x="2957513" y="3767138"/>
          <p14:tracePt t="121110" x="2867025" y="3767138"/>
          <p14:tracePt t="121120" x="2782888" y="3767138"/>
          <p14:tracePt t="121127" x="2725738" y="3767138"/>
          <p14:tracePt t="121137" x="2684463" y="3767138"/>
          <p14:tracePt t="121143" x="2676525" y="3767138"/>
          <p14:tracePt t="121155" x="2668588" y="3767138"/>
          <p14:tracePt t="121190" x="2659063" y="3767138"/>
          <p14:tracePt t="121206" x="2651125" y="3767138"/>
          <p14:tracePt t="121215" x="2635250" y="3767138"/>
          <p14:tracePt t="121415" x="2627313" y="3767138"/>
          <p14:tracePt t="121599" x="2627313" y="3751263"/>
          <p14:tracePt t="121606" x="2635250" y="3751263"/>
          <p14:tracePt t="121615" x="2635250" y="3743325"/>
          <p14:tracePt t="121623" x="2651125" y="3725863"/>
          <p14:tracePt t="121631" x="2659063" y="3709988"/>
          <p14:tracePt t="121639" x="2684463" y="3694113"/>
          <p14:tracePt t="121647" x="2692400" y="3676650"/>
          <p14:tracePt t="121656" x="2717800" y="3668713"/>
          <p14:tracePt t="121663" x="2725738" y="3668713"/>
          <p14:tracePt t="121672" x="2733675" y="3668713"/>
          <p14:tracePt t="121679" x="2741613" y="3660775"/>
          <p14:tracePt t="121719" x="2759075" y="3652838"/>
          <p14:tracePt t="121743" x="2767013" y="3652838"/>
          <p14:tracePt t="121751" x="2774950" y="3652838"/>
          <p14:tracePt t="121767" x="2782888" y="3652838"/>
          <p14:tracePt t="121799" x="2792413" y="3652838"/>
          <p14:tracePt t="121815" x="2800350" y="3652838"/>
          <p14:tracePt t="121831" x="2841625" y="3652838"/>
          <p14:tracePt t="121839" x="2867025" y="3652838"/>
          <p14:tracePt t="121847" x="2908300" y="3652838"/>
          <p14:tracePt t="121856" x="2924175" y="3652838"/>
          <p14:tracePt t="121863" x="2973388" y="3652838"/>
          <p14:tracePt t="121872" x="3055938" y="3652838"/>
          <p14:tracePt t="121878" x="3138488" y="3668713"/>
          <p14:tracePt t="121888" x="3213100" y="3676650"/>
          <p14:tracePt t="121904" x="3313113" y="3676650"/>
          <p14:tracePt t="121911" x="3336925" y="3676650"/>
          <p14:tracePt t="122047" x="3344863" y="3676650"/>
          <p14:tracePt t="122175" x="3344863" y="3684588"/>
          <p14:tracePt t="122183" x="3344863" y="3702050"/>
          <p14:tracePt t="122190" x="3321050" y="3702050"/>
          <p14:tracePt t="122199" x="3295650" y="3717925"/>
          <p14:tracePt t="122207" x="3262313" y="3717925"/>
          <p14:tracePt t="122215" x="3246438" y="3725863"/>
          <p14:tracePt t="122224" x="3221038" y="3725863"/>
          <p14:tracePt t="122230" x="3213100" y="3725863"/>
          <p14:tracePt t="122240" x="3187700" y="3725863"/>
          <p14:tracePt t="122247" x="3179763" y="3725863"/>
          <p14:tracePt t="122262" x="3171825" y="3725863"/>
          <p14:tracePt t="122272" x="3155950" y="3725863"/>
          <p14:tracePt t="122279" x="3138488" y="3725863"/>
          <p14:tracePt t="122289" x="3114675" y="3725863"/>
          <p14:tracePt t="122295" x="3073400" y="3725863"/>
          <p14:tracePt t="122305" x="3040063" y="3725863"/>
          <p14:tracePt t="122310" x="3006725" y="3725863"/>
          <p14:tracePt t="122321" x="2957513" y="3725863"/>
          <p14:tracePt t="122327" x="2932113" y="3725863"/>
          <p14:tracePt t="122338" x="2908300" y="3725863"/>
          <p14:tracePt t="122343" x="2898775" y="3725863"/>
          <p14:tracePt t="122359" x="2874963" y="3725863"/>
          <p14:tracePt t="122375" x="2857500" y="3725863"/>
          <p14:tracePt t="122399" x="2849563" y="3725863"/>
          <p14:tracePt t="122414" x="2841625" y="3725863"/>
          <p14:tracePt t="122423" x="2825750" y="3725863"/>
          <p14:tracePt t="122430" x="2808288" y="3725863"/>
          <p14:tracePt t="122439" x="2800350" y="3725863"/>
          <p14:tracePt t="122447" x="2767013" y="3725863"/>
          <p14:tracePt t="122456" x="2751138" y="3725863"/>
          <p14:tracePt t="122462" x="2725738" y="3725863"/>
          <p14:tracePt t="122472" x="2700338" y="3725863"/>
          <p14:tracePt t="122479" x="2676525" y="3725863"/>
          <p14:tracePt t="122488" x="2659063" y="3725863"/>
          <p14:tracePt t="122504" x="2643188" y="3725863"/>
          <p14:tracePt t="122521" x="2635250" y="3725863"/>
          <p14:tracePt t="122543" x="2617788" y="3725863"/>
          <p14:tracePt t="122551" x="2601913" y="3725863"/>
          <p14:tracePt t="122559" x="2568575" y="3725863"/>
          <p14:tracePt t="122566" x="2544763" y="3725863"/>
          <p14:tracePt t="122575" x="2511425" y="3725863"/>
          <p14:tracePt t="122583" x="2462213" y="3725863"/>
          <p14:tracePt t="122590" x="2379663" y="3725863"/>
          <p14:tracePt t="122599" x="2305050" y="3725863"/>
          <p14:tracePt t="122607" x="2212975" y="3725863"/>
          <p14:tracePt t="122614" x="2139950" y="3725863"/>
          <p14:tracePt t="122623" x="2047875" y="3725863"/>
          <p14:tracePt t="122630" x="1974850" y="3725863"/>
          <p14:tracePt t="122640" x="1908175" y="3725863"/>
          <p14:tracePt t="122647" x="1851025" y="3725863"/>
          <p14:tracePt t="122656" x="1800225" y="3725863"/>
          <p14:tracePt t="122662" x="1751013" y="3725863"/>
          <p14:tracePt t="122672" x="1709738" y="3725863"/>
          <p14:tracePt t="122679" x="1660525" y="3725863"/>
          <p14:tracePt t="122689" x="1627188" y="3725863"/>
          <p14:tracePt t="122704" x="1619250" y="3725863"/>
          <p14:tracePt t="122710" x="1611313" y="3725863"/>
          <p14:tracePt t="122727" x="1601788" y="3725863"/>
          <p14:tracePt t="122738" x="1585913" y="3725863"/>
          <p14:tracePt t="122743" x="1570038" y="3725863"/>
          <p14:tracePt t="122759" x="1552575" y="3725863"/>
          <p14:tracePt t="123135" x="1570038" y="3725863"/>
          <p14:tracePt t="123143" x="1601788" y="3725863"/>
          <p14:tracePt t="123151" x="1635125" y="3725863"/>
          <p14:tracePt t="123159" x="1668463" y="3725863"/>
          <p14:tracePt t="123167" x="1693863" y="3725863"/>
          <p14:tracePt t="123174" x="1717675" y="3725863"/>
          <p14:tracePt t="123183" x="1743075" y="3725863"/>
          <p14:tracePt t="123191" x="1766888" y="3725863"/>
          <p14:tracePt t="123199" x="1792288" y="3725863"/>
          <p14:tracePt t="123207" x="1809750" y="3725863"/>
          <p14:tracePt t="123224" x="1841500" y="3725863"/>
          <p14:tracePt t="123231" x="1851025" y="3725863"/>
          <p14:tracePt t="123247" x="1866900" y="3725863"/>
          <p14:tracePt t="123257" x="1874838" y="3725863"/>
          <p14:tracePt t="123295" x="1892300" y="3725863"/>
          <p14:tracePt t="123303" x="1916113" y="3725863"/>
          <p14:tracePt t="123310" x="1949450" y="3725863"/>
          <p14:tracePt t="123323" x="1990725" y="3725863"/>
          <p14:tracePt t="123326" x="2016125" y="3725863"/>
          <p14:tracePt t="123335" x="2024063" y="3725863"/>
          <p14:tracePt t="123342" x="2039938" y="3725863"/>
          <p14:tracePt t="123415" x="2047875" y="3725863"/>
          <p14:tracePt t="125671" x="2057400" y="3725863"/>
          <p14:tracePt t="125694" x="2073275" y="3725863"/>
          <p14:tracePt t="125703" x="2089150" y="3725863"/>
          <p14:tracePt t="125710" x="2098675" y="3725863"/>
          <p14:tracePt t="125719" x="2106613" y="3717925"/>
          <p14:tracePt t="125751" x="2106613" y="3709988"/>
          <p14:tracePt t="125767" x="2106613" y="3702050"/>
          <p14:tracePt t="125775" x="2114550" y="3702050"/>
          <p14:tracePt t="125792" x="2114550" y="3694113"/>
          <p14:tracePt t="125799" x="2122488" y="3694113"/>
          <p14:tracePt t="125809" x="2147888" y="3684588"/>
          <p14:tracePt t="125815" x="2155825" y="3684588"/>
          <p14:tracePt t="125825" x="2171700" y="3676650"/>
          <p14:tracePt t="125847" x="2181225" y="3676650"/>
          <p14:tracePt t="125887" x="2181225" y="3668713"/>
          <p14:tracePt t="125895" x="2197100" y="3660775"/>
          <p14:tracePt t="125903" x="2212975" y="3660775"/>
          <p14:tracePt t="125910" x="2212975" y="3652838"/>
          <p14:tracePt t="125919" x="2238375" y="3652838"/>
          <p14:tracePt t="125926" x="2246313" y="3643313"/>
          <p14:tracePt t="125935" x="2263775" y="3643313"/>
          <p14:tracePt t="126030" x="2271713" y="3643313"/>
          <p14:tracePt t="126039" x="2297113" y="3643313"/>
          <p14:tracePt t="126095" x="2312988" y="3643313"/>
          <p14:tracePt t="127222" x="2320925" y="3643313"/>
          <p14:tracePt t="127231" x="2328863" y="3643313"/>
          <p14:tracePt t="127239" x="2346325" y="3643313"/>
          <p14:tracePt t="127246" x="2370138" y="3643313"/>
          <p14:tracePt t="127255" x="2395538" y="3643313"/>
          <p14:tracePt t="127262" x="2452688" y="3643313"/>
          <p14:tracePt t="127270" x="2544763" y="3643313"/>
          <p14:tracePt t="127279" x="2651125" y="3643313"/>
          <p14:tracePt t="127286" x="2782888" y="3643313"/>
          <p14:tracePt t="127295" x="2990850" y="3643313"/>
          <p14:tracePt t="127302" x="3213100" y="3643313"/>
          <p14:tracePt t="127310" x="3460750" y="3643313"/>
          <p14:tracePt t="127319" x="3733800" y="3619500"/>
          <p14:tracePt t="127327" x="3989388" y="3602038"/>
          <p14:tracePt t="127335" x="4262438" y="3586163"/>
          <p14:tracePt t="127343" x="4535488" y="3586163"/>
          <p14:tracePt t="127351" x="4757738" y="3586163"/>
          <p14:tracePt t="127360" x="4981575" y="3586163"/>
          <p14:tracePt t="127366" x="5187950" y="3586163"/>
          <p14:tracePt t="127376" x="5345113" y="3586163"/>
          <p14:tracePt t="127382" x="5459413" y="3586163"/>
          <p14:tracePt t="127392" x="5575300" y="3586163"/>
          <p14:tracePt t="127399" x="5657850" y="3586163"/>
          <p14:tracePt t="127409" x="5724525" y="3586163"/>
          <p14:tracePt t="127414" x="5757863" y="3586163"/>
          <p14:tracePt t="127425" x="5773738" y="3586163"/>
          <p14:tracePt t="127847" x="5773738" y="3594100"/>
          <p14:tracePt t="127855" x="5765800" y="3594100"/>
          <p14:tracePt t="127862" x="5757863" y="3594100"/>
          <p14:tracePt t="127871" x="5732463" y="3594100"/>
          <p14:tracePt t="127878" x="5716588" y="3594100"/>
          <p14:tracePt t="127894" x="5691188" y="3594100"/>
          <p14:tracePt t="127911" x="5683250" y="3594100"/>
          <p14:tracePt t="127935" x="5675313" y="3594100"/>
          <p14:tracePt t="127951" x="5665788" y="3602038"/>
          <p14:tracePt t="127960" x="5624513" y="3602038"/>
          <p14:tracePt t="127967" x="5608638" y="3602038"/>
          <p14:tracePt t="127976" x="5567363" y="3602038"/>
          <p14:tracePt t="127983" x="5510213" y="3602038"/>
          <p14:tracePt t="127992" x="5468938" y="3602038"/>
          <p14:tracePt t="127999" x="5418138" y="3602038"/>
          <p14:tracePt t="128009" x="5410200" y="3602038"/>
          <p14:tracePt t="128015" x="5402263" y="3602038"/>
          <p14:tracePt t="128030" x="5394325" y="3602038"/>
          <p14:tracePt t="128042" x="5386388" y="3602038"/>
          <p14:tracePt t="128190" x="5376863" y="3611563"/>
          <p14:tracePt t="128199" x="5376863" y="3619500"/>
          <p14:tracePt t="128207" x="5376863" y="3627438"/>
          <p14:tracePt t="128214" x="5376863" y="3635375"/>
          <p14:tracePt t="128225" x="5376863" y="3668713"/>
          <p14:tracePt t="128230" x="5394325" y="3702050"/>
          <p14:tracePt t="128239" x="5394325" y="3717925"/>
          <p14:tracePt t="128246" x="5410200" y="3735388"/>
          <p14:tracePt t="128255" x="5427663" y="3759200"/>
          <p14:tracePt t="128262" x="5468938" y="3776663"/>
          <p14:tracePt t="128270" x="5492750" y="3776663"/>
          <p14:tracePt t="128279" x="5510213" y="3776663"/>
          <p14:tracePt t="128286" x="5518150" y="3776663"/>
          <p14:tracePt t="128359" x="5526088" y="3776663"/>
          <p14:tracePt t="128382" x="5534025" y="3776663"/>
          <p14:tracePt t="128423" x="5551488" y="3776663"/>
          <p14:tracePt t="128439" x="5567363" y="3776663"/>
          <p14:tracePt t="128471" x="5575300" y="3776663"/>
          <p14:tracePt t="128510" x="5583238" y="3776663"/>
          <p14:tracePt t="128887" x="5567363" y="3776663"/>
          <p14:tracePt t="128895" x="5534025" y="3776663"/>
          <p14:tracePt t="128903" x="5484813" y="3776663"/>
          <p14:tracePt t="128911" x="5443538" y="3776663"/>
          <p14:tracePt t="128918" x="5418138" y="3776663"/>
          <p14:tracePt t="128928" x="5402263" y="3776663"/>
          <p14:tracePt t="128934" x="5368925" y="3776663"/>
          <p14:tracePt t="128944" x="5345113" y="3776663"/>
          <p14:tracePt t="128950" x="5319713" y="3776663"/>
          <p14:tracePt t="128961" x="5278438" y="3776663"/>
          <p14:tracePt t="128966" x="5229225" y="3776663"/>
          <p14:tracePt t="128977" x="5162550" y="3776663"/>
          <p14:tracePt t="128982" x="5072063" y="3776663"/>
          <p14:tracePt t="128993" x="4981575" y="3776663"/>
          <p14:tracePt t="128999" x="4899025" y="3776663"/>
          <p14:tracePt t="129009" x="4806950" y="3776663"/>
          <p14:tracePt t="129015" x="4700588" y="3776663"/>
          <p14:tracePt t="129026" x="4576763" y="3776663"/>
          <p14:tracePt t="129030" x="4443413" y="3776663"/>
          <p14:tracePt t="129039" x="4286250" y="3776663"/>
          <p14:tracePt t="129046" x="4130675" y="3776663"/>
          <p14:tracePt t="129055" x="3973513" y="3776663"/>
          <p14:tracePt t="129062" x="3790950" y="3776663"/>
          <p14:tracePt t="129070" x="3633788" y="3776663"/>
          <p14:tracePt t="129078" x="3468688" y="3776663"/>
          <p14:tracePt t="129087" x="3336925" y="3776663"/>
          <p14:tracePt t="129095" x="3213100" y="3776663"/>
          <p14:tracePt t="129104" x="3097213" y="3776663"/>
          <p14:tracePt t="129111" x="2990850" y="3776663"/>
          <p14:tracePt t="129118" x="2874963" y="3776663"/>
          <p14:tracePt t="129128" x="2767013" y="3776663"/>
          <p14:tracePt t="129134" x="2659063" y="3776663"/>
          <p14:tracePt t="129144" x="2560638" y="3767138"/>
          <p14:tracePt t="129150" x="2462213" y="3759200"/>
          <p14:tracePt t="129161" x="2362200" y="3751263"/>
          <p14:tracePt t="129166" x="2287588" y="3751263"/>
          <p14:tracePt t="129177" x="2230438" y="3751263"/>
          <p14:tracePt t="129182" x="2181225" y="3751263"/>
          <p14:tracePt t="129194" x="2122488" y="3743325"/>
          <p14:tracePt t="129198" x="2081213" y="3743325"/>
          <p14:tracePt t="129210" x="2016125" y="3743325"/>
          <p14:tracePt t="129214" x="1949450" y="3743325"/>
          <p14:tracePt t="129223" x="1882775" y="3743325"/>
          <p14:tracePt t="129230" x="1825625" y="3743325"/>
          <p14:tracePt t="129238" x="1776413" y="3743325"/>
          <p14:tracePt t="129246" x="1758950" y="3743325"/>
          <p14:tracePt t="129254" x="1751013" y="3743325"/>
          <p14:tracePt t="129310" x="1743075" y="3743325"/>
          <p14:tracePt t="129350" x="1743075" y="3735388"/>
          <p14:tracePt t="129430" x="1751013" y="3735388"/>
          <p14:tracePt t="129438" x="1784350" y="3735388"/>
          <p14:tracePt t="129454" x="1809750" y="3725863"/>
          <p14:tracePt t="129462" x="1817688" y="3717925"/>
          <p14:tracePt t="129470" x="1833563" y="3717925"/>
          <p14:tracePt t="129478" x="1851025" y="3702050"/>
          <p14:tracePt t="129486" x="1866900" y="3702050"/>
          <p14:tracePt t="129496" x="1908175" y="3702050"/>
          <p14:tracePt t="129503" x="1957388" y="3702050"/>
          <p14:tracePt t="129512" x="1974850" y="3694113"/>
          <p14:tracePt t="129520" x="2016125" y="3694113"/>
          <p14:tracePt t="129529" x="2065338" y="3694113"/>
          <p14:tracePt t="129535" x="2114550" y="3684588"/>
          <p14:tracePt t="129544" x="2163763" y="3684588"/>
          <p14:tracePt t="129894" x="2181225" y="3684588"/>
          <p14:tracePt t="129902" x="2205038" y="3684588"/>
          <p14:tracePt t="129912" x="2254250" y="3684588"/>
          <p14:tracePt t="129919" x="2370138" y="3684588"/>
          <p14:tracePt t="129928" x="2609850" y="3709988"/>
          <p14:tracePt t="129935" x="3006725" y="3759200"/>
          <p14:tracePt t="129945" x="3436938" y="3784600"/>
          <p14:tracePt t="129950" x="3841750" y="3800475"/>
          <p14:tracePt t="129960" x="4138613" y="3817938"/>
          <p14:tracePt t="129967" x="4386263" y="3817938"/>
          <p14:tracePt t="129977" x="4518025" y="3817938"/>
          <p14:tracePt t="129982" x="4618038" y="3817938"/>
          <p14:tracePt t="129994" x="4683125" y="3817938"/>
          <p14:tracePt t="129998" x="4691063" y="3817938"/>
          <p14:tracePt t="130015" x="4700588" y="3817938"/>
          <p14:tracePt t="130142" x="4708525" y="3817938"/>
          <p14:tracePt t="130166" x="4724400" y="3817938"/>
          <p14:tracePt t="130191" x="4724400" y="3808413"/>
          <p14:tracePt t="130198" x="4724400" y="3800475"/>
          <p14:tracePt t="130207" x="4741863" y="3792538"/>
          <p14:tracePt t="130223" x="4749800" y="3792538"/>
          <p14:tracePt t="130230" x="4783138" y="3776663"/>
          <p14:tracePt t="130238" x="4806950" y="3776663"/>
          <p14:tracePt t="130246" x="4832350" y="3767138"/>
          <p14:tracePt t="130255" x="4848225" y="3759200"/>
          <p14:tracePt t="130264" x="4865688" y="3751263"/>
          <p14:tracePt t="130270" x="4873625" y="3751263"/>
          <p14:tracePt t="130279" x="4889500" y="3751263"/>
          <p14:tracePt t="130286" x="4906963" y="3751263"/>
          <p14:tracePt t="130302" x="4914900" y="3751263"/>
          <p14:tracePt t="130312" x="4922838" y="3751263"/>
          <p14:tracePt t="130318" x="4930775" y="3743325"/>
          <p14:tracePt t="130344" x="4940300" y="3743325"/>
          <p14:tracePt t="130350" x="4940300" y="3735388"/>
          <p14:tracePt t="130375" x="4948238" y="3735388"/>
          <p14:tracePt t="130392" x="4956175" y="3735388"/>
          <p14:tracePt t="130398" x="4972050" y="3725863"/>
          <p14:tracePt t="130407" x="4989513" y="3709988"/>
          <p14:tracePt t="130415" x="4997450" y="3709988"/>
          <p14:tracePt t="130422" x="5005388" y="3709988"/>
          <p14:tracePt t="130430" x="5030788" y="3702050"/>
          <p14:tracePt t="130438" x="5064125" y="3684588"/>
          <p14:tracePt t="130446" x="5095875" y="3676650"/>
          <p14:tracePt t="130454" x="5129213" y="3676650"/>
          <p14:tracePt t="130462" x="5178425" y="3676650"/>
          <p14:tracePt t="130470" x="5187950" y="3660775"/>
          <p14:tracePt t="130480" x="5203825" y="3660775"/>
          <p14:tracePt t="130487" x="5211763" y="3660775"/>
          <p14:tracePt t="130495" x="5219700" y="3660775"/>
          <p14:tracePt t="130639" x="5229225" y="3660775"/>
          <p14:tracePt t="130670" x="5245100" y="3660775"/>
          <p14:tracePt t="130679" x="5253038" y="3660775"/>
          <p14:tracePt t="130696" x="5260975" y="3660775"/>
          <p14:tracePt t="130719" x="5270500" y="3660775"/>
          <p14:tracePt t="130728" x="5278438" y="3660775"/>
          <p14:tracePt t="130734" x="5286375" y="3660775"/>
          <p14:tracePt t="130750" x="5294313" y="3660775"/>
          <p14:tracePt t="130762" x="5302250" y="3660775"/>
          <p14:tracePt t="130766" x="5311775" y="3660775"/>
          <p14:tracePt t="130798" x="5319713" y="3660775"/>
          <p14:tracePt t="130814" x="5327650" y="3660775"/>
          <p14:tracePt t="130830" x="5335588" y="3660775"/>
          <p14:tracePt t="130838" x="5345113" y="3660775"/>
          <p14:tracePt t="130854" x="5353050" y="3660775"/>
          <p14:tracePt t="130863" x="5368925" y="3660775"/>
          <p14:tracePt t="130870" x="5402263" y="3660775"/>
          <p14:tracePt t="130896" x="5451475" y="3643313"/>
          <p14:tracePt t="130902" x="5468938" y="3643313"/>
          <p14:tracePt t="130912" x="5484813" y="3643313"/>
          <p14:tracePt t="130918" x="5492750" y="3643313"/>
          <p14:tracePt t="130928" x="5518150" y="3643313"/>
          <p14:tracePt t="130934" x="5541963" y="3627438"/>
          <p14:tracePt t="130944" x="5575300" y="3627438"/>
          <p14:tracePt t="130950" x="5592763" y="3619500"/>
          <p14:tracePt t="130962" x="5616575" y="3619500"/>
          <p14:tracePt t="130966" x="5634038" y="3611563"/>
          <p14:tracePt t="130978" x="5657850" y="3611563"/>
          <p14:tracePt t="130982" x="5691188" y="3611563"/>
          <p14:tracePt t="130990" x="5699125" y="3611563"/>
          <p14:tracePt t="130998" x="5707063" y="3611563"/>
          <p14:tracePt t="131007" x="5724525" y="3611563"/>
          <p14:tracePt t="131014" x="5732463" y="3611563"/>
          <p14:tracePt t="131030" x="5740400" y="3611563"/>
          <p14:tracePt t="131039" x="5748338" y="3611563"/>
          <p14:tracePt t="131054" x="5757863" y="3611563"/>
          <p14:tracePt t="131070" x="5773738" y="3611563"/>
          <p14:tracePt t="131079" x="5781675" y="3611563"/>
          <p14:tracePt t="131086" x="5789613" y="3611563"/>
          <p14:tracePt t="131096" x="5799138" y="3611563"/>
          <p14:tracePt t="131102" x="5807075" y="3602038"/>
          <p14:tracePt t="131113" x="5822950" y="3602038"/>
          <p14:tracePt t="131118" x="5848350" y="3602038"/>
          <p14:tracePt t="131128" x="5889625" y="3602038"/>
          <p14:tracePt t="131134" x="5915025" y="3594100"/>
          <p14:tracePt t="131145" x="5964238" y="3594100"/>
          <p14:tracePt t="131150" x="5997575" y="3594100"/>
          <p14:tracePt t="131161" x="6021388" y="3594100"/>
          <p14:tracePt t="131167" x="6062663" y="3594100"/>
          <p14:tracePt t="131178" x="6080125" y="3594100"/>
          <p14:tracePt t="131182" x="6103938" y="3578225"/>
          <p14:tracePt t="131191" x="6129338" y="3578225"/>
          <p14:tracePt t="131198" x="6162675" y="3578225"/>
          <p14:tracePt t="131207" x="6186488" y="3578225"/>
          <p14:tracePt t="131215" x="6211888" y="3578225"/>
          <p14:tracePt t="131223" x="6245225" y="3578225"/>
          <p14:tracePt t="131230" x="6269038" y="3578225"/>
          <p14:tracePt t="131239" x="6318250" y="3578225"/>
          <p14:tracePt t="131247" x="6335713" y="3578225"/>
          <p14:tracePt t="131254" x="6361113" y="3578225"/>
          <p14:tracePt t="131263" x="6369050" y="3578225"/>
          <p14:tracePt t="131270" x="6376988" y="3578225"/>
          <p14:tracePt t="131279" x="6384925" y="3578225"/>
          <p14:tracePt t="131286" x="6402388" y="3578225"/>
          <p14:tracePt t="131296" x="6418263" y="3578225"/>
          <p14:tracePt t="131302" x="6443663" y="3578225"/>
          <p14:tracePt t="131312" x="6475413" y="3578225"/>
          <p14:tracePt t="131318" x="6500813" y="3578225"/>
          <p14:tracePt t="131329" x="6526213" y="3578225"/>
          <p14:tracePt t="131334" x="6542088" y="3578225"/>
          <p14:tracePt t="131345" x="6557963" y="3578225"/>
          <p14:tracePt t="131350" x="6599238" y="3578225"/>
          <p14:tracePt t="131361" x="6608763" y="3578225"/>
          <p14:tracePt t="131414" x="6608763" y="3586163"/>
          <p14:tracePt t="131422" x="6575425" y="3586163"/>
          <p14:tracePt t="131430" x="6534150" y="3586163"/>
          <p14:tracePt t="131438" x="6508750" y="3586163"/>
          <p14:tracePt t="131447" x="6484938" y="3586163"/>
          <p14:tracePt t="131454" x="6467475" y="3594100"/>
          <p14:tracePt t="131464" x="6434138" y="3594100"/>
          <p14:tracePt t="131470" x="6402388" y="3602038"/>
          <p14:tracePt t="131480" x="6369050" y="3602038"/>
          <p14:tracePt t="131486" x="6327775" y="3611563"/>
          <p14:tracePt t="131496" x="6294438" y="3611563"/>
          <p14:tracePt t="131502" x="6269038" y="3611563"/>
          <p14:tracePt t="131512" x="6235700" y="3611563"/>
          <p14:tracePt t="131518" x="6211888" y="3611563"/>
          <p14:tracePt t="131530" x="6186488" y="3619500"/>
          <p14:tracePt t="131535" x="6162675" y="3619500"/>
          <p14:tracePt t="131550" x="6137275" y="3619500"/>
          <p14:tracePt t="131566" x="6129338" y="3619500"/>
          <p14:tracePt t="131578" x="6111875" y="3619500"/>
          <p14:tracePt t="131582" x="6096000" y="3619500"/>
          <p14:tracePt t="131598" x="6088063" y="3619500"/>
          <p14:tracePt t="131663" x="6070600" y="3619500"/>
          <p14:tracePt t="131680" x="6054725" y="3619500"/>
          <p14:tracePt t="131696" x="6038850" y="3619500"/>
          <p14:tracePt t="131702" x="6013450" y="3627438"/>
          <p14:tracePt t="131712" x="6005513" y="3627438"/>
          <p14:tracePt t="131718" x="5988050" y="3627438"/>
          <p14:tracePt t="131728" x="5980113" y="3627438"/>
          <p14:tracePt t="131734" x="5964238" y="3627438"/>
          <p14:tracePt t="131750" x="5946775" y="3627438"/>
          <p14:tracePt t="131767" x="5938838" y="3627438"/>
          <p14:tracePt t="131775" x="5922963" y="3627438"/>
          <p14:tracePt t="131782" x="5915025" y="3627438"/>
          <p14:tracePt t="131790" x="5897563" y="3627438"/>
          <p14:tracePt t="131798" x="5889625" y="3627438"/>
          <p14:tracePt t="131806" x="5873750" y="3627438"/>
          <p14:tracePt t="131830" x="5864225" y="3627438"/>
          <p14:tracePt t="131838" x="5856288" y="3627438"/>
          <p14:tracePt t="131870" x="5848350" y="3627438"/>
          <p14:tracePt t="131896" x="5840413" y="3627438"/>
          <p14:tracePt t="131990" x="5830888" y="3627438"/>
          <p14:tracePt t="132022" x="5848350" y="3627438"/>
          <p14:tracePt t="132030" x="5873750" y="3619500"/>
          <p14:tracePt t="132038" x="5897563" y="3619500"/>
          <p14:tracePt t="132048" x="5922963" y="3611563"/>
          <p14:tracePt t="132054" x="5972175" y="3594100"/>
          <p14:tracePt t="132065" x="6005513" y="3594100"/>
          <p14:tracePt t="132070" x="6029325" y="3586163"/>
          <p14:tracePt t="132080" x="6054725" y="3586163"/>
          <p14:tracePt t="132086" x="6088063" y="3568700"/>
          <p14:tracePt t="132096" x="6103938" y="3568700"/>
          <p14:tracePt t="132106" x="6121400" y="3560763"/>
          <p14:tracePt t="132112" x="6129338" y="3560763"/>
          <p14:tracePt t="132118" x="6145213" y="3560763"/>
          <p14:tracePt t="132128" x="6162675" y="3560763"/>
          <p14:tracePt t="132134" x="6186488" y="3560763"/>
          <p14:tracePt t="132146" x="6219825" y="3560763"/>
          <p14:tracePt t="132150" x="6261100" y="3560763"/>
          <p14:tracePt t="132162" x="6302375" y="3560763"/>
          <p14:tracePt t="132166" x="6335713" y="3560763"/>
          <p14:tracePt t="132174" x="6369050" y="3560763"/>
          <p14:tracePt t="132182" x="6402388" y="3560763"/>
          <p14:tracePt t="132190" x="6418263" y="3560763"/>
          <p14:tracePt t="132198" x="6443663" y="3560763"/>
          <p14:tracePt t="132206" x="6451600" y="3560763"/>
          <p14:tracePt t="132214" x="6459538" y="3560763"/>
          <p14:tracePt t="132222" x="6467475" y="3560763"/>
          <p14:tracePt t="132231" x="6492875" y="3560763"/>
          <p14:tracePt t="132238" x="6526213" y="3560763"/>
          <p14:tracePt t="132247" x="6550025" y="3560763"/>
          <p14:tracePt t="132254" x="6575425" y="3560763"/>
          <p14:tracePt t="132264" x="6599238" y="3560763"/>
          <p14:tracePt t="132270" x="6624638" y="3560763"/>
          <p14:tracePt t="132280" x="6657975" y="3560763"/>
          <p14:tracePt t="132287" x="6699250" y="3560763"/>
          <p14:tracePt t="132296" x="6723063" y="3560763"/>
          <p14:tracePt t="132302" x="6756400" y="3560763"/>
          <p14:tracePt t="132313" x="6789738" y="3560763"/>
          <p14:tracePt t="132318" x="6815138" y="3560763"/>
          <p14:tracePt t="132329" x="6823075" y="3560763"/>
          <p14:tracePt t="132334" x="6856413" y="3560763"/>
          <p14:tracePt t="132347" x="6880225" y="3560763"/>
          <p14:tracePt t="132350" x="6921500" y="3560763"/>
          <p14:tracePt t="132362" x="6946900" y="3560763"/>
          <p14:tracePt t="132366" x="6988175" y="3560763"/>
          <p14:tracePt t="132375" x="7029450" y="3560763"/>
          <p14:tracePt t="132382" x="7054850" y="3560763"/>
          <p14:tracePt t="132390" x="7078663" y="3560763"/>
          <p14:tracePt t="132398" x="7086600" y="3560763"/>
          <p14:tracePt t="132406" x="7104063" y="3560763"/>
          <p14:tracePt t="132414" x="7127875" y="3560763"/>
          <p14:tracePt t="132422" x="7153275" y="3560763"/>
          <p14:tracePt t="132430" x="7178675" y="3560763"/>
          <p14:tracePt t="132438" x="7210425" y="3560763"/>
          <p14:tracePt t="132448" x="7243763" y="3560763"/>
          <p14:tracePt t="132454" x="7277100" y="3560763"/>
          <p14:tracePt t="132464" x="7318375" y="3560763"/>
          <p14:tracePt t="132470" x="7343775" y="3560763"/>
          <p14:tracePt t="132480" x="7367588" y="3568700"/>
          <p14:tracePt t="132496" x="7377113" y="3568700"/>
          <p14:tracePt t="132518" x="7385050" y="3578225"/>
          <p14:tracePt t="132529" x="7392988" y="3586163"/>
          <p14:tracePt t="132547" x="7400925" y="3594100"/>
          <p14:tracePt t="132550" x="7408863" y="3602038"/>
          <p14:tracePt t="132559" x="7426325" y="3611563"/>
          <p14:tracePt t="132575" x="7434263" y="3619500"/>
          <p14:tracePt t="132670" x="7442200" y="3619500"/>
          <p14:tracePt t="132686" x="7442200" y="3627438"/>
          <p14:tracePt t="132702" x="7434263" y="3635375"/>
          <p14:tracePt t="132712" x="7418388" y="3643313"/>
          <p14:tracePt t="132718" x="7408863" y="3652838"/>
          <p14:tracePt t="132727" x="7400925" y="3652838"/>
          <p14:tracePt t="132734" x="7392988" y="3652838"/>
          <p14:tracePt t="132747" x="7377113" y="3660775"/>
          <p14:tracePt t="132750" x="7359650" y="3660775"/>
          <p14:tracePt t="132759" x="7343775" y="3668713"/>
          <p14:tracePt t="132766" x="7318375" y="3668713"/>
          <p14:tracePt t="132775" x="7302500" y="3684588"/>
          <p14:tracePt t="132782" x="7285038" y="3694113"/>
          <p14:tracePt t="132790" x="7251700" y="3702050"/>
          <p14:tracePt t="132799" x="7243763" y="3717925"/>
          <p14:tracePt t="132806" x="7210425" y="3725863"/>
          <p14:tracePt t="132815" x="7202488" y="3735388"/>
          <p14:tracePt t="132822" x="7186613" y="3743325"/>
          <p14:tracePt t="132831" x="7169150" y="3751263"/>
          <p14:tracePt t="132838" x="7153275" y="3759200"/>
          <p14:tracePt t="132848" x="7127875" y="3759200"/>
          <p14:tracePt t="132854" x="7086600" y="3776663"/>
          <p14:tracePt t="132864" x="7045325" y="3792538"/>
          <p14:tracePt t="132870" x="7004050" y="3808413"/>
          <p14:tracePt t="132880" x="6980238" y="3808413"/>
          <p14:tracePt t="132886" x="6946900" y="3817938"/>
          <p14:tracePt t="132896" x="6889750" y="3833813"/>
          <p14:tracePt t="132902" x="6831013" y="3849688"/>
          <p14:tracePt t="132913" x="6764338" y="3867150"/>
          <p14:tracePt t="132918" x="6715125" y="3875088"/>
          <p14:tracePt t="132929" x="6665913" y="3890963"/>
          <p14:tracePt t="132934" x="6608763" y="3908425"/>
          <p14:tracePt t="132947" x="6550025" y="3924300"/>
          <p14:tracePt t="132951" x="6516688" y="3932238"/>
          <p14:tracePt t="132959" x="6467475" y="3949700"/>
          <p14:tracePt t="132968" x="6418263" y="3957638"/>
          <p14:tracePt t="132974" x="6384925" y="3957638"/>
          <p14:tracePt t="132982" x="6343650" y="3957638"/>
          <p14:tracePt t="132990" x="6335713" y="3965575"/>
          <p14:tracePt t="132998" x="6294438" y="3975100"/>
          <p14:tracePt t="133006" x="6276975" y="3983038"/>
          <p14:tracePt t="133015" x="6269038" y="3983038"/>
          <p14:tracePt t="133022" x="6253163" y="3983038"/>
          <p14:tracePt t="133032" x="6245225" y="3983038"/>
          <p14:tracePt t="133047" x="6235700" y="3983038"/>
          <p14:tracePt t="133070" x="6219825" y="3983038"/>
          <p14:tracePt t="133080" x="6203950" y="3983038"/>
          <p14:tracePt t="133086" x="6178550" y="3983038"/>
          <p14:tracePt t="133097" x="6162675" y="3983038"/>
          <p14:tracePt t="133102" x="6145213" y="3983038"/>
          <p14:tracePt t="133113" x="6121400" y="3983038"/>
          <p14:tracePt t="133118" x="6103938" y="3983038"/>
          <p14:tracePt t="133130" x="6080125" y="3983038"/>
          <p14:tracePt t="133134" x="6070600" y="3983038"/>
          <p14:tracePt t="133163" x="6054725" y="3983038"/>
          <p14:tracePt t="133167" x="6046788" y="3983038"/>
          <p14:tracePt t="133174" x="6029325" y="3983038"/>
          <p14:tracePt t="133182" x="6005513" y="3983038"/>
          <p14:tracePt t="133190" x="5964238" y="3983038"/>
          <p14:tracePt t="133199" x="5930900" y="3983038"/>
          <p14:tracePt t="133206" x="5897563" y="3983038"/>
          <p14:tracePt t="133215" x="5848350" y="3983038"/>
          <p14:tracePt t="133222" x="5840413" y="3983038"/>
          <p14:tracePt t="133231" x="5807075" y="3983038"/>
          <p14:tracePt t="133238" x="5765800" y="3983038"/>
          <p14:tracePt t="133248" x="5716588" y="3983038"/>
          <p14:tracePt t="133254" x="5699125" y="3983038"/>
          <p14:tracePt t="133264" x="5665788" y="3983038"/>
          <p14:tracePt t="133270" x="5608638" y="3983038"/>
          <p14:tracePt t="133280" x="5534025" y="3983038"/>
          <p14:tracePt t="133286" x="5459413" y="3990975"/>
          <p14:tracePt t="133297" x="5376863" y="4006850"/>
          <p14:tracePt t="133302" x="5302250" y="4016375"/>
          <p14:tracePt t="133312" x="5211763" y="4032250"/>
          <p14:tracePt t="133318" x="5113338" y="4048125"/>
          <p14:tracePt t="133330" x="5013325" y="4065588"/>
          <p14:tracePt t="133334" x="4906963" y="4089400"/>
          <p14:tracePt t="133347" x="4806950" y="4106863"/>
          <p14:tracePt t="133350" x="4724400" y="4114800"/>
          <p14:tracePt t="133359" x="4633913" y="4140200"/>
          <p14:tracePt t="133367" x="4551363" y="4148138"/>
          <p14:tracePt t="133374" x="4476750" y="4164013"/>
          <p14:tracePt t="133384" x="4402138" y="4171950"/>
          <p14:tracePt t="133390" x="4360863" y="4181475"/>
          <p14:tracePt t="133399" x="4311650" y="4189413"/>
          <p14:tracePt t="133406" x="4270375" y="4189413"/>
          <p14:tracePt t="133416" x="4221163" y="4197350"/>
          <p14:tracePt t="133422" x="4187825" y="4205288"/>
          <p14:tracePt t="133431" x="4162425" y="4213225"/>
          <p14:tracePt t="133438" x="4138613" y="4222750"/>
          <p14:tracePt t="133447" x="4121150" y="4230688"/>
          <p14:tracePt t="133455" x="4079875" y="4246563"/>
          <p14:tracePt t="133464" x="4038600" y="4271963"/>
          <p14:tracePt t="133470" x="4022725" y="4271963"/>
          <p14:tracePt t="133480" x="3981450" y="4279900"/>
          <p14:tracePt t="133486" x="3956050" y="4279900"/>
          <p14:tracePt t="133497" x="3932238" y="4279900"/>
          <p14:tracePt t="133502" x="3924300" y="4279900"/>
          <p14:tracePt t="133513" x="3914775" y="4279900"/>
          <p14:tracePt t="133519" x="3906838" y="4279900"/>
          <p14:tracePt t="133531" x="3890963" y="4287838"/>
          <p14:tracePt t="133543" x="3883025" y="4297363"/>
          <p14:tracePt t="133550" x="3857625" y="4297363"/>
          <p14:tracePt t="133559" x="3849688" y="4305300"/>
          <p14:tracePt t="133566" x="3832225" y="4313238"/>
          <p14:tracePt t="133574" x="3816350" y="4313238"/>
          <p14:tracePt t="133582" x="3808413" y="4313238"/>
          <p14:tracePt t="133590" x="3798888" y="4321175"/>
          <p14:tracePt t="133598" x="3783013" y="4321175"/>
          <p14:tracePt t="133615" x="3749675" y="4321175"/>
          <p14:tracePt t="133622" x="3733800" y="4321175"/>
          <p14:tracePt t="133638" x="3725863" y="4321175"/>
          <p14:tracePt t="133648" x="3708400" y="4321175"/>
          <p14:tracePt t="133654" x="3700463" y="4321175"/>
          <p14:tracePt t="133664" x="3692525" y="4321175"/>
          <p14:tracePt t="133670" x="3659188" y="4329113"/>
          <p14:tracePt t="133681" x="3633788" y="4338638"/>
          <p14:tracePt t="133686" x="3602038" y="4338638"/>
          <p14:tracePt t="133696" x="3568700" y="4338638"/>
          <p14:tracePt t="133702" x="3519488" y="4346575"/>
          <p14:tracePt t="133713" x="3444875" y="4354513"/>
          <p14:tracePt t="133718" x="3370263" y="4379913"/>
          <p14:tracePt t="133729" x="3303588" y="4387850"/>
          <p14:tracePt t="133735" x="3246438" y="4395788"/>
          <p14:tracePt t="133743" x="3187700" y="4411663"/>
          <p14:tracePt t="133751" x="3138488" y="4411663"/>
          <p14:tracePt t="133758" x="3081338" y="4411663"/>
          <p14:tracePt t="133766" x="3032125" y="4421188"/>
          <p14:tracePt t="133774" x="2973388" y="4429125"/>
          <p14:tracePt t="133782" x="2908300" y="4429125"/>
          <p14:tracePt t="133790" x="2825750" y="4437063"/>
          <p14:tracePt t="133799" x="2741613" y="4437063"/>
          <p14:tracePt t="133806" x="2627313" y="4437063"/>
          <p14:tracePt t="133816" x="2527300" y="4437063"/>
          <p14:tracePt t="133822" x="2428875" y="4437063"/>
          <p14:tracePt t="133831" x="2338388" y="4437063"/>
          <p14:tracePt t="133838" x="2238375" y="4437063"/>
          <p14:tracePt t="133848" x="2139950" y="4437063"/>
          <p14:tracePt t="133854" x="2073275" y="4437063"/>
          <p14:tracePt t="133864" x="2006600" y="4437063"/>
          <p14:tracePt t="133870" x="1949450" y="4437063"/>
          <p14:tracePt t="133880" x="1882775" y="4437063"/>
          <p14:tracePt t="133886" x="1817688" y="4437063"/>
          <p14:tracePt t="133896" x="1766888" y="4437063"/>
          <p14:tracePt t="133902" x="1717675" y="4437063"/>
          <p14:tracePt t="133913" x="1652588" y="4437063"/>
          <p14:tracePt t="133918" x="1593850" y="4437063"/>
          <p14:tracePt t="133930" x="1536700" y="4429125"/>
          <p14:tracePt t="133934" x="1477963" y="4411663"/>
          <p14:tracePt t="133943" x="1420813" y="4379913"/>
          <p14:tracePt t="133950" x="1346200" y="4346575"/>
          <p14:tracePt t="133958" x="1255713" y="4313238"/>
          <p14:tracePt t="133966" x="1173163" y="4264025"/>
          <p14:tracePt t="133974" x="1114425" y="4222750"/>
          <p14:tracePt t="133983" x="1057275" y="4189413"/>
          <p14:tracePt t="133990" x="1008063" y="4156075"/>
          <p14:tracePt t="133999" x="990600" y="4148138"/>
          <p14:tracePt t="134006" x="966788" y="4114800"/>
          <p14:tracePt t="134016" x="933450" y="4081463"/>
          <p14:tracePt t="134022" x="917575" y="4073525"/>
          <p14:tracePt t="134033" x="900113" y="4065588"/>
          <p14:tracePt t="134048" x="842963" y="4032250"/>
          <p14:tracePt t="134055" x="825500" y="4016375"/>
          <p14:tracePt t="134064" x="809625" y="4016375"/>
          <p14:tracePt t="134070" x="801688" y="4006850"/>
          <p14:tracePt t="134126" x="817563" y="4006850"/>
          <p14:tracePt t="134134" x="842963" y="3990975"/>
          <p14:tracePt t="134143" x="884238" y="3990975"/>
          <p14:tracePt t="134150" x="908050" y="3990975"/>
          <p14:tracePt t="134158" x="941388" y="3990975"/>
          <p14:tracePt t="134166" x="1000125" y="3990975"/>
          <p14:tracePt t="134174" x="1041400" y="3990975"/>
          <p14:tracePt t="134182" x="1090613" y="3990975"/>
          <p14:tracePt t="134190" x="1123950" y="3990975"/>
          <p14:tracePt t="134199" x="1131888" y="3990975"/>
          <p14:tracePt t="134206" x="1147763" y="3990975"/>
          <p14:tracePt t="134214" x="1181100" y="3990975"/>
          <p14:tracePt t="134222" x="1214438" y="3975100"/>
          <p14:tracePt t="134231" x="1247775" y="3975100"/>
          <p14:tracePt t="134238" x="1296988" y="3975100"/>
          <p14:tracePt t="134247" x="1371600" y="3975100"/>
          <p14:tracePt t="134254" x="1462088" y="3975100"/>
          <p14:tracePt t="134264" x="1544638" y="3975100"/>
          <p14:tracePt t="134270" x="1635125" y="3975100"/>
          <p14:tracePt t="134280" x="1709738" y="3975100"/>
          <p14:tracePt t="134286" x="1800225" y="3975100"/>
          <p14:tracePt t="134295" x="1866900" y="3975100"/>
          <p14:tracePt t="134302" x="1933575" y="3975100"/>
          <p14:tracePt t="134312" x="1974850" y="3975100"/>
          <p14:tracePt t="134318" x="2016125" y="3965575"/>
          <p14:tracePt t="134326" x="2047875" y="3957638"/>
          <p14:tracePt t="134334" x="2081213" y="3957638"/>
          <p14:tracePt t="134342" x="2114550" y="3949700"/>
          <p14:tracePt t="134350" x="2155825" y="3941763"/>
          <p14:tracePt t="134358" x="2189163" y="3941763"/>
          <p14:tracePt t="134366" x="2212975" y="3932238"/>
          <p14:tracePt t="134374" x="2246313" y="3916363"/>
          <p14:tracePt t="134383" x="2279650" y="3900488"/>
          <p14:tracePt t="134390" x="2328863" y="3883025"/>
          <p14:tracePt t="134399" x="2379663" y="3867150"/>
          <p14:tracePt t="134406" x="2411413" y="3859213"/>
          <p14:tracePt t="134415" x="2444750" y="3849688"/>
          <p14:tracePt t="134422" x="2493963" y="3833813"/>
          <p14:tracePt t="134432" x="2552700" y="3817938"/>
          <p14:tracePt t="134438" x="2601913" y="3800475"/>
          <p14:tracePt t="134448" x="2651125" y="3792538"/>
          <p14:tracePt t="134454" x="2676525" y="3784600"/>
          <p14:tracePt t="134464" x="2700338" y="3776663"/>
          <p14:tracePt t="134472" x="2709863" y="3767138"/>
          <p14:tracePt t="134480" x="2717800" y="3767138"/>
          <p14:tracePt t="134486" x="2733675" y="3759200"/>
          <p14:tracePt t="134518" x="2751138" y="3759200"/>
          <p14:tracePt t="134543" x="2767013" y="3751263"/>
          <p14:tracePt t="134558" x="2782888" y="3743325"/>
          <p14:tracePt t="134566" x="2800350" y="3743325"/>
          <p14:tracePt t="134574" x="2825750" y="3743325"/>
          <p14:tracePt t="134582" x="2867025" y="3743325"/>
          <p14:tracePt t="134590" x="2882900" y="3743325"/>
          <p14:tracePt t="134599" x="2908300" y="3743325"/>
          <p14:tracePt t="134607" x="2940050" y="3743325"/>
          <p14:tracePt t="134616" x="2973388" y="3743325"/>
          <p14:tracePt t="134622" x="3006725" y="3743325"/>
          <p14:tracePt t="134632" x="3022600" y="3743325"/>
          <p14:tracePt t="134638" x="3040063" y="3743325"/>
          <p14:tracePt t="134654" x="3073400" y="3743325"/>
          <p14:tracePt t="134664" x="3081338" y="3743325"/>
          <p14:tracePt t="134670" x="3089275" y="3743325"/>
          <p14:tracePt t="134680" x="3114675" y="3743325"/>
          <p14:tracePt t="134697" x="3130550" y="3743325"/>
          <p14:tracePt t="134703" x="3146425" y="3743325"/>
          <p14:tracePt t="134719" x="3155950" y="3743325"/>
          <p14:tracePt t="134734" x="3163888" y="3743325"/>
          <p14:tracePt t="134750" x="3171825" y="3743325"/>
          <p14:tracePt t="134758" x="3179763" y="3743325"/>
          <p14:tracePt t="134766" x="3197225" y="3743325"/>
          <p14:tracePt t="134774" x="3213100" y="3743325"/>
          <p14:tracePt t="134782" x="3238500" y="3743325"/>
          <p14:tracePt t="134790" x="3287713" y="3743325"/>
          <p14:tracePt t="134799" x="3303588" y="3751263"/>
          <p14:tracePt t="134806" x="3344863" y="3759200"/>
          <p14:tracePt t="134816" x="3395663" y="3759200"/>
          <p14:tracePt t="134822" x="3419475" y="3759200"/>
          <p14:tracePt t="134832" x="3452813" y="3767138"/>
          <p14:tracePt t="134838" x="3468688" y="3776663"/>
          <p14:tracePt t="134848" x="3509963" y="3776663"/>
          <p14:tracePt t="134854" x="3535363" y="3792538"/>
          <p14:tracePt t="134864" x="3560763" y="3792538"/>
          <p14:tracePt t="134870" x="3584575" y="3800475"/>
          <p14:tracePt t="134881" x="3625850" y="3808413"/>
          <p14:tracePt t="134886" x="3651250" y="3817938"/>
          <p14:tracePt t="134899" x="3667125" y="3817938"/>
          <p14:tracePt t="134914" x="3675063" y="3817938"/>
          <p14:tracePt t="134927" x="3684588" y="3817938"/>
          <p14:tracePt t="134942" x="3692525" y="3817938"/>
          <p14:tracePt t="134974" x="3700463" y="3817938"/>
          <p14:tracePt t="134982" x="3708400" y="3817938"/>
          <p14:tracePt t="134999" x="3716338" y="3825875"/>
          <p14:tracePt t="135032" x="3716338" y="3833813"/>
          <p14:tracePt t="135048" x="3716338" y="3841750"/>
          <p14:tracePt t="135063" x="3716338" y="3849688"/>
          <p14:tracePt t="135094" x="3708400" y="3859213"/>
          <p14:tracePt t="135119" x="3708400" y="3867150"/>
          <p14:tracePt t="135127" x="3708400" y="3883025"/>
          <p14:tracePt t="135134" x="3700463" y="3883025"/>
          <p14:tracePt t="135142" x="3692525" y="3900488"/>
          <p14:tracePt t="135150" x="3684588" y="3900488"/>
          <p14:tracePt t="135158" x="3675063" y="3900488"/>
          <p14:tracePt t="135166" x="3667125" y="3916363"/>
          <p14:tracePt t="135174" x="3651250" y="3916363"/>
          <p14:tracePt t="135190" x="3643313" y="3924300"/>
          <p14:tracePt t="135206" x="3633788" y="3924300"/>
          <p14:tracePt t="135216" x="3625850" y="3932238"/>
          <p14:tracePt t="135222" x="3609975" y="3941763"/>
          <p14:tracePt t="135231" x="3592513" y="3941763"/>
          <p14:tracePt t="135238" x="3576638" y="3957638"/>
          <p14:tracePt t="135248" x="3560763" y="3965575"/>
          <p14:tracePt t="135254" x="3543300" y="3975100"/>
          <p14:tracePt t="135264" x="3509963" y="3983038"/>
          <p14:tracePt t="135281" x="3494088" y="3990975"/>
          <p14:tracePt t="135302" x="3478213" y="3990975"/>
          <p14:tracePt t="135366" x="3468688" y="3990975"/>
          <p14:tracePt t="135375" x="3460750" y="3983038"/>
          <p14:tracePt t="135390" x="3419475" y="3965575"/>
          <p14:tracePt t="135399" x="3403600" y="3965575"/>
          <p14:tracePt t="135406" x="3395663" y="3965575"/>
          <p14:tracePt t="135416" x="3378200" y="3965575"/>
          <p14:tracePt t="135422" x="3344863" y="3965575"/>
          <p14:tracePt t="135432" x="3303588" y="3957638"/>
          <p14:tracePt t="135438" x="3287713" y="3957638"/>
          <p14:tracePt t="135448" x="3254375" y="3941763"/>
          <p14:tracePt t="135454" x="3228975" y="3941763"/>
          <p14:tracePt t="135464" x="3187700" y="3941763"/>
          <p14:tracePt t="135470" x="3155950" y="3941763"/>
          <p14:tracePt t="135480" x="3122613" y="3941763"/>
          <p14:tracePt t="135486" x="3073400" y="3941763"/>
          <p14:tracePt t="135497" x="3048000" y="3932238"/>
          <p14:tracePt t="135502" x="3022600" y="3932238"/>
          <p14:tracePt t="135511" x="2973388" y="3932238"/>
          <p14:tracePt t="135518" x="2908300" y="3932238"/>
          <p14:tracePt t="135530" x="2816225" y="3924300"/>
          <p14:tracePt t="135536" x="2717800" y="3916363"/>
          <p14:tracePt t="135543" x="2609850" y="3908425"/>
          <p14:tracePt t="135550" x="2503488" y="3900488"/>
          <p14:tracePt t="135558" x="2403475" y="3890963"/>
          <p14:tracePt t="135566" x="2305050" y="3883025"/>
          <p14:tracePt t="135574" x="2222500" y="3883025"/>
          <p14:tracePt t="135582" x="2171700" y="3883025"/>
          <p14:tracePt t="135590" x="2114550" y="3883025"/>
          <p14:tracePt t="135599" x="2065338" y="3883025"/>
          <p14:tracePt t="135606" x="2024063" y="3883025"/>
          <p14:tracePt t="135615" x="1982788" y="3883025"/>
          <p14:tracePt t="135622" x="1933575" y="3883025"/>
          <p14:tracePt t="135632" x="1874838" y="3883025"/>
          <p14:tracePt t="135638" x="1825625" y="3883025"/>
          <p14:tracePt t="135648" x="1776413" y="3883025"/>
          <p14:tracePt t="135654" x="1717675" y="3883025"/>
          <p14:tracePt t="135664" x="1684338" y="3883025"/>
          <p14:tracePt t="135670" x="1652588" y="3883025"/>
          <p14:tracePt t="135680" x="1619250" y="3883025"/>
          <p14:tracePt t="135686" x="1593850" y="3883025"/>
          <p14:tracePt t="135734" x="1577975" y="3883025"/>
          <p14:tracePt t="135750" x="1570038" y="3883025"/>
          <p14:tracePt t="135758" x="1560513" y="3883025"/>
          <p14:tracePt t="135766" x="1552575" y="3875088"/>
          <p14:tracePt t="135823" x="1552575" y="3867150"/>
          <p14:tracePt t="135838" x="1552575" y="3859213"/>
          <p14:tracePt t="135854" x="1552575" y="3841750"/>
          <p14:tracePt t="135870" x="1552575" y="3833813"/>
          <p14:tracePt t="135886" x="1552575" y="3817938"/>
          <p14:tracePt t="135896" x="1544638" y="3817938"/>
          <p14:tracePt t="135926" x="1544638" y="3808413"/>
          <p14:tracePt t="135942" x="1544638" y="3800475"/>
          <p14:tracePt t="135950" x="1552575" y="3792538"/>
          <p14:tracePt t="135966" x="1560513" y="3792538"/>
          <p14:tracePt t="135974" x="1570038" y="3776663"/>
          <p14:tracePt t="135983" x="1585913" y="3776663"/>
          <p14:tracePt t="135990" x="1601788" y="3767138"/>
          <p14:tracePt t="135999" x="1627188" y="3767138"/>
          <p14:tracePt t="136006" x="1643063" y="3759200"/>
          <p14:tracePt t="136016" x="1668463" y="3759200"/>
          <p14:tracePt t="136023" x="1684338" y="3759200"/>
          <p14:tracePt t="136032" x="1725613" y="3759200"/>
          <p14:tracePt t="136039" x="1735138" y="3759200"/>
          <p14:tracePt t="136049" x="1766888" y="3759200"/>
          <p14:tracePt t="136054" x="1809750" y="3759200"/>
          <p14:tracePt t="136064" x="1851025" y="3759200"/>
          <p14:tracePt t="136070" x="1874838" y="3759200"/>
          <p14:tracePt t="136082" x="1908175" y="3759200"/>
          <p14:tracePt t="136086" x="1941513" y="3759200"/>
          <p14:tracePt t="136095" x="1974850" y="3759200"/>
          <p14:tracePt t="136102" x="2006600" y="3759200"/>
          <p14:tracePt t="136110" x="2032000" y="3759200"/>
          <p14:tracePt t="136118" x="2065338" y="3759200"/>
          <p14:tracePt t="136126" x="2122488" y="3759200"/>
          <p14:tracePt t="136134" x="2181225" y="3759200"/>
          <p14:tracePt t="136142" x="2230438" y="3759200"/>
          <p14:tracePt t="136150" x="2279650" y="3759200"/>
          <p14:tracePt t="136158" x="2320925" y="3759200"/>
          <p14:tracePt t="136167" x="2354263" y="3759200"/>
          <p14:tracePt t="136174" x="2379663" y="3759200"/>
          <p14:tracePt t="136183" x="2403475" y="3759200"/>
          <p14:tracePt t="136190" x="2420938" y="3759200"/>
          <p14:tracePt t="136200" x="2428875" y="3759200"/>
          <p14:tracePt t="136206" x="2436813" y="3759200"/>
          <p14:tracePt t="136216" x="2452688" y="3759200"/>
          <p14:tracePt t="136222" x="2493963" y="3759200"/>
          <p14:tracePt t="136232" x="2519363" y="3759200"/>
          <p14:tracePt t="136238" x="2552700" y="3759200"/>
          <p14:tracePt t="136249" x="2568575" y="3759200"/>
          <p14:tracePt t="136255" x="2601913" y="3759200"/>
          <p14:tracePt t="136265" x="2643188" y="3759200"/>
          <p14:tracePt t="136270" x="2700338" y="3759200"/>
          <p14:tracePt t="136282" x="2759075" y="3759200"/>
          <p14:tracePt t="136286" x="2825750" y="3759200"/>
          <p14:tracePt t="136295" x="2867025" y="3759200"/>
          <p14:tracePt t="136302" x="2908300" y="3759200"/>
          <p14:tracePt t="136310" x="2965450" y="3759200"/>
          <p14:tracePt t="136318" x="3014663" y="3759200"/>
          <p14:tracePt t="136326" x="3055938" y="3759200"/>
          <p14:tracePt t="136334" x="3097213" y="3759200"/>
          <p14:tracePt t="136342" x="3146425" y="3759200"/>
          <p14:tracePt t="136350" x="3187700" y="3759200"/>
          <p14:tracePt t="136358" x="3246438" y="3759200"/>
          <p14:tracePt t="136367" x="3295650" y="3751263"/>
          <p14:tracePt t="136374" x="3328988" y="3751263"/>
          <p14:tracePt t="136383" x="3362325" y="3743325"/>
          <p14:tracePt t="136390" x="3395663" y="3735388"/>
          <p14:tracePt t="136400" x="3411538" y="3735388"/>
          <p14:tracePt t="136406" x="3427413" y="3735388"/>
          <p14:tracePt t="136416" x="3436938" y="3735388"/>
          <p14:tracePt t="136422" x="3452813" y="3725863"/>
          <p14:tracePt t="136432" x="3460750" y="3725863"/>
          <p14:tracePt t="136438" x="3478213" y="3717925"/>
          <p14:tracePt t="136448" x="3502025" y="3717925"/>
          <p14:tracePt t="136454" x="3509963" y="3709988"/>
          <p14:tracePt t="136465" x="3535363" y="3709988"/>
          <p14:tracePt t="136470" x="3568700" y="3694113"/>
          <p14:tracePt t="136482" x="3617913" y="3668713"/>
          <p14:tracePt t="136486" x="3633788" y="3668713"/>
          <p14:tracePt t="136494" x="3659188" y="3668713"/>
          <p14:tracePt t="136502" x="3684588" y="3668713"/>
          <p14:tracePt t="136510" x="3692525" y="3668713"/>
          <p14:tracePt t="136518" x="3700463" y="3668713"/>
          <p14:tracePt t="136622" x="3708400" y="3660775"/>
          <p14:tracePt t="136766" x="3700463" y="3676650"/>
          <p14:tracePt t="136774" x="3692525" y="3676650"/>
          <p14:tracePt t="136783" x="3675063" y="3684588"/>
          <p14:tracePt t="136790" x="3643313" y="3684588"/>
          <p14:tracePt t="136800" x="3617913" y="3694113"/>
          <p14:tracePt t="136806" x="3602038" y="3702050"/>
          <p14:tracePt t="136817" x="3576638" y="3709988"/>
          <p14:tracePt t="136822" x="3535363" y="3717925"/>
          <p14:tracePt t="136832" x="3509963" y="3725863"/>
          <p14:tracePt t="136838" x="3486150" y="3725863"/>
          <p14:tracePt t="136848" x="3444875" y="3735388"/>
          <p14:tracePt t="136854" x="3395663" y="3743325"/>
          <p14:tracePt t="136865" x="3336925" y="3743325"/>
          <p14:tracePt t="136870" x="3303588" y="3751263"/>
          <p14:tracePt t="136883" x="3270250" y="3759200"/>
          <p14:tracePt t="136887" x="3228975" y="3767138"/>
          <p14:tracePt t="136902" x="3155950" y="3776663"/>
          <p14:tracePt t="136910" x="3114675" y="3784600"/>
          <p14:tracePt t="136918" x="3081338" y="3792538"/>
          <p14:tracePt t="136926" x="3055938" y="3792538"/>
          <p14:tracePt t="136934" x="3022600" y="3792538"/>
          <p14:tracePt t="136942" x="2998788" y="3792538"/>
          <p14:tracePt t="136951" x="2965450" y="3792538"/>
          <p14:tracePt t="136958" x="2932113" y="3792538"/>
          <p14:tracePt t="136967" x="2898775" y="3792538"/>
          <p14:tracePt t="136974" x="2867025" y="3792538"/>
          <p14:tracePt t="136984" x="2825750" y="3792538"/>
          <p14:tracePt t="136990" x="2792413" y="3792538"/>
          <p14:tracePt t="137000" x="2751138" y="3792538"/>
          <p14:tracePt t="137006" x="2684463" y="3792538"/>
          <p14:tracePt t="137016" x="2617788" y="3792538"/>
          <p14:tracePt t="137022" x="2544763" y="3792538"/>
          <p14:tracePt t="137032" x="2452688" y="3792538"/>
          <p14:tracePt t="137038" x="2379663" y="3792538"/>
          <p14:tracePt t="137048" x="2297113" y="3792538"/>
          <p14:tracePt t="137054" x="2230438" y="3792538"/>
          <p14:tracePt t="137065" x="2155825" y="3792538"/>
          <p14:tracePt t="137070" x="2089150" y="3792538"/>
          <p14:tracePt t="137079" x="2032000" y="3792538"/>
          <p14:tracePt t="137086" x="1990725" y="3792538"/>
          <p14:tracePt t="137098" x="1957388" y="3792538"/>
          <p14:tracePt t="137102" x="1933575" y="3792538"/>
          <p14:tracePt t="137110" x="1916113" y="3792538"/>
          <p14:tracePt t="137118" x="1892300" y="3792538"/>
          <p14:tracePt t="137126" x="1882775" y="3792538"/>
          <p14:tracePt t="137134" x="1874838" y="3800475"/>
          <p14:tracePt t="137142" x="1841500" y="3800475"/>
          <p14:tracePt t="137151" x="1817688" y="3800475"/>
          <p14:tracePt t="137158" x="1766888" y="3808413"/>
          <p14:tracePt t="137168" x="1725613" y="3808413"/>
          <p14:tracePt t="137174" x="1709738" y="3808413"/>
          <p14:tracePt t="137184" x="1668463" y="3808413"/>
          <p14:tracePt t="137190" x="1619250" y="3808413"/>
          <p14:tracePt t="137200" x="1577975" y="3817938"/>
          <p14:tracePt t="137206" x="1544638" y="3817938"/>
          <p14:tracePt t="137217" x="1511300" y="3817938"/>
          <p14:tracePt t="137222" x="1470025" y="3817938"/>
          <p14:tracePt t="137232" x="1436688" y="3817938"/>
          <p14:tracePt t="137238" x="1404938" y="3817938"/>
          <p14:tracePt t="137249" x="1371600" y="3817938"/>
          <p14:tracePt t="137254" x="1346200" y="3817938"/>
          <p14:tracePt t="137266" x="1338263" y="3817938"/>
          <p14:tracePt t="137270" x="1330325" y="3817938"/>
          <p14:tracePt t="137302" x="1322388" y="3817938"/>
          <p14:tracePt t="137311" x="1312863" y="3817938"/>
          <p14:tracePt t="137318" x="1304925" y="3817938"/>
          <p14:tracePt t="137462" x="1312863" y="3817938"/>
          <p14:tracePt t="137470" x="1322388" y="3817938"/>
          <p14:tracePt t="137479" x="1338263" y="3808413"/>
          <p14:tracePt t="137486" x="1371600" y="3808413"/>
          <p14:tracePt t="137495" x="1387475" y="3800475"/>
          <p14:tracePt t="137502" x="1395413" y="3800475"/>
          <p14:tracePt t="137510" x="1404938" y="3800475"/>
          <p14:tracePt t="137518" x="1436688" y="3792538"/>
          <p14:tracePt t="137528" x="1454150" y="3792538"/>
          <p14:tracePt t="137537" x="1462088" y="3784600"/>
          <p14:tracePt t="137543" x="1470025" y="3784600"/>
          <p14:tracePt t="137553" x="1477963" y="3784600"/>
          <p14:tracePt t="137558" x="1495425" y="3776663"/>
          <p14:tracePt t="137574" x="1511300" y="3776663"/>
          <p14:tracePt t="137584" x="1536700" y="3776663"/>
          <p14:tracePt t="137590" x="1552575" y="3767138"/>
          <p14:tracePt t="137600" x="1577975" y="3759200"/>
          <p14:tracePt t="137606" x="1601788" y="3759200"/>
          <p14:tracePt t="137616" x="1619250" y="3759200"/>
          <p14:tracePt t="137622" x="1643063" y="3751263"/>
          <p14:tracePt t="137632" x="1660525" y="3751263"/>
          <p14:tracePt t="137638" x="1668463" y="3751263"/>
          <p14:tracePt t="137650" x="1693863" y="3751263"/>
          <p14:tracePt t="137654" x="1701800" y="3751263"/>
          <p14:tracePt t="137665" x="1717675" y="3751263"/>
          <p14:tracePt t="137686" x="1725613" y="3743325"/>
          <p14:tracePt t="137718" x="1743075" y="3743325"/>
          <p14:tracePt t="137726" x="1758950" y="3743325"/>
          <p14:tracePt t="137735" x="1776413" y="3743325"/>
          <p14:tracePt t="137742" x="1784350" y="3743325"/>
          <p14:tracePt t="137751" x="1800225" y="3743325"/>
          <p14:tracePt t="137758" x="1809750" y="3743325"/>
          <p14:tracePt t="137768" x="1825625" y="3743325"/>
          <p14:tracePt t="137783" x="1833563" y="3743325"/>
          <p14:tracePt t="137790" x="1841500" y="3743325"/>
          <p14:tracePt t="137800" x="1851025" y="3743325"/>
          <p14:tracePt t="137816" x="1874838" y="3743325"/>
          <p14:tracePt t="137832" x="1892300" y="3743325"/>
          <p14:tracePt t="137838" x="1908175" y="3743325"/>
          <p14:tracePt t="137849" x="1916113" y="3743325"/>
          <p14:tracePt t="137854" x="1941513" y="3743325"/>
          <p14:tracePt t="137862" x="1965325" y="3743325"/>
          <p14:tracePt t="137870" x="1990725" y="3743325"/>
          <p14:tracePt t="137879" x="2016125" y="3743325"/>
          <p14:tracePt t="137886" x="2039938" y="3743325"/>
          <p14:tracePt t="137895" x="2065338" y="3743325"/>
          <p14:tracePt t="137903" x="2089150" y="3743325"/>
          <p14:tracePt t="137910" x="2114550" y="3743325"/>
          <p14:tracePt t="137919" x="2139950" y="3743325"/>
          <p14:tracePt t="137926" x="2181225" y="3743325"/>
          <p14:tracePt t="137935" x="2212975" y="3743325"/>
          <p14:tracePt t="137942" x="2230438" y="3743325"/>
          <p14:tracePt t="137951" x="2254250" y="3743325"/>
          <p14:tracePt t="137958" x="2287588" y="3743325"/>
          <p14:tracePt t="137968" x="2312988" y="3743325"/>
          <p14:tracePt t="137974" x="2338388" y="3743325"/>
          <p14:tracePt t="137984" x="2362200" y="3743325"/>
          <p14:tracePt t="137990" x="2370138" y="3743325"/>
          <p14:tracePt t="138000" x="2403475" y="3743325"/>
          <p14:tracePt t="138006" x="2428875" y="3743325"/>
          <p14:tracePt t="138016" x="2452688" y="3743325"/>
          <p14:tracePt t="138032" x="2486025" y="3759200"/>
          <p14:tracePt t="138038" x="2493963" y="3759200"/>
          <p14:tracePt t="138049" x="2511425" y="3767138"/>
          <p14:tracePt t="138054" x="2535238" y="3776663"/>
          <p14:tracePt t="138063" x="2576513" y="3792538"/>
          <p14:tracePt t="138070" x="2617788" y="3800475"/>
          <p14:tracePt t="138080" x="2668588" y="3808413"/>
          <p14:tracePt t="138086" x="2751138" y="3833813"/>
          <p14:tracePt t="138094" x="2825750" y="3849688"/>
          <p14:tracePt t="138103" x="2890838" y="3867150"/>
          <p14:tracePt t="138110" x="2940050" y="3883025"/>
          <p14:tracePt t="138120" x="2981325" y="3900488"/>
          <p14:tracePt t="138126" x="3006725" y="3908425"/>
          <p14:tracePt t="138136" x="3040063" y="3916363"/>
          <p14:tracePt t="138142" x="3063875" y="3916363"/>
          <p14:tracePt t="138151" x="3073400" y="3916363"/>
          <p14:tracePt t="138168" x="3081338" y="3916363"/>
          <p14:tracePt t="138184" x="3089275" y="3916363"/>
          <p14:tracePt t="138190" x="3097213" y="3916363"/>
          <p14:tracePt t="138201" x="3105150" y="3916363"/>
          <p14:tracePt t="138207" x="3130550" y="3916363"/>
          <p14:tracePt t="138216" x="3171825" y="3916363"/>
          <p14:tracePt t="138222" x="3205163" y="3916363"/>
          <p14:tracePt t="138233" x="3238500" y="3916363"/>
          <p14:tracePt t="138238" x="3262313" y="3916363"/>
          <p14:tracePt t="138249" x="3287713" y="3916363"/>
          <p14:tracePt t="138254" x="3328988" y="3916363"/>
          <p14:tracePt t="138262" x="3378200" y="3916363"/>
          <p14:tracePt t="138270" x="3419475" y="3916363"/>
          <p14:tracePt t="138279" x="3468688" y="3916363"/>
          <p14:tracePt t="138286" x="3502025" y="3916363"/>
          <p14:tracePt t="138296" x="3535363" y="3916363"/>
          <p14:tracePt t="138302" x="3576638" y="3916363"/>
          <p14:tracePt t="138310" x="3592513" y="3916363"/>
          <p14:tracePt t="138319" x="3609975" y="3916363"/>
          <p14:tracePt t="138326" x="3617913" y="3916363"/>
          <p14:tracePt t="138335" x="3625850" y="3916363"/>
          <p14:tracePt t="138414" x="3617913" y="3916363"/>
          <p14:tracePt t="138422" x="3592513" y="3916363"/>
          <p14:tracePt t="138431" x="3560763" y="3916363"/>
          <p14:tracePt t="138438" x="3543300" y="3916363"/>
          <p14:tracePt t="138449" x="3527425" y="3916363"/>
          <p14:tracePt t="138454" x="3502025" y="3908425"/>
          <p14:tracePt t="138463" x="3494088" y="3908425"/>
          <p14:tracePt t="138470" x="3478213" y="3908425"/>
          <p14:tracePt t="138478" x="3460750" y="3908425"/>
          <p14:tracePt t="138486" x="3436938" y="3908425"/>
          <p14:tracePt t="138494" x="3419475" y="3908425"/>
          <p14:tracePt t="138502" x="3403600" y="3908425"/>
          <p14:tracePt t="138510" x="3378200" y="3908425"/>
          <p14:tracePt t="138519" x="3344863" y="3908425"/>
          <p14:tracePt t="138527" x="3287713" y="3908425"/>
          <p14:tracePt t="138535" x="3228975" y="3908425"/>
          <p14:tracePt t="138542" x="3171825" y="3908425"/>
          <p14:tracePt t="138551" x="3122613" y="3908425"/>
          <p14:tracePt t="138558" x="3063875" y="3908425"/>
          <p14:tracePt t="138568" x="3006725" y="3900488"/>
          <p14:tracePt t="138574" x="2965450" y="3890963"/>
          <p14:tracePt t="138584" x="2924175" y="3890963"/>
          <p14:tracePt t="138601" x="2916238" y="3890963"/>
          <p14:tracePt t="138617" x="2898775" y="3890963"/>
          <p14:tracePt t="138622" x="2890838" y="3890963"/>
          <p14:tracePt t="138633" x="2874963" y="3890963"/>
          <p14:tracePt t="138638" x="2867025" y="3890963"/>
          <p14:tracePt t="138647" x="2841625" y="3890963"/>
          <p14:tracePt t="138654" x="2816225" y="3890963"/>
          <p14:tracePt t="138662" x="2792413" y="3890963"/>
          <p14:tracePt t="138670" x="2767013" y="3890963"/>
          <p14:tracePt t="138678" x="2741613" y="3890963"/>
          <p14:tracePt t="138686" x="2709863" y="3890963"/>
          <p14:tracePt t="138694" x="2692400" y="3890963"/>
          <p14:tracePt t="138702" x="2668588" y="3890963"/>
          <p14:tracePt t="138710" x="2651125" y="3890963"/>
          <p14:tracePt t="138719" x="2643188" y="3890963"/>
          <p14:tracePt t="138735" x="2635250" y="3890963"/>
          <p14:tracePt t="138752" x="2627313" y="3890963"/>
          <p14:tracePt t="138784" x="2617788" y="3890963"/>
          <p14:tracePt t="138879" x="2601913" y="3890963"/>
          <p14:tracePt t="138886" x="2593975" y="3883025"/>
          <p14:tracePt t="138903" x="2568575" y="3883025"/>
          <p14:tracePt t="138911" x="2519363" y="3875088"/>
          <p14:tracePt t="138919" x="2486025" y="3859213"/>
          <p14:tracePt t="138926" x="2444750" y="3849688"/>
          <p14:tracePt t="138936" x="2395538" y="3841750"/>
          <p14:tracePt t="138942" x="2346325" y="3833813"/>
          <p14:tracePt t="138951" x="2312988" y="3833813"/>
          <p14:tracePt t="138958" x="2305050" y="3833813"/>
          <p14:tracePt t="138967" x="2271713" y="3825875"/>
          <p14:tracePt t="138974" x="2254250" y="3825875"/>
          <p14:tracePt t="138984" x="2222500" y="3800475"/>
          <p14:tracePt t="138990" x="2212975" y="3800475"/>
          <p14:tracePt t="139031" x="2205038" y="3800475"/>
          <p14:tracePt t="139070" x="2197100" y="3800475"/>
          <p14:tracePt t="139078" x="2189163" y="3792538"/>
          <p14:tracePt t="139094" x="2181225" y="3792538"/>
          <p14:tracePt t="139103" x="2171700" y="3792538"/>
          <p14:tracePt t="139111" x="2155825" y="3792538"/>
          <p14:tracePt t="139126" x="2130425" y="3792538"/>
          <p14:tracePt t="139142" x="2114550" y="3792538"/>
          <p14:tracePt t="139158" x="2106613" y="3792538"/>
          <p14:tracePt t="139174" x="2081213" y="3792538"/>
          <p14:tracePt t="139199" x="2073275" y="3792538"/>
          <p14:tracePt t="139215" x="2065338" y="3792538"/>
          <p14:tracePt t="139222" x="2057400" y="3792538"/>
          <p14:tracePt t="139233" x="2024063" y="3784600"/>
          <p14:tracePt t="139238" x="1982788" y="3784600"/>
          <p14:tracePt t="139246" x="1949450" y="3767138"/>
          <p14:tracePt t="139254" x="1933575" y="3767138"/>
          <p14:tracePt t="139270" x="1924050" y="3759200"/>
          <p14:tracePt t="139286" x="1916113" y="3759200"/>
          <p14:tracePt t="139295" x="1908175" y="3743325"/>
          <p14:tracePt t="139382" x="1892300" y="3743325"/>
          <p14:tracePt t="139390" x="1882775" y="3743325"/>
          <p14:tracePt t="139542" x="1866900" y="3743325"/>
          <p14:tracePt t="139590" x="1866900" y="3725863"/>
          <p14:tracePt t="139646" x="1874838" y="3725863"/>
          <p14:tracePt t="139670" x="1882775" y="3725863"/>
          <p14:tracePt t="139678" x="1882775" y="3709988"/>
          <p14:tracePt t="139694" x="1900238" y="3709988"/>
          <p14:tracePt t="139774" x="1900238" y="3702050"/>
          <p14:tracePt t="139782" x="1916113" y="3702050"/>
          <p14:tracePt t="139790" x="1924050" y="3702050"/>
          <p14:tracePt t="139798" x="1941513" y="3702050"/>
          <p14:tracePt t="139806" x="1941513" y="3694113"/>
          <p14:tracePt t="139818" x="1949450" y="3684588"/>
          <p14:tracePt t="139831" x="1965325" y="3684588"/>
          <p14:tracePt t="139838" x="1965325" y="3676650"/>
          <p14:tracePt t="139854" x="1974850" y="3676650"/>
          <p14:tracePt t="139862" x="1974850" y="3668713"/>
          <p14:tracePt t="139878" x="1982788" y="3660775"/>
          <p14:tracePt t="139900" x="1990725" y="3660775"/>
          <p14:tracePt t="139982" x="1998663" y="3660775"/>
          <p14:tracePt t="139990" x="2024063" y="3660775"/>
          <p14:tracePt t="139999" x="2047875" y="3660775"/>
          <p14:tracePt t="140006" x="2089150" y="3660775"/>
          <p14:tracePt t="140017" x="2106613" y="3660775"/>
          <p14:tracePt t="140022" x="2147888" y="3660775"/>
          <p14:tracePt t="140030" x="2189163" y="3660775"/>
          <p14:tracePt t="140038" x="2230438" y="3660775"/>
          <p14:tracePt t="140046" x="2238375" y="3660775"/>
          <p14:tracePt t="140054" x="2254250" y="3660775"/>
          <p14:tracePt t="140166" x="2238375" y="3660775"/>
          <p14:tracePt t="140174" x="2205038" y="3660775"/>
          <p14:tracePt t="140183" x="2163763" y="3660775"/>
          <p14:tracePt t="140190" x="2139950" y="3660775"/>
          <p14:tracePt t="140201" x="2089150" y="3660775"/>
          <p14:tracePt t="140206" x="1998663" y="3660775"/>
          <p14:tracePt t="140215" x="1908175" y="3660775"/>
          <p14:tracePt t="140222" x="1825625" y="3660775"/>
          <p14:tracePt t="140230" x="1725613" y="3660775"/>
          <p14:tracePt t="140238" x="1627188" y="3660775"/>
          <p14:tracePt t="140246" x="1560513" y="3660775"/>
          <p14:tracePt t="140254" x="1503363" y="3660775"/>
          <p14:tracePt t="140262" x="1462088" y="3660775"/>
          <p14:tracePt t="140270" x="1412875" y="3660775"/>
          <p14:tracePt t="140278" x="1379538" y="3660775"/>
          <p14:tracePt t="140287" x="1354138" y="3660775"/>
          <p14:tracePt t="140294" x="1330325" y="3660775"/>
          <p14:tracePt t="140303" x="1304925" y="3660775"/>
          <p14:tracePt t="140310" x="1296988" y="3660775"/>
          <p14:tracePt t="140320" x="1281113" y="3660775"/>
          <p14:tracePt t="140326" x="1271588" y="3660775"/>
          <p14:tracePt t="140336" x="1230313" y="3660775"/>
          <p14:tracePt t="140342" x="1214438" y="3643313"/>
          <p14:tracePt t="140352" x="1189038" y="3643313"/>
          <p14:tracePt t="140368" x="1181100" y="3635375"/>
          <p14:tracePt t="140422" x="1165225" y="3635375"/>
          <p14:tracePt t="140430" x="1147763" y="3619500"/>
          <p14:tracePt t="140438" x="1131888" y="3619500"/>
          <p14:tracePt t="140446" x="1123950" y="3619500"/>
          <p14:tracePt t="140606" x="1147763" y="3635375"/>
          <p14:tracePt t="140615" x="1155700" y="3635375"/>
          <p14:tracePt t="140630" x="1165225" y="3635375"/>
          <p14:tracePt t="140647" x="1173163" y="3635375"/>
          <p14:tracePt t="140663" x="1181100" y="3635375"/>
          <p14:tracePt t="140678" x="1189038" y="3635375"/>
          <p14:tracePt t="140710" x="1196975" y="3635375"/>
          <p14:tracePt t="140726" x="1214438" y="3635375"/>
          <p14:tracePt t="140735" x="1230313" y="3635375"/>
          <p14:tracePt t="140742" x="1238250" y="3643313"/>
          <p14:tracePt t="140751" x="1255713" y="3652838"/>
          <p14:tracePt t="140774" x="1263650" y="3652838"/>
          <p14:tracePt t="141998" x="1263650" y="3660775"/>
          <p14:tracePt t="142014" x="1247775" y="3668713"/>
          <p14:tracePt t="142030" x="1247775" y="3676650"/>
          <p14:tracePt t="142046" x="1247775" y="3684588"/>
          <p14:tracePt t="145846" x="1247775" y="3694113"/>
          <p14:tracePt t="145855" x="1255713" y="3702050"/>
          <p14:tracePt t="145862" x="1263650" y="3702050"/>
          <p14:tracePt t="145870" x="1271588" y="3702050"/>
          <p14:tracePt t="145878" x="1296988" y="3717925"/>
          <p14:tracePt t="145889" x="1322388" y="3717925"/>
          <p14:tracePt t="145894" x="1363663" y="3725863"/>
          <p14:tracePt t="145906" x="1412875" y="3735388"/>
          <p14:tracePt t="145922" x="1477963" y="3735388"/>
          <p14:tracePt t="145926" x="1503363" y="3735388"/>
          <p14:tracePt t="145942" x="1511300" y="3735388"/>
          <p14:tracePt t="145950" x="1519238" y="3743325"/>
          <p14:tracePt t="145974" x="1536700" y="3743325"/>
          <p14:tracePt t="145982" x="1552575" y="3743325"/>
          <p14:tracePt t="145991" x="1577975" y="3743325"/>
          <p14:tracePt t="145998" x="1601788" y="3743325"/>
          <p14:tracePt t="146007" x="1635125" y="3743325"/>
          <p14:tracePt t="146014" x="1684338" y="3743325"/>
          <p14:tracePt t="146024" x="1693863" y="3743325"/>
          <p14:tracePt t="146094" x="1684338" y="3743325"/>
          <p14:tracePt t="146110" x="1684338" y="3725863"/>
          <p14:tracePt t="146118" x="1725613" y="3717925"/>
          <p14:tracePt t="146126" x="1743075" y="3717925"/>
          <p14:tracePt t="146134" x="1766888" y="3717925"/>
          <p14:tracePt t="146190" x="1776413" y="3717925"/>
          <p14:tracePt t="146198" x="1784350" y="3717925"/>
          <p14:tracePt t="146207" x="1800225" y="3717925"/>
          <p14:tracePt t="146214" x="1817688" y="3709988"/>
          <p14:tracePt t="146224" x="1825625" y="3702050"/>
          <p14:tracePt t="146230" x="1833563" y="3702050"/>
          <p14:tracePt t="146256" x="1841500" y="3702050"/>
          <p14:tracePt t="146262" x="1851025" y="3694113"/>
          <p14:tracePt t="146278" x="1858963" y="3684588"/>
          <p14:tracePt t="146454" x="1858963" y="3694113"/>
          <p14:tracePt t="146478" x="1858963" y="3702050"/>
          <p14:tracePt t="146487" x="1851025" y="3725863"/>
          <p14:tracePt t="146494" x="1833563" y="3725863"/>
          <p14:tracePt t="146502" x="1809750" y="3767138"/>
          <p14:tracePt t="146510" x="1809750" y="3784600"/>
          <p14:tracePt t="146519" x="1809750" y="3800475"/>
          <p14:tracePt t="146542" x="1817688" y="3817938"/>
          <p14:tracePt t="146558" x="1817688" y="3825875"/>
          <p14:tracePt t="146566" x="1841500" y="3825875"/>
          <p14:tracePt t="146575" x="1858963" y="3825875"/>
          <p14:tracePt t="146582" x="1892300" y="3825875"/>
          <p14:tracePt t="146591" x="1916113" y="3825875"/>
          <p14:tracePt t="146598" x="1941513" y="3825875"/>
          <p14:tracePt t="146608" x="1965325" y="3833813"/>
          <p14:tracePt t="146614" x="1974850" y="3833813"/>
          <p14:tracePt t="146624" x="1990725" y="3833813"/>
          <p14:tracePt t="146630" x="2016125" y="3833813"/>
          <p14:tracePt t="146640" x="2039938" y="3833813"/>
          <p14:tracePt t="146646" x="2057400" y="3841750"/>
          <p14:tracePt t="146657" x="2098675" y="3849688"/>
          <p14:tracePt t="146662" x="2155825" y="3867150"/>
          <p14:tracePt t="146673" x="2230438" y="3875088"/>
          <p14:tracePt t="146678" x="2287588" y="3883025"/>
          <p14:tracePt t="146691" x="2338388" y="3883025"/>
          <p14:tracePt t="146703" x="2346325" y="3883025"/>
          <p14:tracePt t="146726" x="2354263" y="3883025"/>
          <p14:tracePt t="146734" x="2362200" y="3883025"/>
          <p14:tracePt t="146742" x="2362200" y="3875088"/>
          <p14:tracePt t="146750" x="2370138" y="3867150"/>
          <p14:tracePt t="146758" x="2387600" y="3859213"/>
          <p14:tracePt t="146775" x="2403475" y="3849688"/>
          <p14:tracePt t="146782" x="2403475" y="3841750"/>
          <p14:tracePt t="146918" x="2420938" y="3841750"/>
          <p14:tracePt t="146926" x="2462213" y="3841750"/>
          <p14:tracePt t="146934" x="2486025" y="3841750"/>
          <p14:tracePt t="146942" x="2552700" y="3841750"/>
          <p14:tracePt t="146950" x="2668588" y="3841750"/>
          <p14:tracePt t="146958" x="2808288" y="3841750"/>
          <p14:tracePt t="146966" x="2965450" y="3841750"/>
          <p14:tracePt t="146975" x="3073400" y="3841750"/>
          <p14:tracePt t="146982" x="3163888" y="3841750"/>
          <p14:tracePt t="146992" x="3205163" y="3841750"/>
          <p14:tracePt t="146998" x="3213100" y="3833813"/>
          <p14:tracePt t="147070" x="3213100" y="3825875"/>
          <p14:tracePt t="147078" x="3221038" y="3825875"/>
          <p14:tracePt t="147087" x="3221038" y="3817938"/>
          <p14:tracePt t="147110" x="3238500" y="3808413"/>
          <p14:tracePt t="147158" x="3238500" y="3800475"/>
          <p14:tracePt t="147170" x="3254375" y="3800475"/>
          <p14:tracePt t="147175" x="3270250" y="3784600"/>
          <p14:tracePt t="147182" x="3287713" y="3776663"/>
          <p14:tracePt t="147192" x="3328988" y="3776663"/>
          <p14:tracePt t="147198" x="3354388" y="3767138"/>
          <p14:tracePt t="147209" x="3370263" y="3759200"/>
          <p14:tracePt t="147214" x="3386138" y="3751263"/>
          <p14:tracePt t="147225" x="3403600" y="3743325"/>
          <p14:tracePt t="147230" x="3436938" y="3735388"/>
          <p14:tracePt t="147240" x="3468688" y="3717925"/>
          <p14:tracePt t="147246" x="3486150" y="3717925"/>
          <p14:tracePt t="147256" x="3486150" y="3709988"/>
          <p14:tracePt t="147262" x="3494088" y="3709988"/>
          <p14:tracePt t="147342" x="3502025" y="3709988"/>
          <p14:tracePt t="147350" x="3509963" y="3709988"/>
          <p14:tracePt t="147366" x="3509963" y="3702050"/>
          <p14:tracePt t="147375" x="3519488" y="3702050"/>
          <p14:tracePt t="147408" x="3527425" y="3694113"/>
          <p14:tracePt t="147454" x="3543300" y="3684588"/>
          <p14:tracePt t="147478" x="3551238" y="3684588"/>
          <p14:tracePt t="147790" x="3543300" y="3694113"/>
          <p14:tracePt t="147798" x="3535363" y="3709988"/>
          <p14:tracePt t="147808" x="3527425" y="3709988"/>
          <p14:tracePt t="147814" x="3527425" y="3717925"/>
          <p14:tracePt t="147839" x="3527425" y="3725863"/>
          <p14:tracePt t="147855" x="3527425" y="3759200"/>
          <p14:tracePt t="147934" x="3527425" y="3776663"/>
          <p14:tracePt t="147942" x="3543300" y="3808413"/>
          <p14:tracePt t="147950" x="3568700" y="3833813"/>
          <p14:tracePt t="147959" x="3568700" y="3849688"/>
          <p14:tracePt t="147966" x="3602038" y="3883025"/>
          <p14:tracePt t="147975" x="3602038" y="3908425"/>
          <p14:tracePt t="147982" x="3602038" y="3941763"/>
          <p14:tracePt t="147992" x="3617913" y="3998913"/>
          <p14:tracePt t="147998" x="3625850" y="4057650"/>
          <p14:tracePt t="148007" x="3643313" y="4122738"/>
          <p14:tracePt t="148014" x="3667125" y="4197350"/>
          <p14:tracePt t="148024" x="3667125" y="4238625"/>
          <p14:tracePt t="148030" x="3675063" y="4271963"/>
          <p14:tracePt t="148040" x="3692525" y="4313238"/>
          <p14:tracePt t="148046" x="3700463" y="4346575"/>
          <p14:tracePt t="148058" x="3708400" y="4362450"/>
          <p14:tracePt t="148062" x="3716338" y="4379913"/>
          <p14:tracePt t="148074" x="3749675" y="4411663"/>
          <p14:tracePt t="148078" x="3783013" y="4445000"/>
          <p14:tracePt t="148087" x="3808413" y="4470400"/>
          <p14:tracePt t="148094" x="3824288" y="4478338"/>
          <p14:tracePt t="148102" x="3857625" y="4503738"/>
          <p14:tracePt t="148110" x="3890963" y="4527550"/>
          <p14:tracePt t="148118" x="3932238" y="4560888"/>
          <p14:tracePt t="148127" x="3956050" y="4576763"/>
          <p14:tracePt t="148134" x="4014788" y="4594225"/>
          <p14:tracePt t="148142" x="4079875" y="4610100"/>
          <p14:tracePt t="148150" x="4162425" y="4627563"/>
          <p14:tracePt t="148159" x="4244975" y="4643438"/>
          <p14:tracePt t="148166" x="4311650" y="4651375"/>
          <p14:tracePt t="148175" x="4378325" y="4660900"/>
          <p14:tracePt t="148182" x="4443413" y="4668838"/>
          <p14:tracePt t="148192" x="4484688" y="4668838"/>
          <p14:tracePt t="148198" x="4525963" y="4668838"/>
          <p14:tracePt t="148214" x="4551363" y="4668838"/>
          <p14:tracePt t="148224" x="4559300" y="4668838"/>
          <p14:tracePt t="148230" x="4567238" y="4660900"/>
          <p14:tracePt t="148241" x="4576763" y="4635500"/>
          <p14:tracePt t="148246" x="4576763" y="4627563"/>
          <p14:tracePt t="148257" x="4584700" y="4610100"/>
          <p14:tracePt t="148262" x="4600575" y="4594225"/>
          <p14:tracePt t="148270" x="4600575" y="4576763"/>
          <p14:tracePt t="148278" x="4600575" y="4552950"/>
          <p14:tracePt t="148287" x="4600575" y="4519613"/>
          <p14:tracePt t="148295" x="4600575" y="4486275"/>
          <p14:tracePt t="148302" x="4600575" y="4429125"/>
          <p14:tracePt t="148310" x="4600575" y="4379913"/>
          <p14:tracePt t="148318" x="4600575" y="4321175"/>
          <p14:tracePt t="148326" x="4592638" y="4264025"/>
          <p14:tracePt t="148334" x="4584700" y="4197350"/>
          <p14:tracePt t="148343" x="4576763" y="4140200"/>
          <p14:tracePt t="148350" x="4576763" y="4081463"/>
          <p14:tracePt t="148359" x="4576763" y="4048125"/>
          <p14:tracePt t="148366" x="4576763" y="4016375"/>
          <p14:tracePt t="148375" x="4567238" y="3990975"/>
          <p14:tracePt t="148382" x="4567238" y="3957638"/>
          <p14:tracePt t="148392" x="4567238" y="3932238"/>
          <p14:tracePt t="148398" x="4567238" y="3908425"/>
          <p14:tracePt t="148408" x="4567238" y="3883025"/>
          <p14:tracePt t="148414" x="4567238" y="3859213"/>
          <p14:tracePt t="148424" x="4567238" y="3833813"/>
          <p14:tracePt t="148430" x="4567238" y="3800475"/>
          <p14:tracePt t="148440" x="4567238" y="3751263"/>
          <p14:tracePt t="148446" x="4567238" y="3725863"/>
          <p14:tracePt t="148457" x="4576763" y="3717925"/>
          <p14:tracePt t="148462" x="4584700" y="3702050"/>
          <p14:tracePt t="148471" x="4584700" y="3684588"/>
          <p14:tracePt t="148478" x="4584700" y="3676650"/>
          <p14:tracePt t="148486" x="4584700" y="3668713"/>
          <p14:tracePt t="148494" x="4584700" y="3652838"/>
          <p14:tracePt t="148502" x="4584700" y="3635375"/>
          <p14:tracePt t="148654" x="4592638" y="3635375"/>
          <p14:tracePt t="148678" x="4600575" y="3643313"/>
          <p14:tracePt t="148686" x="4600575" y="3652838"/>
          <p14:tracePt t="148702" x="4608513" y="3660775"/>
          <p14:tracePt t="148710" x="4608513" y="3668713"/>
          <p14:tracePt t="148734" x="4608513" y="3676650"/>
          <p14:tracePt t="148766" x="4608513" y="3684588"/>
          <p14:tracePt t="148782" x="4608513" y="3694113"/>
          <p14:tracePt t="148814" x="4618038" y="3694113"/>
          <p14:tracePt t="148934" x="4625975" y="3694113"/>
          <p14:tracePt t="148959" x="4633913" y="3694113"/>
          <p14:tracePt t="150438" x="4633913" y="3702050"/>
          <p14:tracePt t="150534" x="4641850" y="3702050"/>
          <p14:tracePt t="150550" x="4659313" y="3702050"/>
          <p14:tracePt t="150654" x="4667250" y="3702050"/>
          <p14:tracePt t="151238" x="4683125" y="3702050"/>
          <p14:tracePt t="151270" x="4683125" y="3694113"/>
          <p14:tracePt t="152310" x="4716463" y="3702050"/>
          <p14:tracePt t="152318" x="4724400" y="3717925"/>
          <p14:tracePt t="152334" x="4724400" y="3751263"/>
          <p14:tracePt t="152343" x="4765675" y="3792538"/>
          <p14:tracePt t="152350" x="4791075" y="3800475"/>
          <p14:tracePt t="152361" x="4814888" y="3808413"/>
          <p14:tracePt t="152366" x="4840288" y="3817938"/>
          <p14:tracePt t="152377" x="4881563" y="3833813"/>
          <p14:tracePt t="152382" x="4948238" y="3849688"/>
          <p14:tracePt t="152393" x="5022850" y="3867150"/>
          <p14:tracePt t="152398" x="5087938" y="3875088"/>
          <p14:tracePt t="152406" x="5170488" y="3890963"/>
          <p14:tracePt t="152414" x="5229225" y="3900488"/>
          <p14:tracePt t="152422" x="5286375" y="3908425"/>
          <p14:tracePt t="152430" x="5353050" y="3916363"/>
          <p14:tracePt t="152438" x="5410200" y="3924300"/>
          <p14:tracePt t="152454" x="5418138" y="3924300"/>
          <p14:tracePt t="152463" x="5427663" y="3924300"/>
          <p14:tracePt t="152486" x="5459413" y="3924300"/>
          <p14:tracePt t="152496" x="5468938" y="3924300"/>
          <p14:tracePt t="152502" x="5484813" y="3916363"/>
          <p14:tracePt t="152511" x="5518150" y="3890963"/>
          <p14:tracePt t="152518" x="5551488" y="3875088"/>
          <p14:tracePt t="152528" x="5567363" y="3859213"/>
          <p14:tracePt t="152534" x="5592763" y="3841750"/>
          <p14:tracePt t="152545" x="5616575" y="3825875"/>
          <p14:tracePt t="152550" x="5649913" y="3800475"/>
          <p14:tracePt t="152561" x="5665788" y="3784600"/>
          <p14:tracePt t="152566" x="5675313" y="3776663"/>
          <p14:tracePt t="152577" x="5683250" y="3759200"/>
          <p14:tracePt t="152590" x="5691188" y="3743325"/>
          <p14:tracePt t="152598" x="5699125" y="3735388"/>
          <p14:tracePt t="152606" x="5716588" y="3735388"/>
          <p14:tracePt t="152614" x="5748338" y="3735388"/>
          <p14:tracePt t="152622" x="5765800" y="3725863"/>
          <p14:tracePt t="152630" x="5773738" y="3725863"/>
          <p14:tracePt t="152638" x="5781675" y="3725863"/>
          <p14:tracePt t="152686" x="5781675" y="3717925"/>
          <p14:tracePt t="152695" x="5773738" y="3717925"/>
          <p14:tracePt t="152712" x="5765800" y="3717925"/>
          <p14:tracePt t="152718" x="5748338" y="3717925"/>
          <p14:tracePt t="152734" x="5740400" y="3717925"/>
          <p14:tracePt t="152743" x="5732463" y="3717925"/>
          <p14:tracePt t="152759" x="5716588" y="3709988"/>
          <p14:tracePt t="152806" x="5699125" y="3702050"/>
          <p14:tracePt t="152830" x="5691188" y="3694113"/>
          <p14:tracePt t="152838" x="5683250" y="3684588"/>
          <p14:tracePt t="152846" x="5683250" y="3676650"/>
          <p14:tracePt t="152854" x="5665788" y="3676650"/>
          <p14:tracePt t="152870" x="5649913" y="3660775"/>
          <p14:tracePt t="152896" x="5641975" y="3652838"/>
          <p14:tracePt t="153006" x="5675313" y="3668713"/>
          <p14:tracePt t="153014" x="5691188" y="3676650"/>
          <p14:tracePt t="153022" x="5724525" y="3684588"/>
          <p14:tracePt t="153030" x="5773738" y="3694113"/>
          <p14:tracePt t="153038" x="5830888" y="3702050"/>
          <p14:tracePt t="153047" x="5897563" y="3709988"/>
          <p14:tracePt t="153054" x="5964238" y="3717925"/>
          <p14:tracePt t="153063" x="6021388" y="3717925"/>
          <p14:tracePt t="153070" x="6062663" y="3717925"/>
          <p14:tracePt t="153080" x="6111875" y="3717925"/>
          <p14:tracePt t="153086" x="6145213" y="3717925"/>
          <p14:tracePt t="153095" x="6170613" y="3717925"/>
          <p14:tracePt t="153102" x="6194425" y="3717925"/>
          <p14:tracePt t="153113" x="6203950" y="3717925"/>
          <p14:tracePt t="153118" x="6219825" y="3717925"/>
          <p14:tracePt t="153129" x="6235700" y="3717925"/>
          <p14:tracePt t="153144" x="6269038" y="3717925"/>
          <p14:tracePt t="153162" x="6276975" y="3717925"/>
          <p14:tracePt t="153166" x="6286500" y="3717925"/>
          <p14:tracePt t="153246" x="6294438" y="3717925"/>
          <p14:tracePt t="153294" x="6302375" y="3717925"/>
          <p14:tracePt t="153342" x="6302375" y="3702050"/>
          <p14:tracePt t="153358" x="6302375" y="3694113"/>
          <p14:tracePt t="153366" x="6310313" y="3694113"/>
          <p14:tracePt t="153375" x="6327775" y="3684588"/>
          <p14:tracePt t="153398" x="6327775" y="3676650"/>
          <p14:tracePt t="153494" x="6343650" y="3676650"/>
          <p14:tracePt t="153526" x="6351588" y="3676650"/>
          <p14:tracePt t="153534" x="6361113" y="3676650"/>
          <p14:tracePt t="153544" x="6369050" y="3660775"/>
          <p14:tracePt t="153550" x="6376988" y="3660775"/>
          <p14:tracePt t="153562" x="6402388" y="3660775"/>
          <p14:tracePt t="153566" x="6410325" y="3660775"/>
          <p14:tracePt t="153574" x="6426200" y="3660775"/>
          <p14:tracePt t="153582" x="6434138" y="3652838"/>
          <p14:tracePt t="153590" x="6443663" y="3652838"/>
          <p14:tracePt t="153598" x="6451600" y="3652838"/>
          <p14:tracePt t="153606" x="6467475" y="3652838"/>
          <p14:tracePt t="153614" x="6475413" y="3652838"/>
          <p14:tracePt t="153622" x="6492875" y="3652838"/>
          <p14:tracePt t="153630" x="6508750" y="3652838"/>
          <p14:tracePt t="153638" x="6534150" y="3652838"/>
          <p14:tracePt t="153647" x="6557963" y="3652838"/>
          <p14:tracePt t="153654" x="6575425" y="3643313"/>
          <p14:tracePt t="153663" x="6599238" y="3643313"/>
          <p14:tracePt t="153670" x="6624638" y="3643313"/>
          <p14:tracePt t="153680" x="6650038" y="3643313"/>
          <p14:tracePt t="153686" x="6657975" y="3635375"/>
          <p14:tracePt t="153696" x="6681788" y="3635375"/>
          <p14:tracePt t="153702" x="6707188" y="3635375"/>
          <p14:tracePt t="153712" x="6740525" y="3635375"/>
          <p14:tracePt t="153718" x="6764338" y="3635375"/>
          <p14:tracePt t="153727" x="6781800" y="3635375"/>
          <p14:tracePt t="153734" x="6805613" y="3611563"/>
          <p14:tracePt t="153743" x="6831013" y="3611563"/>
          <p14:tracePt t="153750" x="6856413" y="3611563"/>
          <p14:tracePt t="153760" x="6913563" y="3602038"/>
          <p14:tracePt t="153766" x="7004050" y="3602038"/>
          <p14:tracePt t="153775" x="7104063" y="3602038"/>
          <p14:tracePt t="153782" x="7210425" y="3602038"/>
          <p14:tracePt t="153790" x="7343775" y="3602038"/>
          <p14:tracePt t="153798" x="7483475" y="3602038"/>
          <p14:tracePt t="153806" x="7591425" y="3602038"/>
          <p14:tracePt t="153814" x="7715250" y="3602038"/>
          <p14:tracePt t="153822" x="7821613" y="3602038"/>
          <p14:tracePt t="153830" x="7905750" y="3602038"/>
          <p14:tracePt t="153838" x="7988300" y="3602038"/>
          <p14:tracePt t="153846" x="8053388" y="3602038"/>
          <p14:tracePt t="153863" x="8061325" y="3602038"/>
          <p14:tracePt t="153864" x="8070850" y="3602038"/>
          <p14:tracePt t="154190" x="8070850" y="3611563"/>
          <p14:tracePt t="154214" x="8053388" y="3627438"/>
          <p14:tracePt t="154222" x="8053388" y="3635375"/>
          <p14:tracePt t="154230" x="8037513" y="3652838"/>
          <p14:tracePt t="154238" x="8012113" y="3660775"/>
          <p14:tracePt t="154247" x="7988300" y="3668713"/>
          <p14:tracePt t="154254" x="7970838" y="3684588"/>
          <p14:tracePt t="154263" x="7962900" y="3684588"/>
          <p14:tracePt t="154270" x="7921625" y="3709988"/>
          <p14:tracePt t="154279" x="7905750" y="3735388"/>
          <p14:tracePt t="154286" x="7854950" y="3759200"/>
          <p14:tracePt t="154296" x="7821613" y="3792538"/>
          <p14:tracePt t="154302" x="7780338" y="3825875"/>
          <p14:tracePt t="154313" x="7748588" y="3867150"/>
          <p14:tracePt t="154318" x="7697788" y="3890963"/>
          <p14:tracePt t="154328" x="7673975" y="3890963"/>
          <p14:tracePt t="154334" x="7640638" y="3916363"/>
          <p14:tracePt t="154345" x="7599363" y="3949700"/>
          <p14:tracePt t="154350" x="7550150" y="3990975"/>
          <p14:tracePt t="154361" x="7491413" y="4032250"/>
          <p14:tracePt t="154366" x="7418388" y="4081463"/>
          <p14:tracePt t="154374" x="7351713" y="4122738"/>
          <p14:tracePt t="154382" x="7269163" y="4164013"/>
          <p14:tracePt t="154390" x="7186613" y="4205288"/>
          <p14:tracePt t="154399" x="7096125" y="4238625"/>
          <p14:tracePt t="154406" x="7004050" y="4254500"/>
          <p14:tracePt t="154414" x="6913563" y="4287838"/>
          <p14:tracePt t="154422" x="6823075" y="4313238"/>
          <p14:tracePt t="154431" x="6732588" y="4338638"/>
          <p14:tracePt t="154438" x="6624638" y="4362450"/>
          <p14:tracePt t="154447" x="6526213" y="4403725"/>
          <p14:tracePt t="154454" x="6392863" y="4437063"/>
          <p14:tracePt t="154464" x="6245225" y="4452938"/>
          <p14:tracePt t="154470" x="6080125" y="4478338"/>
          <p14:tracePt t="154479" x="5905500" y="4503738"/>
          <p14:tracePt t="154486" x="5740400" y="4519613"/>
          <p14:tracePt t="154496" x="5567363" y="4545013"/>
          <p14:tracePt t="154502" x="5386388" y="4552950"/>
          <p14:tracePt t="154513" x="5219700" y="4568825"/>
          <p14:tracePt t="154518" x="5095875" y="4576763"/>
          <p14:tracePt t="154528" x="4997450" y="4586288"/>
          <p14:tracePt t="154534" x="4914900" y="4586288"/>
          <p14:tracePt t="154545" x="4824413" y="4602163"/>
          <p14:tracePt t="154550" x="4757738" y="4610100"/>
          <p14:tracePt t="154558" x="4691063" y="4610100"/>
          <p14:tracePt t="154566" x="4608513" y="4610100"/>
          <p14:tracePt t="154574" x="4535488" y="4610100"/>
          <p14:tracePt t="154582" x="4476750" y="4618038"/>
          <p14:tracePt t="154590" x="4427538" y="4627563"/>
          <p14:tracePt t="154598" x="4386263" y="4635500"/>
          <p14:tracePt t="154606" x="4352925" y="4643438"/>
          <p14:tracePt t="154615" x="4337050" y="4643438"/>
          <p14:tracePt t="154622" x="4319588" y="4651375"/>
          <p14:tracePt t="154631" x="4286250" y="4660900"/>
          <p14:tracePt t="154638" x="4270375" y="4668838"/>
          <p14:tracePt t="154647" x="4244975" y="4676775"/>
          <p14:tracePt t="154654" x="4221163" y="4684713"/>
          <p14:tracePt t="154663" x="4195763" y="4702175"/>
          <p14:tracePt t="154670" x="4146550" y="4725988"/>
          <p14:tracePt t="154679" x="4113213" y="4733925"/>
          <p14:tracePt t="154686" x="4030663" y="4751388"/>
          <p14:tracePt t="154696" x="3932238" y="4759325"/>
          <p14:tracePt t="154702" x="3841750" y="4775200"/>
          <p14:tracePt t="154712" x="3741738" y="4792663"/>
          <p14:tracePt t="154718" x="3659188" y="4808538"/>
          <p14:tracePt t="154729" x="3568700" y="4833938"/>
          <p14:tracePt t="154734" x="3468688" y="4841875"/>
          <p14:tracePt t="154745" x="3386138" y="4849813"/>
          <p14:tracePt t="154750" x="3313113" y="4857750"/>
          <p14:tracePt t="154758" x="3254375" y="4867275"/>
          <p14:tracePt t="154767" x="3221038" y="4867275"/>
          <p14:tracePt t="154774" x="3187700" y="4867275"/>
          <p14:tracePt t="154782" x="3179763" y="4867275"/>
          <p14:tracePt t="154806" x="3171825" y="4867275"/>
          <p14:tracePt t="154847" x="3163888" y="4867275"/>
          <p14:tracePt t="154854" x="3146425" y="4867275"/>
          <p14:tracePt t="154863" x="3130550" y="4867275"/>
          <p14:tracePt t="154870" x="3114675" y="4867275"/>
          <p14:tracePt t="154880" x="3089275" y="4867275"/>
          <p14:tracePt t="154886" x="3081338" y="4867275"/>
          <p14:tracePt t="156610" x="3063875" y="4867275"/>
          <p14:tracePt t="156614" x="3048000" y="4867275"/>
          <p14:tracePt t="156631" x="3040063" y="4867275"/>
          <p14:tracePt t="156647" x="3032125" y="4867275"/>
          <p14:tracePt t="156654" x="3022600" y="4867275"/>
          <p14:tracePt t="156664" x="2981325" y="4849813"/>
          <p14:tracePt t="156670" x="2932113" y="4849813"/>
          <p14:tracePt t="156681" x="2908300" y="4841875"/>
          <p14:tracePt t="156686" x="2882900" y="4841875"/>
          <p14:tracePt t="156697" x="2849563" y="4841875"/>
          <p14:tracePt t="156702" x="2816225" y="4833938"/>
          <p14:tracePt t="156714" x="2774950" y="4826000"/>
          <p14:tracePt t="156718" x="2733675" y="4816475"/>
          <p14:tracePt t="156726" x="2684463" y="4808538"/>
          <p14:tracePt t="156734" x="2651125" y="4800600"/>
          <p14:tracePt t="156742" x="2593975" y="4792663"/>
          <p14:tracePt t="156749" x="2544763" y="4784725"/>
          <p14:tracePt t="156758" x="2493963" y="4767263"/>
          <p14:tracePt t="156765" x="2444750" y="4759325"/>
          <p14:tracePt t="156774" x="2395538" y="4751388"/>
          <p14:tracePt t="156782" x="2338388" y="4743450"/>
          <p14:tracePt t="156790" x="2279650" y="4725988"/>
          <p14:tracePt t="156798" x="2230438" y="4718050"/>
          <p14:tracePt t="156806" x="2197100" y="4718050"/>
          <p14:tracePt t="156815" x="2163763" y="4710113"/>
          <p14:tracePt t="156822" x="2114550" y="4710113"/>
          <p14:tracePt t="156831" x="2073275" y="4702175"/>
          <p14:tracePt t="156838" x="2006600" y="4692650"/>
          <p14:tracePt t="156847" x="1924050" y="4684713"/>
          <p14:tracePt t="156854" x="1825625" y="4676775"/>
          <p14:tracePt t="156863" x="1717675" y="4668838"/>
          <p14:tracePt t="156869" x="1593850" y="4651375"/>
          <p14:tracePt t="156880" x="1477963" y="4643438"/>
          <p14:tracePt t="156885" x="1363663" y="4643438"/>
          <p14:tracePt t="156897" x="1255713" y="4627563"/>
          <p14:tracePt t="156902" x="1155700" y="4618038"/>
          <p14:tracePt t="156910" x="1082675" y="4618038"/>
          <p14:tracePt t="156918" x="1016000" y="4618038"/>
          <p14:tracePt t="156926" x="941388" y="4610100"/>
          <p14:tracePt t="156934" x="876300" y="4594225"/>
          <p14:tracePt t="156942" x="825500" y="4586288"/>
          <p14:tracePt t="156950" x="776288" y="4586288"/>
          <p14:tracePt t="156958" x="719138" y="4576763"/>
          <p14:tracePt t="156966" x="660400" y="4568825"/>
          <p14:tracePt t="156974" x="619125" y="4568825"/>
          <p14:tracePt t="156982" x="569913" y="4560888"/>
          <p14:tracePt t="156990" x="512763" y="4560888"/>
          <p14:tracePt t="156998" x="446088" y="4560888"/>
          <p14:tracePt t="157006" x="379413" y="4560888"/>
          <p14:tracePt t="157015" x="306388" y="4560888"/>
          <p14:tracePt t="157022" x="231775" y="4560888"/>
          <p14:tracePt t="157032" x="157163" y="4560888"/>
          <p14:tracePt t="157038" x="90488" y="4560888"/>
          <p14:tracePt t="157048" x="41275" y="4560888"/>
          <p14:tracePt t="157295" x="41275" y="4983163"/>
          <p14:tracePt t="157302" x="82550" y="4991100"/>
          <p14:tracePt t="157310" x="115888" y="4991100"/>
          <p14:tracePt t="157318" x="165100" y="4999038"/>
          <p14:tracePt t="157326" x="214313" y="5006975"/>
          <p14:tracePt t="157334" x="265113" y="5014913"/>
          <p14:tracePt t="157342" x="306388" y="5014913"/>
          <p14:tracePt t="157350" x="355600" y="5014913"/>
          <p14:tracePt t="157358" x="396875" y="5014913"/>
          <p14:tracePt t="157366" x="446088" y="5014913"/>
          <p14:tracePt t="157374" x="479425" y="5014913"/>
          <p14:tracePt t="157383" x="512763" y="5014913"/>
          <p14:tracePt t="157390" x="544513" y="5014913"/>
          <p14:tracePt t="157399" x="569913" y="5014913"/>
          <p14:tracePt t="157406" x="595313" y="5014913"/>
          <p14:tracePt t="157415" x="619125" y="5014913"/>
          <p14:tracePt t="157422" x="644525" y="5014913"/>
          <p14:tracePt t="157432" x="652463" y="5014913"/>
          <p14:tracePt t="157438" x="660400" y="5014913"/>
          <p14:tracePt t="157448" x="668338" y="5014913"/>
          <p14:tracePt t="157454" x="677863" y="5014913"/>
          <p14:tracePt t="157470" x="693738" y="5014913"/>
          <p14:tracePt t="157482" x="709613" y="5024438"/>
          <p14:tracePt t="157486" x="719138" y="5024438"/>
          <p14:tracePt t="157497" x="727075" y="5024438"/>
          <p14:tracePt t="157502" x="735013" y="5024438"/>
          <p14:tracePt t="157510" x="768350" y="5024438"/>
          <p14:tracePt t="157519" x="793750" y="5024438"/>
          <p14:tracePt t="157526" x="817563" y="5024438"/>
          <p14:tracePt t="157534" x="850900" y="5024438"/>
          <p14:tracePt t="157542" x="884238" y="5024438"/>
          <p14:tracePt t="157550" x="941388" y="5024438"/>
          <p14:tracePt t="157558" x="982663" y="5024438"/>
          <p14:tracePt t="157565" x="1041400" y="5024438"/>
          <p14:tracePt t="157574" x="1082675" y="5024438"/>
          <p14:tracePt t="157583" x="1131888" y="5024438"/>
          <p14:tracePt t="157590" x="1165225" y="5024438"/>
          <p14:tracePt t="157599" x="1189038" y="5024438"/>
          <p14:tracePt t="157606" x="1196975" y="5024438"/>
          <p14:tracePt t="157615" x="1214438" y="5024438"/>
          <p14:tracePt t="157622" x="1238250" y="5024438"/>
          <p14:tracePt t="157633" x="1263650" y="5024438"/>
          <p14:tracePt t="157638" x="1289050" y="5024438"/>
          <p14:tracePt t="157649" x="1296988" y="5024438"/>
          <p14:tracePt t="157654" x="1312863" y="5024438"/>
          <p14:tracePt t="157664" x="1330325" y="5024438"/>
          <p14:tracePt t="157670" x="1338263" y="5024438"/>
          <p14:tracePt t="157681" x="1363663" y="5024438"/>
          <p14:tracePt t="157686" x="1387475" y="5024438"/>
          <p14:tracePt t="157698" x="1412875" y="5024438"/>
          <p14:tracePt t="157702" x="1420813" y="5024438"/>
          <p14:tracePt t="157710" x="1428750" y="5024438"/>
          <p14:tracePt t="157718" x="1436688" y="5024438"/>
          <p14:tracePt t="157726" x="1446213" y="5024438"/>
          <p14:tracePt t="157733" x="1470025" y="5024438"/>
          <p14:tracePt t="157742" x="1487488" y="5024438"/>
          <p14:tracePt t="157749" x="1503363" y="5024438"/>
          <p14:tracePt t="157758" x="1519238" y="5024438"/>
          <p14:tracePt t="157765" x="1536700" y="5024438"/>
          <p14:tracePt t="157774" x="1560513" y="5024438"/>
          <p14:tracePt t="157782" x="1593850" y="5024438"/>
          <p14:tracePt t="157790" x="1619250" y="5024438"/>
          <p14:tracePt t="157799" x="1635125" y="5014913"/>
          <p14:tracePt t="157806" x="1668463" y="5014913"/>
          <p14:tracePt t="157815" x="1709738" y="5006975"/>
          <p14:tracePt t="157822" x="1725613" y="5006975"/>
          <p14:tracePt t="157832" x="1743075" y="5006975"/>
          <p14:tracePt t="157838" x="1766888" y="5006975"/>
          <p14:tracePt t="157848" x="1792288" y="5006975"/>
          <p14:tracePt t="157854" x="1825625" y="5006975"/>
          <p14:tracePt t="157864" x="1866900" y="5006975"/>
          <p14:tracePt t="157870" x="1916113" y="5006975"/>
          <p14:tracePt t="157881" x="1957388" y="5006975"/>
          <p14:tracePt t="157886" x="2016125" y="5006975"/>
          <p14:tracePt t="157894" x="2073275" y="5006975"/>
          <p14:tracePt t="157902" x="2139950" y="5006975"/>
          <p14:tracePt t="157910" x="2205038" y="5006975"/>
          <p14:tracePt t="157918" x="2305050" y="5006975"/>
          <p14:tracePt t="157926" x="2411413" y="5006975"/>
          <p14:tracePt t="157934" x="2519363" y="5006975"/>
          <p14:tracePt t="157942" x="2643188" y="5006975"/>
          <p14:tracePt t="157950" x="2759075" y="5006975"/>
          <p14:tracePt t="157958" x="2908300" y="5006975"/>
          <p14:tracePt t="157966" x="3073400" y="5006975"/>
          <p14:tracePt t="157974" x="3228975" y="5006975"/>
          <p14:tracePt t="157983" x="3411538" y="5006975"/>
          <p14:tracePt t="157990" x="3568700" y="5006975"/>
          <p14:tracePt t="158000" x="3675063" y="5006975"/>
          <p14:tracePt t="158006" x="3783013" y="5006975"/>
          <p14:tracePt t="158016" x="3890963" y="5006975"/>
          <p14:tracePt t="158022" x="3989388" y="5006975"/>
          <p14:tracePt t="158033" x="4105275" y="5006975"/>
          <p14:tracePt t="158038" x="4221163" y="5006975"/>
          <p14:tracePt t="158048" x="4344988" y="5006975"/>
          <p14:tracePt t="158054" x="4476750" y="5006975"/>
          <p14:tracePt t="158064" x="4659313" y="5006975"/>
          <p14:tracePt t="158070" x="4840288" y="5006975"/>
          <p14:tracePt t="158081" x="4997450" y="5006975"/>
          <p14:tracePt t="158086" x="5154613" y="5006975"/>
          <p14:tracePt t="158094" x="5311775" y="5006975"/>
          <p14:tracePt t="158102" x="5492750" y="5006975"/>
          <p14:tracePt t="158110" x="5649913" y="5006975"/>
          <p14:tracePt t="158118" x="5773738" y="5006975"/>
          <p14:tracePt t="158126" x="5873750" y="5006975"/>
          <p14:tracePt t="158134" x="5972175" y="5006975"/>
          <p14:tracePt t="158142" x="6080125" y="5006975"/>
          <p14:tracePt t="158150" x="6178550" y="5006975"/>
          <p14:tracePt t="158158" x="6276975" y="5006975"/>
          <p14:tracePt t="158166" x="6361113" y="5006975"/>
          <p14:tracePt t="158174" x="6451600" y="5006975"/>
          <p14:tracePt t="158183" x="6557963" y="5006975"/>
          <p14:tracePt t="158200" x="6756400" y="5006975"/>
          <p14:tracePt t="158206" x="6864350" y="5006975"/>
          <p14:tracePt t="158216" x="6962775" y="5006975"/>
          <p14:tracePt t="158222" x="7054850" y="5006975"/>
          <p14:tracePt t="158233" x="7127875" y="5006975"/>
          <p14:tracePt t="158238" x="7202488" y="5006975"/>
          <p14:tracePt t="158250" x="7269163" y="5006975"/>
          <p14:tracePt t="158254" x="7351713" y="5006975"/>
          <p14:tracePt t="158264" x="7418388" y="5006975"/>
          <p14:tracePt t="158270" x="7491413" y="5006975"/>
          <p14:tracePt t="158281" x="7566025" y="5006975"/>
          <p14:tracePt t="158286" x="7656513" y="5006975"/>
          <p14:tracePt t="158295" x="7748588" y="5006975"/>
          <p14:tracePt t="158302" x="7847013" y="5006975"/>
          <p14:tracePt t="158310" x="7947025" y="5006975"/>
          <p14:tracePt t="158318" x="8053388" y="5006975"/>
          <p14:tracePt t="158326" x="8169275" y="5006975"/>
          <p14:tracePt t="158334" x="8267700" y="5006975"/>
          <p14:tracePt t="158342" x="8367713" y="5006975"/>
          <p14:tracePt t="158350" x="8466138" y="5006975"/>
          <p14:tracePt t="158358" x="8558213" y="5006975"/>
          <p14:tracePt t="158367" x="8640763" y="5006975"/>
          <p14:tracePt t="158374" x="8723313" y="5006975"/>
          <p14:tracePt t="158383" x="8796338" y="5006975"/>
          <p14:tracePt t="158390" x="8863013" y="5006975"/>
          <p14:tracePt t="158400" x="8921750" y="5014913"/>
          <p14:tracePt t="158406" x="8970963" y="5024438"/>
          <p14:tracePt t="158416" x="8978900" y="5024438"/>
          <p14:tracePt t="158422" x="8986838" y="5032375"/>
          <p14:tracePt t="158470" x="8953500" y="5056188"/>
          <p14:tracePt t="158479" x="8912225" y="5056188"/>
          <p14:tracePt t="158486" x="8896350" y="5056188"/>
          <p14:tracePt t="158494" x="8863013" y="5065713"/>
          <p14:tracePt t="158502" x="8788400" y="5073650"/>
          <p14:tracePt t="158510" x="8705850" y="5081588"/>
          <p14:tracePt t="158518" x="8589963" y="5097463"/>
          <p14:tracePt t="158526" x="8475663" y="5106988"/>
          <p14:tracePt t="158534" x="8334375" y="5122863"/>
          <p14:tracePt t="158542" x="8194675" y="5130800"/>
          <p14:tracePt t="158550" x="8012113" y="5130800"/>
          <p14:tracePt t="158558" x="7854950" y="5130800"/>
          <p14:tracePt t="158567" x="7715250" y="5138738"/>
          <p14:tracePt t="158574" x="7550150" y="5148263"/>
          <p14:tracePt t="158584" x="7343775" y="5148263"/>
          <p14:tracePt t="158590" x="7096125" y="5148263"/>
          <p14:tracePt t="158599" x="6872288" y="5148263"/>
          <p14:tracePt t="158606" x="6599238" y="5148263"/>
          <p14:tracePt t="158616" x="6335713" y="5148263"/>
          <p14:tracePt t="158622" x="6062663" y="5148263"/>
          <p14:tracePt t="158633" x="5773738" y="5148263"/>
          <p14:tracePt t="158638" x="5476875" y="5148263"/>
          <p14:tracePt t="158649" x="5187950" y="5148263"/>
          <p14:tracePt t="158654" x="4873625" y="5148263"/>
          <p14:tracePt t="158665" x="4584700" y="5148263"/>
          <p14:tracePt t="158670" x="4337050" y="5148263"/>
          <p14:tracePt t="158682" x="4089400" y="5148263"/>
          <p14:tracePt t="158686" x="3865563" y="5148263"/>
          <p14:tracePt t="158694" x="3617913" y="5148263"/>
          <p14:tracePt t="158702" x="3386138" y="5148263"/>
          <p14:tracePt t="158710" x="3228975" y="5148263"/>
          <p14:tracePt t="158718" x="3073400" y="5148263"/>
          <p14:tracePt t="158726" x="2957513" y="5148263"/>
          <p14:tracePt t="158734" x="2816225" y="5148263"/>
          <p14:tracePt t="158742" x="2709863" y="5148263"/>
          <p14:tracePt t="158750" x="2609850" y="5148263"/>
          <p14:tracePt t="158758" x="2511425" y="5148263"/>
          <p14:tracePt t="158767" x="2436813" y="5148263"/>
          <p14:tracePt t="158774" x="2362200" y="5148263"/>
          <p14:tracePt t="158783" x="2297113" y="5148263"/>
          <p14:tracePt t="158790" x="2230438" y="5148263"/>
          <p14:tracePt t="158799" x="2155825" y="5148263"/>
          <p14:tracePt t="158806" x="2106613" y="5148263"/>
          <p14:tracePt t="158816" x="2057400" y="5148263"/>
          <p14:tracePt t="158822" x="2016125" y="5138738"/>
          <p14:tracePt t="158832" x="1965325" y="5138738"/>
          <p14:tracePt t="158838" x="1916113" y="5138738"/>
          <p14:tracePt t="158848" x="1858963" y="5138738"/>
          <p14:tracePt t="158854" x="1792288" y="5130800"/>
          <p14:tracePt t="158865" x="1735138" y="5130800"/>
          <p14:tracePt t="158870" x="1676400" y="5122863"/>
          <p14:tracePt t="158878" x="1611313" y="5114925"/>
          <p14:tracePt t="158886" x="1560513" y="5114925"/>
          <p14:tracePt t="158901" x="1528763" y="5114925"/>
          <p14:tracePt t="158902" x="1495425" y="5114925"/>
          <p14:tracePt t="158910" x="1436688" y="5106988"/>
          <p14:tracePt t="158918" x="1395413" y="5097463"/>
          <p14:tracePt t="158926" x="1338263" y="5097463"/>
          <p14:tracePt t="158935" x="1304925" y="5097463"/>
          <p14:tracePt t="158942" x="1281113" y="5097463"/>
          <p14:tracePt t="158951" x="1255713" y="5097463"/>
          <p14:tracePt t="158958" x="1230313" y="5089525"/>
          <p14:tracePt t="158967" x="1214438" y="5081588"/>
          <p14:tracePt t="158974" x="1206500" y="5073650"/>
          <p14:tracePt t="158983" x="1196975" y="5073650"/>
          <p14:tracePt t="158990" x="1155700" y="5056188"/>
          <p14:tracePt t="158999" x="1114425" y="5056188"/>
          <p14:tracePt t="159006" x="1106488" y="5056188"/>
          <p14:tracePt t="159016" x="1073150" y="5048250"/>
          <p14:tracePt t="159022" x="1049338" y="5048250"/>
          <p14:tracePt t="159032" x="1016000" y="5048250"/>
          <p14:tracePt t="159038" x="982663" y="5048250"/>
          <p14:tracePt t="159048" x="941388" y="5048250"/>
          <p14:tracePt t="159054" x="884238" y="5048250"/>
          <p14:tracePt t="159065" x="817563" y="5048250"/>
          <p14:tracePt t="159070" x="735013" y="5048250"/>
          <p14:tracePt t="159079" x="636588" y="5048250"/>
          <p14:tracePt t="159086" x="544513" y="5048250"/>
          <p14:tracePt t="159094" x="454025" y="5048250"/>
          <p14:tracePt t="159102" x="371475" y="5040313"/>
          <p14:tracePt t="159110" x="280988" y="5040313"/>
          <p14:tracePt t="159118" x="190500" y="5040313"/>
          <p14:tracePt t="159126" x="115888" y="5040313"/>
          <p14:tracePt t="159134" x="25400" y="5040313"/>
          <p14:tracePt t="159558" x="214313" y="4949825"/>
          <p14:tracePt t="159567" x="330200" y="4949825"/>
          <p14:tracePt t="159574" x="454025" y="4949825"/>
          <p14:tracePt t="159583" x="561975" y="4949825"/>
          <p14:tracePt t="159590" x="693738" y="4949825"/>
          <p14:tracePt t="159600" x="817563" y="4949825"/>
          <p14:tracePt t="159606" x="917575" y="4949825"/>
          <p14:tracePt t="159616" x="1023938" y="4949825"/>
          <p14:tracePt t="159622" x="1123950" y="4949825"/>
          <p14:tracePt t="159632" x="1230313" y="4949825"/>
          <p14:tracePt t="159638" x="1330325" y="4949825"/>
          <p14:tracePt t="159649" x="1428750" y="4949825"/>
          <p14:tracePt t="159654" x="1544638" y="4949825"/>
          <p14:tracePt t="159662" x="1643063" y="4949825"/>
          <p14:tracePt t="159670" x="1743075" y="4949825"/>
          <p14:tracePt t="159678" x="1841500" y="4949825"/>
          <p14:tracePt t="159686" x="1941513" y="4949825"/>
          <p14:tracePt t="159694" x="2039938" y="4949825"/>
          <p14:tracePt t="159702" x="2139950" y="4949825"/>
          <p14:tracePt t="159710" x="2246313" y="4949825"/>
          <p14:tracePt t="159718" x="2346325" y="4949825"/>
          <p14:tracePt t="159726" x="2452688" y="4949825"/>
          <p14:tracePt t="159734" x="2568575" y="4949825"/>
          <p14:tracePt t="159742" x="2659063" y="4949825"/>
          <p14:tracePt t="159751" x="2759075" y="4949825"/>
          <p14:tracePt t="159759" x="2874963" y="4949825"/>
          <p14:tracePt t="159767" x="2973388" y="4949825"/>
          <p14:tracePt t="159774" x="3081338" y="4949825"/>
          <p14:tracePt t="159784" x="3179763" y="4949825"/>
          <p14:tracePt t="159790" x="3262313" y="4949825"/>
          <p14:tracePt t="159800" x="3378200" y="4949825"/>
          <p14:tracePt t="159806" x="3460750" y="4949825"/>
          <p14:tracePt t="159816" x="3551238" y="4949825"/>
          <p14:tracePt t="159822" x="3625850" y="4949825"/>
          <p14:tracePt t="159832" x="3692525" y="4949825"/>
          <p14:tracePt t="159838" x="3767138" y="4949825"/>
          <p14:tracePt t="159849" x="3816350" y="4949825"/>
          <p14:tracePt t="159854" x="3849688" y="4949825"/>
          <p14:tracePt t="159862" x="3857625" y="4949825"/>
          <p14:tracePt t="159870" x="3873500" y="4949825"/>
          <p14:tracePt t="159878" x="3890963" y="4949825"/>
          <p14:tracePt t="159900" x="3914775" y="4949825"/>
          <p14:tracePt t="159918" x="3924300" y="4949825"/>
          <p14:tracePt t="159934" x="3932238" y="4949825"/>
          <p14:tracePt t="159942" x="3940175" y="4949825"/>
          <p14:tracePt t="159951" x="3956050" y="4949825"/>
          <p14:tracePt t="159958" x="3973513" y="4949825"/>
          <p14:tracePt t="159967" x="4006850" y="4949825"/>
          <p14:tracePt t="159974" x="4022725" y="4949825"/>
          <p14:tracePt t="159990" x="4048125" y="4949825"/>
          <p14:tracePt t="160000" x="4056063" y="4949825"/>
          <p14:tracePt t="160006" x="4071938" y="4949825"/>
          <p14:tracePt t="160016" x="4079875" y="4949825"/>
          <p14:tracePt t="160022" x="4089400" y="4949825"/>
          <p14:tracePt t="160033" x="4105275" y="4940300"/>
          <p14:tracePt t="160110" x="4105275" y="4932363"/>
          <p14:tracePt t="160118" x="4105275" y="4916488"/>
          <p14:tracePt t="160126" x="4079875" y="4899025"/>
          <p14:tracePt t="160135" x="4064000" y="4891088"/>
          <p14:tracePt t="160142" x="4022725" y="4883150"/>
          <p14:tracePt t="160151" x="3965575" y="4867275"/>
          <p14:tracePt t="160158" x="3883025" y="4841875"/>
          <p14:tracePt t="160167" x="3808413" y="4826000"/>
          <p14:tracePt t="160174" x="3716338" y="4800600"/>
          <p14:tracePt t="160184" x="3617913" y="4784725"/>
          <p14:tracePt t="160190" x="3527425" y="4759325"/>
          <p14:tracePt t="160200" x="3436938" y="4743450"/>
          <p14:tracePt t="160206" x="3354388" y="4733925"/>
          <p14:tracePt t="160216" x="3279775" y="4733925"/>
          <p14:tracePt t="160222" x="3205163" y="4733925"/>
          <p14:tracePt t="160234" x="3114675" y="4725988"/>
          <p14:tracePt t="160238" x="3006725" y="4718050"/>
          <p14:tracePt t="160249" x="2908300" y="4702175"/>
          <p14:tracePt t="160254" x="2782888" y="4692650"/>
          <p14:tracePt t="160262" x="2643188" y="4676775"/>
          <p14:tracePt t="160271" x="2511425" y="4676775"/>
          <p14:tracePt t="160278" x="2387600" y="4668838"/>
          <p14:tracePt t="160286" x="2287588" y="4668838"/>
          <p14:tracePt t="160294" x="2189163" y="4668838"/>
          <p14:tracePt t="160302" x="2122488" y="4668838"/>
          <p14:tracePt t="160310" x="2073275" y="4668838"/>
          <p14:tracePt t="160318" x="2039938" y="4668838"/>
          <p14:tracePt t="160326" x="2032000" y="4668838"/>
          <p14:tracePt t="160335" x="2024063" y="4668838"/>
          <p14:tracePt t="160342" x="2016125" y="4668838"/>
          <p14:tracePt t="160367" x="1998663" y="4651375"/>
          <p14:tracePt t="160374" x="1982788" y="4643438"/>
          <p14:tracePt t="160383" x="1982788" y="4635500"/>
          <p14:tracePt t="160400" x="1957388" y="4618038"/>
          <p14:tracePt t="160406" x="1941513" y="4618038"/>
          <p14:tracePt t="160416" x="1924050" y="4594225"/>
          <p14:tracePt t="160422" x="1924050" y="4560888"/>
          <p14:tracePt t="160433" x="1916113" y="4545013"/>
          <p14:tracePt t="160438" x="1916113" y="4511675"/>
          <p14:tracePt t="160449" x="1916113" y="4494213"/>
          <p14:tracePt t="160454" x="1916113" y="4452938"/>
          <p14:tracePt t="160462" x="1916113" y="4437063"/>
          <p14:tracePt t="160470" x="1916113" y="4403725"/>
          <p14:tracePt t="160478" x="1916113" y="4354513"/>
          <p14:tracePt t="160486" x="1916113" y="4297363"/>
          <p14:tracePt t="160494" x="1916113" y="4254500"/>
          <p14:tracePt t="160502" x="1916113" y="4213225"/>
          <p14:tracePt t="160510" x="1916113" y="4164013"/>
          <p14:tracePt t="160518" x="1916113" y="4122738"/>
          <p14:tracePt t="160526" x="1916113" y="4081463"/>
          <p14:tracePt t="160535" x="1924050" y="4057650"/>
          <p14:tracePt t="160542" x="1933575" y="4032250"/>
          <p14:tracePt t="160551" x="1941513" y="3998913"/>
          <p14:tracePt t="160558" x="1949450" y="3983038"/>
          <p14:tracePt t="160567" x="1957388" y="3975100"/>
          <p14:tracePt t="160574" x="1965325" y="3957638"/>
          <p14:tracePt t="160584" x="1965325" y="3949700"/>
          <p14:tracePt t="160606" x="1965325" y="3941763"/>
          <p14:tracePt t="160616" x="1974850" y="3932238"/>
          <p14:tracePt t="160638" x="1982788" y="3916363"/>
          <p14:tracePt t="160646" x="1998663" y="3900488"/>
          <p14:tracePt t="160654" x="2006600" y="3875088"/>
          <p14:tracePt t="160663" x="2047875" y="3867150"/>
          <p14:tracePt t="160671" x="2065338" y="3859213"/>
          <p14:tracePt t="160678" x="2089150" y="3833813"/>
          <p14:tracePt t="160687" x="2106613" y="3833813"/>
          <p14:tracePt t="160694" x="2122488" y="3808413"/>
          <p14:tracePt t="160703" x="2147888" y="3792538"/>
          <p14:tracePt t="160710" x="2155825" y="3784600"/>
          <p14:tracePt t="160719" x="2171700" y="3776663"/>
          <p14:tracePt t="160726" x="2189163" y="3759200"/>
          <p14:tracePt t="160734" x="2205038" y="3751263"/>
          <p14:tracePt t="160741" x="2230438" y="3743325"/>
          <p14:tracePt t="160751" x="2254250" y="3743325"/>
          <p14:tracePt t="160757" x="2279650" y="3735388"/>
          <p14:tracePt t="160767" x="2312988" y="3717925"/>
          <p14:tracePt t="160774" x="2338388" y="3717925"/>
          <p14:tracePt t="160783" x="2370138" y="3709988"/>
          <p14:tracePt t="160789" x="2444750" y="3702050"/>
          <p14:tracePt t="160799" x="2493963" y="3702050"/>
          <p14:tracePt t="160806" x="2544763" y="3694113"/>
          <p14:tracePt t="160815" x="2609850" y="3684588"/>
          <p14:tracePt t="160821" x="2668588" y="3676650"/>
          <p14:tracePt t="160832" x="2725738" y="3676650"/>
          <p14:tracePt t="160837" x="2792413" y="3676650"/>
          <p14:tracePt t="160846" x="2857500" y="3676650"/>
          <p14:tracePt t="160853" x="2932113" y="3676650"/>
          <p14:tracePt t="160861" x="3006725" y="3676650"/>
          <p14:tracePt t="160869" x="3089275" y="3676650"/>
          <p14:tracePt t="160878" x="3171825" y="3676650"/>
          <p14:tracePt t="160885" x="3254375" y="3676650"/>
          <p14:tracePt t="160893" x="3354388" y="3676650"/>
          <p14:tracePt t="160901" x="3460750" y="3676650"/>
          <p14:tracePt t="160909" x="3560763" y="3684588"/>
          <p14:tracePt t="160918" x="3633788" y="3694113"/>
          <p14:tracePt t="160925" x="3643313" y="3702050"/>
          <p14:tracePt t="161070" x="3651250" y="3702050"/>
          <p14:tracePt t="161078" x="3684588" y="3725863"/>
          <p14:tracePt t="161086" x="3708400" y="3725863"/>
          <p14:tracePt t="161094" x="3725863" y="3743325"/>
          <p14:tracePt t="161103" x="3749675" y="3751263"/>
          <p14:tracePt t="161110" x="3783013" y="3767138"/>
          <p14:tracePt t="161118" x="3798888" y="3784600"/>
          <p14:tracePt t="161126" x="3808413" y="3784600"/>
          <p14:tracePt t="161135" x="3816350" y="3784600"/>
          <p14:tracePt t="161142" x="3841750" y="3784600"/>
          <p14:tracePt t="161152" x="3857625" y="3784600"/>
          <p14:tracePt t="161158" x="3898900" y="3784600"/>
          <p14:tracePt t="161168" x="3973513" y="3784600"/>
          <p14:tracePt t="161174" x="4064000" y="3784600"/>
          <p14:tracePt t="161184" x="4162425" y="3784600"/>
          <p14:tracePt t="161190" x="4278313" y="3784600"/>
          <p14:tracePt t="161200" x="4427538" y="3784600"/>
          <p14:tracePt t="161206" x="4592638" y="3784600"/>
          <p14:tracePt t="161217" x="4791075" y="3784600"/>
          <p14:tracePt t="161222" x="4956175" y="3792538"/>
          <p14:tracePt t="161233" x="5095875" y="3800475"/>
          <p14:tracePt t="161238" x="5237163" y="3808413"/>
          <p14:tracePt t="161246" x="5353050" y="3833813"/>
          <p14:tracePt t="161254" x="5451475" y="3859213"/>
          <p14:tracePt t="161262" x="5534025" y="3883025"/>
          <p14:tracePt t="161271" x="5600700" y="3908425"/>
          <p14:tracePt t="161278" x="5665788" y="3941763"/>
          <p14:tracePt t="161286" x="5732463" y="3965575"/>
          <p14:tracePt t="161294" x="5781675" y="3998913"/>
          <p14:tracePt t="161302" x="5830888" y="4032250"/>
          <p14:tracePt t="161310" x="5864225" y="4048125"/>
          <p14:tracePt t="161319" x="5881688" y="4065588"/>
          <p14:tracePt t="161326" x="5905500" y="4089400"/>
          <p14:tracePt t="161335" x="5956300" y="4122738"/>
          <p14:tracePt t="161342" x="5972175" y="4148138"/>
          <p14:tracePt t="161352" x="5972175" y="4181475"/>
          <p14:tracePt t="161358" x="5997575" y="4205288"/>
          <p14:tracePt t="161368" x="5997575" y="4213225"/>
          <p14:tracePt t="161374" x="5997575" y="4238625"/>
          <p14:tracePt t="161385" x="5997575" y="4264025"/>
          <p14:tracePt t="161390" x="5997575" y="4279900"/>
          <p14:tracePt t="161400" x="5997575" y="4297363"/>
          <p14:tracePt t="161406" x="5997575" y="4329113"/>
          <p14:tracePt t="161417" x="5997575" y="4354513"/>
          <p14:tracePt t="161422" x="5946775" y="4403725"/>
          <p14:tracePt t="161430" x="5915025" y="4437063"/>
          <p14:tracePt t="161438" x="5881688" y="4470400"/>
          <p14:tracePt t="161446" x="5848350" y="4494213"/>
          <p14:tracePt t="161454" x="5799138" y="4519613"/>
          <p14:tracePt t="161462" x="5724525" y="4545013"/>
          <p14:tracePt t="161471" x="5657850" y="4576763"/>
          <p14:tracePt t="161478" x="5592763" y="4610100"/>
          <p14:tracePt t="161487" x="5510213" y="4635500"/>
          <p14:tracePt t="161494" x="5418138" y="4651375"/>
          <p14:tracePt t="161502" x="5335588" y="4668838"/>
          <p14:tracePt t="161510" x="5245100" y="4676775"/>
          <p14:tracePt t="161521" x="5154613" y="4684713"/>
          <p14:tracePt t="161527" x="5064125" y="4692650"/>
          <p14:tracePt t="161536" x="4964113" y="4718050"/>
          <p14:tracePt t="161542" x="4873625" y="4725988"/>
          <p14:tracePt t="161551" x="4773613" y="4743450"/>
          <p14:tracePt t="161558" x="4691063" y="4751388"/>
          <p14:tracePt t="161567" x="4600575" y="4767263"/>
          <p14:tracePt t="161574" x="4502150" y="4775200"/>
          <p14:tracePt t="161584" x="4402138" y="4775200"/>
          <p14:tracePt t="161590" x="4303713" y="4775200"/>
          <p14:tracePt t="161600" x="4213225" y="4784725"/>
          <p14:tracePt t="161606" x="4130675" y="4784725"/>
          <p14:tracePt t="161616" x="4038600" y="4784725"/>
          <p14:tracePt t="161622" x="3940175" y="4784725"/>
          <p14:tracePt t="161630" x="3865563" y="4784725"/>
          <p14:tracePt t="161638" x="3798888" y="4784725"/>
          <p14:tracePt t="161646" x="3725863" y="4800600"/>
          <p14:tracePt t="161654" x="3684588" y="4816475"/>
          <p14:tracePt t="161661" x="3625850" y="4826000"/>
          <p14:tracePt t="161670" x="3576638" y="4833938"/>
          <p14:tracePt t="161678" x="3543300" y="4833938"/>
          <p14:tracePt t="161685" x="3519488" y="4841875"/>
          <p14:tracePt t="161694" x="3509963" y="4841875"/>
          <p14:tracePt t="161702" x="3486150" y="4841875"/>
          <p14:tracePt t="161709" x="3452813" y="4841875"/>
          <p14:tracePt t="161718" x="3436938" y="4841875"/>
          <p14:tracePt t="161736" x="3419475" y="4841875"/>
          <p14:tracePt t="161742" x="3411538" y="4841875"/>
          <p14:tracePt t="161752" x="3395663" y="4841875"/>
          <p14:tracePt t="161758" x="3378200" y="4841875"/>
          <p14:tracePt t="161768" x="3362325" y="4841875"/>
          <p14:tracePt t="161774" x="3354388" y="4841875"/>
          <p14:tracePt t="161784" x="3336925" y="4841875"/>
          <p14:tracePt t="161790" x="3328988" y="4841875"/>
          <p14:tracePt t="161966" x="3321050" y="4841875"/>
          <p14:tracePt t="162030" x="3321050" y="4833938"/>
          <p14:tracePt t="162038" x="3321050" y="4826000"/>
          <p14:tracePt t="162110" x="3328988" y="4826000"/>
          <p14:tracePt t="162119" x="3336925" y="4826000"/>
          <p14:tracePt t="162126" x="3362325" y="4826000"/>
          <p14:tracePt t="162136" x="3370263" y="4826000"/>
          <p14:tracePt t="162152" x="3386138" y="4826000"/>
          <p14:tracePt t="162167" x="3403600" y="4826000"/>
          <p14:tracePt t="162182" x="3411538" y="4826000"/>
          <p14:tracePt t="162190" x="3436938" y="4833938"/>
          <p14:tracePt t="162202" x="3468688" y="4841875"/>
          <p14:tracePt t="162206" x="3509963" y="4849813"/>
          <p14:tracePt t="162214" x="3527425" y="4857750"/>
          <p14:tracePt t="162222" x="3560763" y="4875213"/>
          <p14:tracePt t="162230" x="3584575" y="4883150"/>
          <p14:tracePt t="162238" x="3609975" y="4883150"/>
          <p14:tracePt t="162246" x="3617913" y="4891088"/>
          <p14:tracePt t="162255" x="3643313" y="4899025"/>
          <p14:tracePt t="162270" x="3659188" y="4899025"/>
          <p14:tracePt t="162278" x="3700463" y="4908550"/>
          <p14:tracePt t="162288" x="3733800" y="4908550"/>
          <p14:tracePt t="162294" x="3783013" y="4932363"/>
          <p14:tracePt t="162303" x="3816350" y="4932363"/>
          <p14:tracePt t="162310" x="3841750" y="4932363"/>
          <p14:tracePt t="162319" x="3873500" y="4932363"/>
          <p14:tracePt t="162326" x="3906838" y="4940300"/>
          <p14:tracePt t="162335" x="3956050" y="4940300"/>
          <p14:tracePt t="162342" x="3997325" y="4949825"/>
          <p14:tracePt t="162353" x="4056063" y="4957763"/>
          <p14:tracePt t="162358" x="4105275" y="4965700"/>
          <p14:tracePt t="162368" x="4154488" y="4973638"/>
          <p14:tracePt t="162374" x="4203700" y="4983163"/>
          <p14:tracePt t="162384" x="4262438" y="4991100"/>
          <p14:tracePt t="162390" x="4319588" y="4991100"/>
          <p14:tracePt t="162402" x="4360863" y="4991100"/>
          <p14:tracePt t="162406" x="4411663" y="4991100"/>
          <p14:tracePt t="162414" x="4468813" y="4991100"/>
          <p14:tracePt t="162422" x="4518025" y="4999038"/>
          <p14:tracePt t="162430" x="4592638" y="4999038"/>
          <p14:tracePt t="162438" x="4659313" y="5006975"/>
          <p14:tracePt t="162446" x="4724400" y="5006975"/>
          <p14:tracePt t="162454" x="4791075" y="5006975"/>
          <p14:tracePt t="162462" x="4873625" y="5006975"/>
          <p14:tracePt t="162470" x="4940300" y="5006975"/>
          <p14:tracePt t="162478" x="4997450" y="5006975"/>
          <p14:tracePt t="162486" x="5046663" y="5006975"/>
          <p14:tracePt t="162494" x="5054600" y="5006975"/>
          <p14:tracePt t="162503" x="5064125" y="5006975"/>
          <p14:tracePt t="162520" x="5072063" y="5006975"/>
          <p14:tracePt t="162536" x="5095875" y="5006975"/>
          <p14:tracePt t="162542" x="5113338" y="4999038"/>
          <p14:tracePt t="162552" x="5121275" y="4983163"/>
          <p14:tracePt t="162558" x="5129213" y="4973638"/>
          <p14:tracePt t="162568" x="5154613" y="4940300"/>
          <p14:tracePt t="162574" x="5170488" y="4932363"/>
          <p14:tracePt t="162584" x="5178425" y="4916488"/>
          <p14:tracePt t="162590" x="5203825" y="4908550"/>
          <p14:tracePt t="162601" x="5229225" y="4891088"/>
          <p14:tracePt t="162606" x="5245100" y="4891088"/>
          <p14:tracePt t="162622" x="5253038" y="4891088"/>
          <p14:tracePt t="162638" x="5260975" y="4891088"/>
          <p14:tracePt t="162654" x="5270500" y="4891088"/>
          <p14:tracePt t="162662" x="5286375" y="4891088"/>
          <p14:tracePt t="162670" x="5294313" y="4891088"/>
          <p14:tracePt t="162678" x="5311775" y="4891088"/>
          <p14:tracePt t="162686" x="5319713" y="4875213"/>
          <p14:tracePt t="162694" x="5353050" y="4875213"/>
          <p14:tracePt t="162703" x="5368925" y="4875213"/>
          <p14:tracePt t="162710" x="5386388" y="4875213"/>
          <p14:tracePt t="162720" x="5435600" y="4875213"/>
          <p14:tracePt t="162726" x="5451475" y="4875213"/>
          <p14:tracePt t="162736" x="5459413" y="4875213"/>
          <p14:tracePt t="162742" x="5468938" y="4875213"/>
          <p14:tracePt t="162753" x="5476875" y="4875213"/>
          <p14:tracePt t="162758" x="5500688" y="4875213"/>
          <p14:tracePt t="162782" x="5500688" y="4867275"/>
          <p14:tracePt t="162799" x="5518150" y="4867275"/>
          <p14:tracePt t="162814" x="5518150" y="4857750"/>
          <p14:tracePt t="162822" x="5526088" y="4857750"/>
          <p14:tracePt t="162838" x="5526088" y="4849813"/>
          <p14:tracePt t="162846" x="5534025" y="4841875"/>
          <p14:tracePt t="162870" x="5541963" y="4841875"/>
          <p14:tracePt t="162894" x="5551488" y="4841875"/>
          <p14:tracePt t="162910" x="5575300" y="4841875"/>
          <p14:tracePt t="162919" x="5616575" y="4841875"/>
          <p14:tracePt t="162926" x="5641975" y="4849813"/>
          <p14:tracePt t="162936" x="5675313" y="4875213"/>
          <p14:tracePt t="162942" x="5732463" y="4899025"/>
          <p14:tracePt t="162952" x="5789613" y="4916488"/>
          <p14:tracePt t="162958" x="5848350" y="4932363"/>
          <p14:tracePt t="162968" x="5897563" y="4957763"/>
          <p14:tracePt t="162974" x="5946775" y="4965700"/>
          <p14:tracePt t="162987" x="5980113" y="4965700"/>
          <p14:tracePt t="162990" x="5988050" y="4965700"/>
          <p14:tracePt t="163014" x="5997575" y="4965700"/>
          <p14:tracePt t="163022" x="6005513" y="4965700"/>
          <p14:tracePt t="163038" x="6013450" y="4965700"/>
          <p14:tracePt t="163046" x="6021388" y="4965700"/>
          <p14:tracePt t="163054" x="6029325" y="4957763"/>
          <p14:tracePt t="163070" x="6046788" y="4957763"/>
          <p14:tracePt t="163078" x="6046788" y="4949825"/>
          <p14:tracePt t="163087" x="6062663" y="4949825"/>
          <p14:tracePt t="163094" x="6070600" y="4949825"/>
          <p14:tracePt t="163103" x="6088063" y="4940300"/>
          <p14:tracePt t="163110" x="6103938" y="4932363"/>
          <p14:tracePt t="163119" x="6121400" y="4924425"/>
          <p14:tracePt t="163126" x="6153150" y="4924425"/>
          <p14:tracePt t="163136" x="6194425" y="4899025"/>
          <p14:tracePt t="163142" x="6211888" y="4883150"/>
          <p14:tracePt t="163152" x="6227763" y="4867275"/>
          <p14:tracePt t="163158" x="6261100" y="4849813"/>
          <p14:tracePt t="163168" x="6286500" y="4841875"/>
          <p14:tracePt t="163174" x="6302375" y="4826000"/>
          <p14:tracePt t="163185" x="6318250" y="4826000"/>
          <p14:tracePt t="163190" x="6351588" y="4800600"/>
          <p14:tracePt t="163198" x="6376988" y="4792663"/>
          <p14:tracePt t="163206" x="6410325" y="4784725"/>
          <p14:tracePt t="163214" x="6418263" y="4775200"/>
          <p14:tracePt t="163222" x="6443663" y="4775200"/>
          <p14:tracePt t="163230" x="6467475" y="4775200"/>
          <p14:tracePt t="163238" x="6484938" y="4775200"/>
          <p14:tracePt t="163246" x="6508750" y="4759325"/>
          <p14:tracePt t="163254" x="6534150" y="4759325"/>
          <p14:tracePt t="163262" x="6542088" y="4759325"/>
          <p14:tracePt t="163270" x="6557963" y="4759325"/>
          <p14:tracePt t="163366" x="6567488" y="4759325"/>
          <p14:tracePt t="163550" x="6567488" y="4751388"/>
          <p14:tracePt t="163566" x="6567488" y="4743450"/>
          <p14:tracePt t="163670" x="6567488" y="4733925"/>
          <p14:tracePt t="163694" x="6567488" y="4725988"/>
          <p14:tracePt t="163703" x="6567488" y="4718050"/>
          <p14:tracePt t="163726" x="6567488" y="4710113"/>
          <p14:tracePt t="163814" x="6567488" y="4702175"/>
          <p14:tracePt t="163830" x="6567488" y="4692650"/>
          <p14:tracePt t="163838" x="6557963" y="4676775"/>
          <p14:tracePt t="163846" x="6557963" y="4668838"/>
          <p14:tracePt t="163854" x="6557963" y="4660900"/>
          <p14:tracePt t="163871" x="6557963" y="4643438"/>
          <p14:tracePt t="164166" x="6557963" y="4635500"/>
          <p14:tracePt t="164182" x="6575425" y="4627563"/>
          <p14:tracePt t="164190" x="6608763" y="4627563"/>
          <p14:tracePt t="164198" x="6665913" y="4627563"/>
          <p14:tracePt t="164206" x="6740525" y="4618038"/>
          <p14:tracePt t="164214" x="6823075" y="4610100"/>
          <p14:tracePt t="164222" x="6905625" y="4594225"/>
          <p14:tracePt t="164230" x="7021513" y="4586288"/>
          <p14:tracePt t="164239" x="7119938" y="4560888"/>
          <p14:tracePt t="164246" x="7194550" y="4552950"/>
          <p14:tracePt t="164256" x="7243763" y="4545013"/>
          <p14:tracePt t="164262" x="7251700" y="4545013"/>
          <p14:tracePt t="164271" x="7269163" y="4545013"/>
          <p14:tracePt t="164462" x="7269163" y="4535488"/>
          <p14:tracePt t="164471" x="7285038" y="4535488"/>
          <p14:tracePt t="164478" x="7302500" y="4535488"/>
          <p14:tracePt t="164487" x="7318375" y="4527550"/>
          <p14:tracePt t="164494" x="7343775" y="4527550"/>
          <p14:tracePt t="164504" x="7351713" y="4527550"/>
          <p14:tracePt t="164510" x="7367588" y="4527550"/>
          <p14:tracePt t="164520" x="7377113" y="4527550"/>
          <p14:tracePt t="164526" x="7400925" y="4527550"/>
          <p14:tracePt t="164536" x="7426325" y="4527550"/>
          <p14:tracePt t="164542" x="7442200" y="4527550"/>
          <p14:tracePt t="164553" x="7483475" y="4527550"/>
          <p14:tracePt t="164558" x="7550150" y="4527550"/>
          <p14:tracePt t="164569" x="7632700" y="4527550"/>
          <p14:tracePt t="164574" x="7715250" y="4527550"/>
          <p14:tracePt t="164582" x="7813675" y="4527550"/>
          <p14:tracePt t="164590" x="7896225" y="4527550"/>
          <p14:tracePt t="164598" x="7970838" y="4519613"/>
          <p14:tracePt t="164606" x="8037513" y="4519613"/>
          <p14:tracePt t="164614" x="8086725" y="4511675"/>
          <p14:tracePt t="164622" x="8128000" y="4511675"/>
          <p14:tracePt t="164630" x="8177213" y="4511675"/>
          <p14:tracePt t="164638" x="8210550" y="4511675"/>
          <p14:tracePt t="164646" x="8243888" y="4511675"/>
          <p14:tracePt t="164655" x="8267700" y="4511675"/>
          <p14:tracePt t="164734" x="8259763" y="4511675"/>
          <p14:tracePt t="164742" x="8259763" y="4519613"/>
          <p14:tracePt t="164751" x="8226425" y="4527550"/>
          <p14:tracePt t="164758" x="8218488" y="4535488"/>
          <p14:tracePt t="164765" x="8202613" y="4535488"/>
          <p14:tracePt t="164773" x="8185150" y="4560888"/>
          <p14:tracePt t="164781" x="8153400" y="4586288"/>
          <p14:tracePt t="164789" x="8120063" y="4602163"/>
          <p14:tracePt t="164797" x="8094663" y="4610100"/>
          <p14:tracePt t="164805" x="8045450" y="4627563"/>
          <p14:tracePt t="164813" x="7970838" y="4643438"/>
          <p14:tracePt t="164821" x="7854950" y="4684713"/>
          <p14:tracePt t="164829" x="7715250" y="4733925"/>
          <p14:tracePt t="164837" x="7558088" y="4767263"/>
          <p14:tracePt t="164845" x="7359650" y="4808538"/>
          <p14:tracePt t="164854" x="7145338" y="4857750"/>
          <p14:tracePt t="164861" x="6897688" y="4908550"/>
          <p14:tracePt t="164871" x="6534150" y="4940300"/>
          <p14:tracePt t="164877" x="6121400" y="4973638"/>
          <p14:tracePt t="164887" x="5830888" y="4991100"/>
          <p14:tracePt t="164893" x="5534025" y="4999038"/>
          <p14:tracePt t="164904" x="5211763" y="5014913"/>
          <p14:tracePt t="164909" x="4873625" y="5032375"/>
          <p14:tracePt t="164919" x="4535488" y="5048250"/>
          <p14:tracePt t="164925" x="4213225" y="5073650"/>
          <p14:tracePt t="164935" x="3849688" y="5089525"/>
          <p14:tracePt t="164941" x="3468688" y="5106988"/>
          <p14:tracePt t="164951" x="3063875" y="5106988"/>
          <p14:tracePt t="164957" x="2709863" y="5106988"/>
          <p14:tracePt t="164965" x="2346325" y="5106988"/>
          <p14:tracePt t="164973" x="2016125" y="5106988"/>
          <p14:tracePt t="164981" x="1701800" y="5106988"/>
          <p14:tracePt t="164989" x="1404938" y="5106988"/>
          <p14:tracePt t="164997" x="1114425" y="5106988"/>
          <p14:tracePt t="165005" x="866775" y="5106988"/>
          <p14:tracePt t="165014" x="644525" y="5106988"/>
          <p14:tracePt t="165022" x="396875" y="5106988"/>
          <p14:tracePt t="165030" x="190500" y="5106988"/>
          <p14:tracePt t="165598" x="82550" y="4437063"/>
          <p14:tracePt t="165606" x="165100" y="4403725"/>
          <p14:tracePt t="165614" x="255588" y="4362450"/>
          <p14:tracePt t="165623" x="355600" y="4338638"/>
          <p14:tracePt t="165630" x="454025" y="4287838"/>
          <p14:tracePt t="165639" x="528638" y="4246563"/>
          <p14:tracePt t="165646" x="611188" y="4205288"/>
          <p14:tracePt t="165655" x="701675" y="4171950"/>
          <p14:tracePt t="165662" x="776288" y="4148138"/>
          <p14:tracePt t="165672" x="850900" y="4114800"/>
          <p14:tracePt t="165678" x="941388" y="4073525"/>
          <p14:tracePt t="165688" x="1023938" y="4040188"/>
          <p14:tracePt t="165694" x="1098550" y="4006850"/>
          <p14:tracePt t="165704" x="1165225" y="3957638"/>
          <p14:tracePt t="165710" x="1238250" y="3916363"/>
          <p14:tracePt t="165720" x="1322388" y="3867150"/>
          <p14:tracePt t="165726" x="1387475" y="3841750"/>
          <p14:tracePt t="165738" x="1470025" y="3817938"/>
          <p14:tracePt t="165742" x="1536700" y="3792538"/>
          <p14:tracePt t="165750" x="1601788" y="3767138"/>
          <p14:tracePt t="165759" x="1660525" y="3751263"/>
          <p14:tracePt t="165766" x="1701800" y="3725863"/>
          <p14:tracePt t="165774" x="1751013" y="3709988"/>
          <p14:tracePt t="165782" x="1800225" y="3694113"/>
          <p14:tracePt t="165790" x="1833563" y="3676650"/>
          <p14:tracePt t="165797" x="1858963" y="3668713"/>
          <p14:tracePt t="165805" x="1892300" y="3660775"/>
          <p14:tracePt t="165813" x="1916113" y="3652838"/>
          <p14:tracePt t="165822" x="1941513" y="3643313"/>
          <p14:tracePt t="165829" x="1965325" y="3635375"/>
          <p14:tracePt t="165838" x="1982788" y="3635375"/>
          <p14:tracePt t="165845" x="2006600" y="3627438"/>
          <p14:tracePt t="165854" x="2057400" y="3619500"/>
          <p14:tracePt t="165861" x="2106613" y="3619500"/>
          <p14:tracePt t="165871" x="2147888" y="3602038"/>
          <p14:tracePt t="165877" x="2171700" y="3594100"/>
          <p14:tracePt t="165887" x="2197100" y="3594100"/>
          <p14:tracePt t="165905" x="2230438" y="3586163"/>
          <p14:tracePt t="165909" x="2254250" y="3586163"/>
          <p14:tracePt t="165919" x="2263775" y="3586163"/>
          <p14:tracePt t="165925" x="2297113" y="3586163"/>
          <p14:tracePt t="165936" x="2320925" y="3586163"/>
          <p14:tracePt t="165941" x="2354263" y="3586163"/>
          <p14:tracePt t="165950" x="2411413" y="3586163"/>
          <p14:tracePt t="165957" x="2478088" y="3586163"/>
          <p14:tracePt t="165965" x="2527300" y="3586163"/>
          <p14:tracePt t="165973" x="2609850" y="3586163"/>
          <p14:tracePt t="165981" x="2676525" y="3586163"/>
          <p14:tracePt t="165990" x="2717800" y="3586163"/>
          <p14:tracePt t="165997" x="2767013" y="3586163"/>
          <p14:tracePt t="166005" x="2792413" y="3586163"/>
          <p14:tracePt t="166013" x="2816225" y="3586163"/>
          <p14:tracePt t="166021" x="2841625" y="3586163"/>
          <p14:tracePt t="166029" x="2849563" y="3586163"/>
          <p14:tracePt t="166038" x="2867025" y="3586163"/>
          <p14:tracePt t="166045" x="2874963" y="3586163"/>
          <p14:tracePt t="166055" x="2890838" y="3602038"/>
          <p14:tracePt t="166072" x="2898775" y="3611563"/>
          <p14:tracePt t="166078" x="2908300" y="3635375"/>
          <p14:tracePt t="166087" x="2924175" y="3635375"/>
          <p14:tracePt t="166094" x="2932113" y="3660775"/>
          <p14:tracePt t="166104" x="2949575" y="3684588"/>
          <p14:tracePt t="166110" x="2957513" y="3709988"/>
          <p14:tracePt t="166120" x="2981325" y="3759200"/>
          <p14:tracePt t="166126" x="2990850" y="3792538"/>
          <p14:tracePt t="166137" x="3006725" y="3841750"/>
          <p14:tracePt t="166142" x="3006725" y="3859213"/>
          <p14:tracePt t="166150" x="3006725" y="3890963"/>
          <p14:tracePt t="166158" x="3006725" y="3924300"/>
          <p14:tracePt t="166166" x="3006725" y="3949700"/>
          <p14:tracePt t="166174" x="3006725" y="3998913"/>
          <p14:tracePt t="166182" x="2990850" y="4040188"/>
          <p14:tracePt t="166190" x="2965450" y="4089400"/>
          <p14:tracePt t="166198" x="2932113" y="4140200"/>
          <p14:tracePt t="166207" x="2898775" y="4181475"/>
          <p14:tracePt t="166214" x="2874963" y="4222750"/>
          <p14:tracePt t="166223" x="2849563" y="4254500"/>
          <p14:tracePt t="166230" x="2816225" y="4313238"/>
          <p14:tracePt t="166239" x="2782888" y="4362450"/>
          <p14:tracePt t="166246" x="2741613" y="4411663"/>
          <p14:tracePt t="166255" x="2684463" y="4462463"/>
          <p14:tracePt t="166262" x="2635250" y="4519613"/>
          <p14:tracePt t="166272" x="2576513" y="4586288"/>
          <p14:tracePt t="166278" x="2493963" y="4660900"/>
          <p14:tracePt t="166288" x="2395538" y="4725988"/>
          <p14:tracePt t="166293" x="2312988" y="4775200"/>
          <p14:tracePt t="166303" x="2246313" y="4833938"/>
          <p14:tracePt t="166309" x="2171700" y="4875213"/>
          <p14:tracePt t="166319" x="2122488" y="4908550"/>
          <p14:tracePt t="166325" x="2073275" y="4932363"/>
          <p14:tracePt t="166336" x="2032000" y="4965700"/>
          <p14:tracePt t="166341" x="1998663" y="4999038"/>
          <p14:tracePt t="166349" x="1957388" y="5032375"/>
          <p14:tracePt t="166357" x="1908175" y="5081588"/>
          <p14:tracePt t="166365" x="1858963" y="5130800"/>
          <p14:tracePt t="166373" x="1800225" y="5180013"/>
          <p14:tracePt t="166381" x="1725613" y="5254625"/>
          <p14:tracePt t="166389" x="1652588" y="5337175"/>
          <p14:tracePt t="166398" x="1552575" y="5429250"/>
          <p14:tracePt t="166406" x="1428750" y="5543550"/>
          <p14:tracePt t="166414" x="1312863" y="5635625"/>
          <p14:tracePt t="166423" x="1206500" y="5741988"/>
          <p14:tracePt t="166430" x="1106488" y="5824538"/>
          <p14:tracePt t="166439" x="1031875" y="5891213"/>
          <p14:tracePt t="166446" x="966788" y="5957888"/>
          <p14:tracePt t="166456" x="917575" y="5999163"/>
          <p14:tracePt t="166462" x="900113" y="6015038"/>
          <p14:tracePt t="166478" x="892175" y="6022975"/>
          <p14:tracePt t="166574" x="892175" y="6015038"/>
          <p14:tracePt t="166582" x="884238" y="5999163"/>
          <p14:tracePt t="166590" x="884238" y="5989638"/>
          <p14:tracePt t="166598" x="876300" y="5981700"/>
          <p14:tracePt t="166614" x="876300" y="5957888"/>
          <p14:tracePt t="166623" x="876300" y="5940425"/>
          <p14:tracePt t="166630" x="884238" y="5907088"/>
          <p14:tracePt t="166640" x="908050" y="5857875"/>
          <p14:tracePt t="166646" x="917575" y="5842000"/>
          <p14:tracePt t="166655" x="933450" y="5792788"/>
          <p14:tracePt t="166662" x="958850" y="5734050"/>
          <p14:tracePt t="166672" x="1000125" y="5676900"/>
          <p14:tracePt t="166678" x="1031875" y="5602288"/>
          <p14:tracePt t="166688" x="1065213" y="5527675"/>
          <p14:tracePt t="166694" x="1114425" y="5429250"/>
          <p14:tracePt t="166704" x="1155700" y="5337175"/>
          <p14:tracePt t="166710" x="1214438" y="5238750"/>
          <p14:tracePt t="166722" x="1271588" y="5130800"/>
          <p14:tracePt t="166726" x="1322388" y="5040313"/>
          <p14:tracePt t="166734" x="1379538" y="4932363"/>
          <p14:tracePt t="166742" x="1436688" y="4826000"/>
          <p14:tracePt t="166750" x="1470025" y="4725988"/>
          <p14:tracePt t="166759" x="1519238" y="4635500"/>
          <p14:tracePt t="166766" x="1544638" y="4552950"/>
          <p14:tracePt t="166774" x="1552575" y="4486275"/>
          <p14:tracePt t="166782" x="1570038" y="4437063"/>
          <p14:tracePt t="166791" x="1593850" y="4387850"/>
          <p14:tracePt t="166798" x="1601788" y="4338638"/>
          <p14:tracePt t="166807" x="1619250" y="4297363"/>
          <p14:tracePt t="166813" x="1627188" y="4271963"/>
          <p14:tracePt t="166823" x="1627188" y="4246563"/>
          <p14:tracePt t="166829" x="1627188" y="4222750"/>
          <p14:tracePt t="166839" x="1627188" y="4213225"/>
          <p14:tracePt t="166845" x="1635125" y="4205288"/>
          <p14:tracePt t="166861" x="1635125" y="4197350"/>
          <p14:tracePt t="166872" x="1643063" y="4189413"/>
          <p14:tracePt t="166877" x="1643063" y="4181475"/>
          <p14:tracePt t="166887" x="1643063" y="4164013"/>
          <p14:tracePt t="166906" x="1643063" y="4130675"/>
          <p14:tracePt t="166909" x="1652588" y="4114800"/>
          <p14:tracePt t="166921" x="1660525" y="4098925"/>
          <p14:tracePt t="166925" x="1660525" y="4081463"/>
          <p14:tracePt t="166934" x="1660525" y="4073525"/>
          <p14:tracePt t="166941" x="1660525" y="4065588"/>
          <p14:tracePt t="166949" x="1660525" y="4032250"/>
          <p14:tracePt t="166957" x="1668463" y="4016375"/>
          <p14:tracePt t="166965" x="1668463" y="3998913"/>
          <p14:tracePt t="166973" x="1668463" y="3983038"/>
          <p14:tracePt t="166981" x="1668463" y="3975100"/>
          <p14:tracePt t="166989" x="1668463" y="3965575"/>
          <p14:tracePt t="166997" x="1668463" y="3941763"/>
          <p14:tracePt t="167006" x="1668463" y="3932238"/>
          <p14:tracePt t="167013" x="1668463" y="3924300"/>
          <p14:tracePt t="167022" x="1668463" y="3916363"/>
          <p14:tracePt t="167029" x="1668463" y="3900488"/>
          <p14:tracePt t="167039" x="1684338" y="3890963"/>
          <p14:tracePt t="167045" x="1684338" y="3883025"/>
          <p14:tracePt t="167056" x="1693863" y="3883025"/>
          <p14:tracePt t="167061" x="1693863" y="3875088"/>
          <p14:tracePt t="167077" x="1693863" y="3867150"/>
          <p14:tracePt t="167087" x="1701800" y="3849688"/>
          <p14:tracePt t="167093" x="1701800" y="3841750"/>
          <p14:tracePt t="167118" x="1709738" y="3833813"/>
          <p14:tracePt t="167142" x="1717675" y="3825875"/>
          <p14:tracePt t="167158" x="1725613" y="3825875"/>
          <p14:tracePt t="167166" x="1725613" y="3817938"/>
          <p14:tracePt t="167174" x="1735138" y="3808413"/>
          <p14:tracePt t="167198" x="1735138" y="3800475"/>
          <p14:tracePt t="167207" x="1743075" y="3792538"/>
          <p14:tracePt t="167223" x="1751013" y="3776663"/>
          <p14:tracePt t="167230" x="1766888" y="3759200"/>
          <p14:tracePt t="167246" x="1766888" y="3751263"/>
          <p14:tracePt t="167256" x="1776413" y="3743325"/>
          <p14:tracePt t="167278" x="1784350" y="3743325"/>
          <p14:tracePt t="167288" x="1784350" y="3735388"/>
          <p14:tracePt t="167334" x="1784350" y="3725863"/>
          <p14:tracePt t="167358" x="1792288" y="3725863"/>
          <p14:tracePt t="167382" x="1792288" y="3717925"/>
          <p14:tracePt t="167734" x="1792288" y="3709988"/>
          <p14:tracePt t="167782" x="1800225" y="3702050"/>
          <p14:tracePt t="168174" x="1809750" y="3702050"/>
          <p14:tracePt t="169574" x="1817688" y="3709988"/>
          <p14:tracePt t="169582" x="1817688" y="3725863"/>
          <p14:tracePt t="169591" x="1817688" y="3743325"/>
          <p14:tracePt t="169598" x="1809750" y="3784600"/>
          <p14:tracePt t="169607" x="1800225" y="3808413"/>
          <p14:tracePt t="169614" x="1800225" y="3841750"/>
          <p14:tracePt t="169623" x="1792288" y="3875088"/>
          <p14:tracePt t="169630" x="1784350" y="3916363"/>
          <p14:tracePt t="169639" x="1776413" y="3957638"/>
          <p14:tracePt t="169646" x="1758950" y="3983038"/>
          <p14:tracePt t="169656" x="1725613" y="4032250"/>
          <p14:tracePt t="169662" x="1717675" y="4048125"/>
          <p14:tracePt t="169673" x="1709738" y="4089400"/>
          <p14:tracePt t="169678" x="1701800" y="4114800"/>
          <p14:tracePt t="169686" x="1684338" y="4140200"/>
          <p14:tracePt t="169694" x="1676400" y="4164013"/>
          <p14:tracePt t="169702" x="1660525" y="4189413"/>
          <p14:tracePt t="169710" x="1635125" y="4222750"/>
          <p14:tracePt t="169718" x="1627188" y="4254500"/>
          <p14:tracePt t="169727" x="1619250" y="4279900"/>
          <p14:tracePt t="169734" x="1601788" y="4321175"/>
          <p14:tracePt t="169742" x="1585913" y="4370388"/>
          <p14:tracePt t="169750" x="1560513" y="4421188"/>
          <p14:tracePt t="169758" x="1536700" y="4486275"/>
          <p14:tracePt t="169766" x="1503363" y="4535488"/>
          <p14:tracePt t="169775" x="1477963" y="4602163"/>
          <p14:tracePt t="169782" x="1436688" y="4668838"/>
          <p14:tracePt t="169792" x="1395413" y="4733925"/>
          <p14:tracePt t="169798" x="1371600" y="4816475"/>
          <p14:tracePt t="169807" x="1338263" y="4875213"/>
          <p14:tracePt t="169814" x="1296988" y="4949825"/>
          <p14:tracePt t="169824" x="1238250" y="4999038"/>
          <p14:tracePt t="169830" x="1214438" y="5040313"/>
          <p14:tracePt t="169840" x="1181100" y="5081588"/>
          <p14:tracePt t="169846" x="1155700" y="5114925"/>
          <p14:tracePt t="169856" x="1131888" y="5164138"/>
          <p14:tracePt t="169862" x="1090613" y="5221288"/>
          <p14:tracePt t="169870" x="1031875" y="5287963"/>
          <p14:tracePt t="169878" x="990600" y="5337175"/>
          <p14:tracePt t="169886" x="949325" y="5387975"/>
          <p14:tracePt t="169894" x="908050" y="5429250"/>
          <p14:tracePt t="169902" x="884238" y="5461000"/>
          <p14:tracePt t="169910" x="850900" y="5494338"/>
          <p14:tracePt t="169918" x="825500" y="5519738"/>
          <p14:tracePt t="169927" x="809625" y="5535613"/>
          <p14:tracePt t="169934" x="801688" y="5553075"/>
          <p14:tracePt t="169943" x="760413" y="5568950"/>
          <p14:tracePt t="169950" x="735013" y="5576888"/>
          <p14:tracePt t="169959" x="693738" y="5584825"/>
          <p14:tracePt t="169966" x="644525" y="5610225"/>
          <p14:tracePt t="169975" x="619125" y="5618163"/>
          <p14:tracePt t="169982" x="595313" y="5618163"/>
          <p14:tracePt t="169991" x="569913" y="5626100"/>
          <p14:tracePt t="170007" x="561975" y="5635625"/>
          <p14:tracePt t="170070" x="554038" y="5635625"/>
          <p14:tracePt t="170142" x="544513" y="5635625"/>
          <p14:tracePt t="170310" x="554038" y="5635625"/>
          <p14:tracePt t="170326" x="561975" y="5635625"/>
          <p14:tracePt t="170334" x="577850" y="5635625"/>
          <p14:tracePt t="170350" x="585788" y="5635625"/>
          <p14:tracePt t="170359" x="611188" y="5618163"/>
          <p14:tracePt t="170366" x="619125" y="5594350"/>
          <p14:tracePt t="170375" x="644525" y="5561013"/>
          <p14:tracePt t="170382" x="660400" y="5561013"/>
          <p14:tracePt t="170391" x="701675" y="5527675"/>
          <p14:tracePt t="170399" x="750888" y="5486400"/>
          <p14:tracePt t="170408" x="801688" y="5437188"/>
          <p14:tracePt t="170414" x="884238" y="5354638"/>
          <p14:tracePt t="170424" x="982663" y="5272088"/>
          <p14:tracePt t="170430" x="1082675" y="5172075"/>
          <p14:tracePt t="170440" x="1181100" y="5048250"/>
          <p14:tracePt t="170446" x="1263650" y="4949825"/>
          <p14:tracePt t="170458" x="1330325" y="4841875"/>
          <p14:tracePt t="170462" x="1395413" y="4751388"/>
          <p14:tracePt t="170470" x="1454150" y="4651375"/>
          <p14:tracePt t="170478" x="1519238" y="4560888"/>
          <p14:tracePt t="170486" x="1560513" y="4494213"/>
          <p14:tracePt t="170495" x="1601788" y="4421188"/>
          <p14:tracePt t="170502" x="1652588" y="4346575"/>
          <p14:tracePt t="170510" x="1684338" y="4287838"/>
          <p14:tracePt t="170518" x="1709738" y="4222750"/>
          <p14:tracePt t="170527" x="1735138" y="4171950"/>
          <p14:tracePt t="170534" x="1758950" y="4122738"/>
          <p14:tracePt t="170542" x="1776413" y="4081463"/>
          <p14:tracePt t="170550" x="1784350" y="4057650"/>
          <p14:tracePt t="170559" x="1800225" y="4040188"/>
          <p14:tracePt t="170566" x="1809750" y="4024313"/>
          <p14:tracePt t="170575" x="1825625" y="4016375"/>
          <p14:tracePt t="170582" x="1833563" y="4006850"/>
          <p14:tracePt t="170591" x="1851025" y="3983038"/>
          <p14:tracePt t="170608" x="1858963" y="3965575"/>
          <p14:tracePt t="170614" x="1866900" y="3957638"/>
          <p14:tracePt t="170624" x="1866900" y="3949700"/>
          <p14:tracePt t="170630" x="1874838" y="3932238"/>
          <p14:tracePt t="170646" x="1882775" y="3932238"/>
          <p14:tracePt t="170658" x="1882775" y="3924300"/>
          <p14:tracePt t="170670" x="1882775" y="3916363"/>
          <p14:tracePt t="170694" x="1882775" y="3908425"/>
          <p14:tracePt t="170710" x="1892300" y="3908425"/>
          <p14:tracePt t="170934" x="1892300" y="3900488"/>
          <p14:tracePt t="170950" x="1892300" y="3890963"/>
          <p14:tracePt t="170966" x="1908175" y="3883025"/>
          <p14:tracePt t="171046" x="1916113" y="3875088"/>
          <p14:tracePt t="171070" x="1916113" y="3859213"/>
          <p14:tracePt t="171078" x="1933575" y="3849688"/>
          <p14:tracePt t="171086" x="1933575" y="3841750"/>
          <p14:tracePt t="171102" x="1933575" y="3833813"/>
          <p14:tracePt t="171182" x="1924050" y="3849688"/>
          <p14:tracePt t="171191" x="1900238" y="3875088"/>
          <p14:tracePt t="171198" x="1892300" y="3883025"/>
          <p14:tracePt t="171206" x="1874838" y="3916363"/>
          <p14:tracePt t="171214" x="1841500" y="3965575"/>
          <p14:tracePt t="171224" x="1825625" y="4006850"/>
          <p14:tracePt t="171230" x="1809750" y="4032250"/>
          <p14:tracePt t="171241" x="1784350" y="4073525"/>
          <p14:tracePt t="171246" x="1751013" y="4130675"/>
          <p14:tracePt t="171254" x="1725613" y="4189413"/>
          <p14:tracePt t="171262" x="1701800" y="4246563"/>
          <p14:tracePt t="171270" x="1668463" y="4321175"/>
          <p14:tracePt t="171278" x="1635125" y="4387850"/>
          <p14:tracePt t="171286" x="1611313" y="4445000"/>
          <p14:tracePt t="171295" x="1585913" y="4494213"/>
          <p14:tracePt t="171302" x="1560513" y="4535488"/>
          <p14:tracePt t="171310" x="1544638" y="4586288"/>
          <p14:tracePt t="171318" x="1528763" y="4610100"/>
          <p14:tracePt t="171327" x="1519238" y="4627563"/>
          <p14:tracePt t="171334" x="1511300" y="4651375"/>
          <p14:tracePt t="171343" x="1503363" y="4651375"/>
          <p14:tracePt t="171350" x="1503363" y="4660900"/>
          <p14:tracePt t="171360" x="1503363" y="4676775"/>
          <p14:tracePt t="171366" x="1503363" y="4684713"/>
          <p14:tracePt t="171375" x="1495425" y="4692650"/>
          <p14:tracePt t="171382" x="1495425" y="4710113"/>
          <p14:tracePt t="171392" x="1487488" y="4718050"/>
          <p14:tracePt t="171398" x="1487488" y="4725988"/>
          <p14:tracePt t="171408" x="1470025" y="4751388"/>
          <p14:tracePt t="171414" x="1470025" y="4759325"/>
          <p14:tracePt t="171426" x="1446213" y="4784725"/>
          <p14:tracePt t="171430" x="1436688" y="4808538"/>
          <p14:tracePt t="171442" x="1428750" y="4841875"/>
          <p14:tracePt t="171446" x="1412875" y="4867275"/>
          <p14:tracePt t="171454" x="1395413" y="4891088"/>
          <p14:tracePt t="171462" x="1395413" y="4916488"/>
          <p14:tracePt t="171470" x="1387475" y="4932363"/>
          <p14:tracePt t="171478" x="1379538" y="4932363"/>
          <p14:tracePt t="171486" x="1371600" y="4949825"/>
          <p14:tracePt t="171494" x="1363663" y="4965700"/>
          <p14:tracePt t="171502" x="1354138" y="4973638"/>
          <p14:tracePt t="171511" x="1354138" y="4991100"/>
          <p14:tracePt t="171518" x="1338263" y="5006975"/>
          <p14:tracePt t="171529" x="1304925" y="5040313"/>
          <p14:tracePt t="171535" x="1289050" y="5081588"/>
          <p14:tracePt t="171543" x="1289050" y="5097463"/>
          <p14:tracePt t="171550" x="1271588" y="5130800"/>
          <p14:tracePt t="171559" x="1255713" y="5164138"/>
          <p14:tracePt t="171566" x="1238250" y="5205413"/>
          <p14:tracePt t="171575" x="1214438" y="5246688"/>
          <p14:tracePt t="171582" x="1206500" y="5272088"/>
          <p14:tracePt t="171592" x="1189038" y="5287963"/>
          <p14:tracePt t="171598" x="1181100" y="5295900"/>
          <p14:tracePt t="171608" x="1173163" y="5313363"/>
          <p14:tracePt t="171614" x="1165225" y="5321300"/>
          <p14:tracePt t="171625" x="1155700" y="5321300"/>
          <p14:tracePt t="171678" x="1139825" y="5329238"/>
          <p14:tracePt t="171686" x="1114425" y="5337175"/>
          <p14:tracePt t="171694" x="1082675" y="5346700"/>
          <p14:tracePt t="171702" x="1041400" y="5354638"/>
          <p14:tracePt t="171710" x="1000125" y="5370513"/>
          <p14:tracePt t="171718" x="958850" y="5370513"/>
          <p14:tracePt t="171727" x="925513" y="5378450"/>
          <p14:tracePt t="171734" x="858838" y="5378450"/>
          <p14:tracePt t="171743" x="793750" y="5387975"/>
          <p14:tracePt t="171750" x="742950" y="5403850"/>
          <p14:tracePt t="171760" x="709613" y="5411788"/>
          <p14:tracePt t="171766" x="685800" y="5419725"/>
          <p14:tracePt t="171776" x="677863" y="5419725"/>
          <p14:tracePt t="171798" x="668338" y="5419725"/>
          <p14:tracePt t="171808" x="660400" y="5429250"/>
          <p14:tracePt t="171830" x="652463" y="5437188"/>
          <p14:tracePt t="171838" x="652463" y="5445125"/>
          <p14:tracePt t="171846" x="619125" y="5453063"/>
          <p14:tracePt t="171854" x="611188" y="5453063"/>
          <p14:tracePt t="171862" x="595313" y="5461000"/>
          <p14:tracePt t="171869" x="577850" y="5461000"/>
          <p14:tracePt t="171877" x="577850" y="5470525"/>
          <p14:tracePt t="171893" x="569913" y="5470525"/>
          <p14:tracePt t="171917" x="561975" y="5470525"/>
          <p14:tracePt t="171942" x="554038" y="5470525"/>
          <p14:tracePt t="171966" x="536575" y="5470525"/>
          <p14:tracePt t="172006" x="528638" y="5470525"/>
          <p14:tracePt t="172214" x="528638" y="5478463"/>
          <p14:tracePt t="172222" x="536575" y="5478463"/>
          <p14:tracePt t="172230" x="544513" y="5478463"/>
          <p14:tracePt t="172239" x="554038" y="5478463"/>
          <p14:tracePt t="172246" x="577850" y="5478463"/>
          <p14:tracePt t="172254" x="585788" y="5461000"/>
          <p14:tracePt t="172262" x="619125" y="5453063"/>
          <p14:tracePt t="172270" x="660400" y="5437188"/>
          <p14:tracePt t="172278" x="709613" y="5395913"/>
          <p14:tracePt t="172286" x="760413" y="5362575"/>
          <p14:tracePt t="172295" x="776288" y="5346700"/>
          <p14:tracePt t="172302" x="817563" y="5329238"/>
          <p14:tracePt t="172311" x="884238" y="5295900"/>
          <p14:tracePt t="172318" x="966788" y="5246688"/>
          <p14:tracePt t="172327" x="1049338" y="5205413"/>
          <p14:tracePt t="172334" x="1147763" y="5156200"/>
          <p14:tracePt t="172343" x="1255713" y="5106988"/>
          <p14:tracePt t="172350" x="1354138" y="5065713"/>
          <p14:tracePt t="172360" x="1462088" y="5006975"/>
          <p14:tracePt t="172366" x="1552575" y="4940300"/>
          <p14:tracePt t="172376" x="1635125" y="4875213"/>
          <p14:tracePt t="172382" x="1717675" y="4800600"/>
          <p14:tracePt t="172392" x="1792288" y="4743450"/>
          <p14:tracePt t="172398" x="1858963" y="4676775"/>
          <p14:tracePt t="172409" x="1916113" y="4610100"/>
          <p14:tracePt t="172414" x="1965325" y="4552950"/>
          <p14:tracePt t="172425" x="1998663" y="4494213"/>
          <p14:tracePt t="172430" x="2039938" y="4437063"/>
          <p14:tracePt t="172438" x="2047875" y="4395788"/>
          <p14:tracePt t="172446" x="2065338" y="4362450"/>
          <p14:tracePt t="172455" x="2081213" y="4321175"/>
          <p14:tracePt t="172462" x="2098675" y="4297363"/>
          <p14:tracePt t="172470" x="2114550" y="4254500"/>
          <p14:tracePt t="172479" x="2130425" y="4246563"/>
          <p14:tracePt t="172486" x="2130425" y="4230688"/>
          <p14:tracePt t="172495" x="2130425" y="4222750"/>
          <p14:tracePt t="172502" x="2130425" y="4213225"/>
          <p14:tracePt t="172518" x="2139950" y="4205288"/>
          <p14:tracePt t="172582" x="2122488" y="4222750"/>
          <p14:tracePt t="172590" x="2098675" y="4246563"/>
          <p14:tracePt t="172598" x="2089150" y="4271963"/>
          <p14:tracePt t="172606" x="2065338" y="4305300"/>
          <p14:tracePt t="172614" x="2024063" y="4354513"/>
          <p14:tracePt t="172625" x="1982788" y="4411663"/>
          <p14:tracePt t="172630" x="1941513" y="4478338"/>
          <p14:tracePt t="172638" x="1900238" y="4535488"/>
          <p14:tracePt t="172646" x="1858963" y="4594225"/>
          <p14:tracePt t="172654" x="1817688" y="4660900"/>
          <p14:tracePt t="172662" x="1776413" y="4710113"/>
          <p14:tracePt t="172671" x="1717675" y="4767263"/>
          <p14:tracePt t="172679" x="1676400" y="4833938"/>
          <p14:tracePt t="172686" x="1635125" y="4883150"/>
          <p14:tracePt t="172695" x="1601788" y="4932363"/>
          <p14:tracePt t="172702" x="1577975" y="4983163"/>
          <p14:tracePt t="172710" x="1552575" y="5014913"/>
          <p14:tracePt t="172718" x="1528763" y="5048250"/>
          <p14:tracePt t="172727" x="1511300" y="5081588"/>
          <p14:tracePt t="172734" x="1487488" y="5122863"/>
          <p14:tracePt t="172743" x="1470025" y="5148263"/>
          <p14:tracePt t="172750" x="1446213" y="5189538"/>
          <p14:tracePt t="172760" x="1428750" y="5221288"/>
          <p14:tracePt t="172766" x="1404938" y="5246688"/>
          <p14:tracePt t="172776" x="1387475" y="5272088"/>
          <p14:tracePt t="172782" x="1379538" y="5287963"/>
          <p14:tracePt t="172792" x="1363663" y="5303838"/>
          <p14:tracePt t="172798" x="1363663" y="5321300"/>
          <p14:tracePt t="172809" x="1354138" y="5329238"/>
          <p14:tracePt t="172814" x="1338263" y="5329238"/>
          <p14:tracePt t="172854" x="1338263" y="5346700"/>
          <p14:tracePt t="172870" x="1330325" y="5346700"/>
          <p14:tracePt t="172886" x="1322388" y="5354638"/>
          <p14:tracePt t="172903" x="1322388" y="5362575"/>
          <p14:tracePt t="172966" x="1322388" y="5370513"/>
          <p14:tracePt t="172990" x="1330325" y="5370513"/>
          <p14:tracePt t="173126" x="1330325" y="5378450"/>
          <p14:tracePt t="173134" x="1304925" y="5429250"/>
          <p14:tracePt t="173143" x="1271588" y="5445125"/>
          <p14:tracePt t="173150" x="1247775" y="5453063"/>
          <p14:tracePt t="173159" x="1238250" y="5470525"/>
          <p14:tracePt t="173166" x="1238250" y="5486400"/>
          <p14:tracePt t="173176" x="1238250" y="5511800"/>
          <p14:tracePt t="173182" x="1230313" y="5511800"/>
          <p14:tracePt t="173193" x="1230313" y="5527675"/>
          <p14:tracePt t="173198" x="1230313" y="5535613"/>
          <p14:tracePt t="173210" x="1222375" y="5543550"/>
          <p14:tracePt t="173630" x="1222375" y="5553075"/>
          <p14:tracePt t="174511" x="1222375" y="5568950"/>
          <p14:tracePt t="174518" x="1214438" y="5594350"/>
          <p14:tracePt t="174527" x="1206500" y="5610225"/>
          <p14:tracePt t="174534" x="1196975" y="5635625"/>
          <p14:tracePt t="174544" x="1181100" y="5651500"/>
          <p14:tracePt t="174550" x="1173163" y="5676900"/>
          <p14:tracePt t="174560" x="1165225" y="5692775"/>
          <p14:tracePt t="174566" x="1165225" y="5718175"/>
          <p14:tracePt t="174577" x="1155700" y="5741988"/>
          <p14:tracePt t="174582" x="1155700" y="5751513"/>
          <p14:tracePt t="174590" x="1155700" y="5759450"/>
          <p14:tracePt t="174598" x="1155700" y="5783263"/>
          <p14:tracePt t="174606" x="1155700" y="5800725"/>
          <p14:tracePt t="174614" x="1147763" y="5842000"/>
          <p14:tracePt t="174622" x="1147763" y="5857875"/>
          <p14:tracePt t="174630" x="1139825" y="5899150"/>
          <p14:tracePt t="174638" x="1114425" y="5932488"/>
          <p14:tracePt t="174647" x="1114425" y="5957888"/>
          <p14:tracePt t="174654" x="1106488" y="5981700"/>
          <p14:tracePt t="174663" x="1098550" y="6022975"/>
          <p14:tracePt t="174670" x="1090613" y="6064250"/>
          <p14:tracePt t="174678" x="1082675" y="6105525"/>
          <p14:tracePt t="174686" x="1073150" y="6146800"/>
          <p14:tracePt t="174695" x="1065213" y="6180138"/>
          <p14:tracePt t="174702" x="1057275" y="6213475"/>
          <p14:tracePt t="174711" x="1057275" y="6238875"/>
          <p14:tracePt t="174718" x="1057275" y="6262688"/>
          <p14:tracePt t="174728" x="1057275" y="6288088"/>
          <p14:tracePt t="174734" x="1057275" y="6311900"/>
          <p14:tracePt t="174743" x="1057275" y="6329363"/>
          <p14:tracePt t="174750" x="1057275" y="6337300"/>
          <p14:tracePt t="174760" x="1057275" y="6345238"/>
          <p14:tracePt t="175054" x="1049338" y="6345238"/>
          <p14:tracePt t="175079" x="1049338" y="6354763"/>
          <p14:tracePt t="175095" x="1041400" y="6362700"/>
          <p14:tracePt t="175102" x="1041400" y="6370638"/>
          <p14:tracePt t="175390" x="1023938" y="6362700"/>
          <p14:tracePt t="175406" x="1016000" y="6362700"/>
          <p14:tracePt t="175422" x="990600" y="6345238"/>
          <p14:tracePt t="175462" x="974725" y="6345238"/>
          <p14:tracePt t="175479" x="966788" y="6345238"/>
          <p14:tracePt t="175486" x="949325" y="6345238"/>
          <p14:tracePt t="175511" x="933450" y="6345238"/>
          <p14:tracePt t="175846" x="949325" y="6337300"/>
          <p14:tracePt t="175855" x="966788" y="6337300"/>
          <p14:tracePt t="175863" x="990600" y="6337300"/>
          <p14:tracePt t="175879" x="990600" y="6329363"/>
          <p14:tracePt t="175895" x="1000125" y="6329363"/>
          <p14:tracePt t="175912" x="1016000" y="6329363"/>
          <p14:tracePt t="175917" x="1031875" y="6329363"/>
          <p14:tracePt t="175927" x="1049338" y="6329363"/>
          <p14:tracePt t="175933" x="1065213" y="6321425"/>
          <p14:tracePt t="175949" x="1073150" y="6303963"/>
          <p14:tracePt t="175961" x="1082675" y="6303963"/>
          <p14:tracePt t="175966" x="1090613" y="6280150"/>
          <p14:tracePt t="175974" x="1106488" y="6280150"/>
          <p14:tracePt t="175982" x="1123950" y="6280150"/>
          <p14:tracePt t="175998" x="1131888" y="6270625"/>
          <p14:tracePt t="176014" x="1139825" y="6270625"/>
          <p14:tracePt t="176022" x="1147763" y="6262688"/>
          <p14:tracePt t="176030" x="1147763" y="6254750"/>
          <p14:tracePt t="176046" x="1147763" y="6246813"/>
          <p14:tracePt t="176054" x="1165225" y="6238875"/>
          <p14:tracePt t="176063" x="1173163" y="6229350"/>
          <p14:tracePt t="176080" x="1181100" y="6205538"/>
          <p14:tracePt t="176096" x="1196975" y="6205538"/>
          <p14:tracePt t="176102" x="1214438" y="6205538"/>
          <p14:tracePt t="176126" x="1230313" y="6197600"/>
          <p14:tracePt t="176134" x="1238250" y="6197600"/>
          <p14:tracePt t="176145" x="1247775" y="6197600"/>
          <p14:tracePt t="176150" x="1263650" y="6180138"/>
          <p14:tracePt t="176158" x="1281113" y="6172200"/>
          <p14:tracePt t="176166" x="1304925" y="6156325"/>
          <p14:tracePt t="176174" x="1312863" y="6146800"/>
          <p14:tracePt t="176182" x="1330325" y="6130925"/>
          <p14:tracePt t="176190" x="1338263" y="6122988"/>
          <p14:tracePt t="176198" x="1346200" y="6115050"/>
          <p14:tracePt t="176214" x="1363663" y="6105525"/>
          <p14:tracePt t="176222" x="1371600" y="6081713"/>
          <p14:tracePt t="176231" x="1387475" y="6081713"/>
          <p14:tracePt t="176238" x="1387475" y="6073775"/>
          <p14:tracePt t="176247" x="1404938" y="6064250"/>
          <p14:tracePt t="176270" x="1412875" y="6056313"/>
          <p14:tracePt t="176798" x="1412875" y="6064250"/>
          <p14:tracePt t="176806" x="1412875" y="6097588"/>
          <p14:tracePt t="176822" x="1412875" y="6115050"/>
          <p14:tracePt t="176830" x="1412875" y="6146800"/>
          <p14:tracePt t="176838" x="1420813" y="6172200"/>
          <p14:tracePt t="176847" x="1420813" y="6205538"/>
          <p14:tracePt t="176854" x="1420813" y="6229350"/>
          <p14:tracePt t="176864" x="1428750" y="6254750"/>
          <p14:tracePt t="176870" x="1428750" y="6280150"/>
          <p14:tracePt t="176880" x="1428750" y="6311900"/>
          <p14:tracePt t="176886" x="1428750" y="6345238"/>
          <p14:tracePt t="176896" x="1436688" y="6370638"/>
          <p14:tracePt t="176914" x="1436688" y="6427788"/>
          <p14:tracePt t="176918" x="1436688" y="6445250"/>
          <p14:tracePt t="176930" x="1436688" y="6453188"/>
          <p14:tracePt t="176934" x="1436688" y="6461125"/>
          <p14:tracePt t="176949" x="1454150" y="6486525"/>
          <p14:tracePt t="177550" x="1446213" y="6502400"/>
          <p14:tracePt t="177558" x="1446213" y="6519863"/>
          <p14:tracePt t="177566" x="1446213" y="6535738"/>
          <p14:tracePt t="177574" x="1446213" y="6543675"/>
          <p14:tracePt t="177581" x="1446213" y="6551613"/>
          <p14:tracePt t="177590" x="1446213" y="6577013"/>
          <p14:tracePt t="177598" x="1446213" y="6592888"/>
          <p14:tracePt t="177606" x="1495425" y="6626225"/>
          <p14:tracePt t="177616" x="1528763" y="6634163"/>
          <p14:tracePt t="177622" x="1544638" y="6643688"/>
          <p14:tracePt t="177631" x="1577975" y="6659563"/>
          <p14:tracePt t="177638" x="1601788" y="6659563"/>
          <p14:tracePt t="177647" x="1635125" y="6659563"/>
          <p14:tracePt t="177654" x="1660525" y="6659563"/>
          <p14:tracePt t="177663" x="1701800" y="6659563"/>
          <p14:tracePt t="177670" x="1725613" y="6659563"/>
          <p14:tracePt t="177679" x="1758950" y="6659563"/>
          <p14:tracePt t="177686" x="1809750" y="6659563"/>
          <p14:tracePt t="177696" x="1874838" y="6659563"/>
          <p14:tracePt t="177702" x="1957388" y="6659563"/>
          <p14:tracePt t="177713" x="2039938" y="6659563"/>
          <p14:tracePt t="177718" x="2130425" y="6659563"/>
          <p14:tracePt t="177731" x="2230438" y="6659563"/>
          <p14:tracePt t="177734" x="2312988" y="6659563"/>
          <p14:tracePt t="177742" x="2411413" y="6659563"/>
          <p14:tracePt t="177750" x="2527300" y="6659563"/>
          <p14:tracePt t="177758" x="2635250" y="6659563"/>
          <p14:tracePt t="177766" x="2767013" y="6659563"/>
          <p14:tracePt t="177774" x="2924175" y="6659563"/>
          <p14:tracePt t="177782" x="3081338" y="6659563"/>
          <p14:tracePt t="177790" x="3313113" y="6659563"/>
          <p14:tracePt t="177798" x="3576638" y="6659563"/>
          <p14:tracePt t="177806" x="3849688" y="6659563"/>
          <p14:tracePt t="177815" x="4203700" y="6659563"/>
          <p14:tracePt t="177822" x="4518025" y="6659563"/>
          <p14:tracePt t="177832" x="4814888" y="6659563"/>
          <p14:tracePt t="177838" x="5105400" y="6659563"/>
          <p14:tracePt t="177847" x="5260975" y="6659563"/>
          <p14:tracePt t="178118" x="5237163" y="6659563"/>
          <p14:tracePt t="178126" x="5203825" y="6634163"/>
          <p14:tracePt t="178134" x="5170488" y="6610350"/>
          <p14:tracePt t="178142" x="5137150" y="6610350"/>
          <p14:tracePt t="178150" x="5105400" y="6584950"/>
          <p14:tracePt t="178158" x="5054600" y="6561138"/>
          <p14:tracePt t="178165" x="4997450" y="6519863"/>
          <p14:tracePt t="178174" x="4948238" y="6486525"/>
          <p14:tracePt t="178182" x="4906963" y="6453188"/>
          <p14:tracePt t="178190" x="4906963" y="6437313"/>
          <p14:tracePt t="178198" x="4889500" y="6396038"/>
          <p14:tracePt t="178206" x="4865688" y="6354763"/>
          <p14:tracePt t="178216" x="4840288" y="6311900"/>
          <p14:tracePt t="178222" x="4806950" y="6262688"/>
          <p14:tracePt t="178231" x="4757738" y="6213475"/>
          <p14:tracePt t="178238" x="4716463" y="6146800"/>
          <p14:tracePt t="178247" x="4659313" y="6089650"/>
          <p14:tracePt t="178254" x="4592638" y="6015038"/>
          <p14:tracePt t="178263" x="4510088" y="5940425"/>
          <p14:tracePt t="178270" x="4419600" y="5865813"/>
          <p14:tracePt t="178280" x="4337050" y="5792788"/>
          <p14:tracePt t="178286" x="4244975" y="5718175"/>
          <p14:tracePt t="178296" x="4162425" y="5651500"/>
          <p14:tracePt t="178302" x="4079875" y="5584825"/>
          <p14:tracePt t="178313" x="4006850" y="5535613"/>
          <p14:tracePt t="178317" x="3965575" y="5478463"/>
          <p14:tracePt t="178326" x="3940175" y="5429250"/>
          <p14:tracePt t="178335" x="3924300" y="5378450"/>
          <p14:tracePt t="178342" x="3924300" y="5329238"/>
          <p14:tracePt t="178350" x="3940175" y="5295900"/>
          <p14:tracePt t="178358" x="3948113" y="5254625"/>
          <p14:tracePt t="178366" x="3973513" y="5213350"/>
          <p14:tracePt t="178374" x="3973513" y="5197475"/>
          <p14:tracePt t="178390" x="3989388" y="5180013"/>
          <p14:tracePt t="178399" x="3997325" y="5180013"/>
          <p14:tracePt t="178415" x="4006850" y="5180013"/>
          <p14:tracePt t="178422" x="4022725" y="5180013"/>
          <p14:tracePt t="178432" x="4038600" y="5180013"/>
          <p14:tracePt t="178438" x="4056063" y="5164138"/>
          <p14:tracePt t="178454" x="4071938" y="5164138"/>
          <p14:tracePt t="178470" x="4089400" y="5148263"/>
          <p14:tracePt t="178486" x="4097338" y="5138738"/>
          <p14:tracePt t="178496" x="4097338" y="5130800"/>
          <p14:tracePt t="178526" x="4105275" y="5130800"/>
          <p14:tracePt t="178558" x="4121150" y="5130800"/>
          <p14:tracePt t="178606" x="4146550" y="5148263"/>
          <p14:tracePt t="178622" x="4162425" y="5156200"/>
          <p14:tracePt t="178631" x="4171950" y="5156200"/>
          <p14:tracePt t="178647" x="4179888" y="5164138"/>
          <p14:tracePt t="178670" x="4187825" y="5172075"/>
          <p14:tracePt t="178678" x="4187825" y="5180013"/>
          <p14:tracePt t="178742" x="4195763" y="5180013"/>
          <p14:tracePt t="178758" x="4213225" y="5180013"/>
          <p14:tracePt t="178766" x="4221163" y="5180013"/>
          <p14:tracePt t="178774" x="4229100" y="5180013"/>
          <p14:tracePt t="178782" x="4237038" y="5180013"/>
          <p14:tracePt t="178846" x="4244975" y="5180013"/>
          <p14:tracePt t="178854" x="4254500" y="5180013"/>
          <p14:tracePt t="178862" x="4270375" y="5180013"/>
          <p14:tracePt t="178870" x="4286250" y="5180013"/>
          <p14:tracePt t="178881" x="4311650" y="5180013"/>
          <p14:tracePt t="178886" x="4337050" y="5180013"/>
          <p14:tracePt t="178899" x="4360863" y="5180013"/>
          <p14:tracePt t="178902" x="4386263" y="5180013"/>
          <p14:tracePt t="178918" x="4394200" y="5180013"/>
          <p14:tracePt t="179126" x="4402138" y="5180013"/>
          <p14:tracePt t="179150" x="4419600" y="5180013"/>
          <p14:tracePt t="179158" x="4427538" y="5180013"/>
          <p14:tracePt t="179166" x="4460875" y="5180013"/>
          <p14:tracePt t="179173" x="4484688" y="5180013"/>
          <p14:tracePt t="179182" x="4502150" y="5180013"/>
          <p14:tracePt t="179190" x="4525963" y="5180013"/>
          <p14:tracePt t="179406" x="4535488" y="5180013"/>
          <p14:tracePt t="179478" x="4543425" y="5180013"/>
          <p14:tracePt t="179486" x="4551363" y="5180013"/>
          <p14:tracePt t="179566" x="4559300" y="5180013"/>
          <p14:tracePt t="179574" x="4559300" y="5189538"/>
          <p14:tracePt t="179582" x="4559300" y="5213350"/>
          <p14:tracePt t="179591" x="4559300" y="5238750"/>
          <p14:tracePt t="179599" x="4559300" y="5272088"/>
          <p14:tracePt t="179606" x="4576763" y="5303838"/>
          <p14:tracePt t="179615" x="4576763" y="5346700"/>
          <p14:tracePt t="179622" x="4584700" y="5370513"/>
          <p14:tracePt t="179632" x="4584700" y="5387975"/>
          <p14:tracePt t="179638" x="4592638" y="5411788"/>
          <p14:tracePt t="179648" x="4592638" y="5437188"/>
          <p14:tracePt t="179654" x="4592638" y="5453063"/>
          <p14:tracePt t="179664" x="4592638" y="5486400"/>
          <p14:tracePt t="179670" x="4592638" y="5494338"/>
          <p14:tracePt t="179682" x="4600575" y="5519738"/>
          <p14:tracePt t="179686" x="4600575" y="5543550"/>
          <p14:tracePt t="179694" x="4600575" y="5561013"/>
          <p14:tracePt t="179702" x="4600575" y="5568950"/>
          <p14:tracePt t="179710" x="4600575" y="5584825"/>
          <p14:tracePt t="179726" x="4600575" y="5594350"/>
          <p14:tracePt t="180022" x="4600575" y="5584825"/>
          <p14:tracePt t="180046" x="4600575" y="5576888"/>
          <p14:tracePt t="180070" x="4600575" y="5568950"/>
          <p14:tracePt t="180094" x="4584700" y="5543550"/>
          <p14:tracePt t="180118" x="4584700" y="5535613"/>
          <p14:tracePt t="180134" x="4584700" y="5527675"/>
          <p14:tracePt t="180206" x="4584700" y="5519738"/>
          <p14:tracePt t="180246" x="4584700" y="5511800"/>
          <p14:tracePt t="180294" x="4584700" y="5502275"/>
          <p14:tracePt t="181638" x="4567238" y="5519738"/>
          <p14:tracePt t="181646" x="4543425" y="5553075"/>
          <p14:tracePt t="181653" x="4525963" y="5584825"/>
          <p14:tracePt t="181662" x="4502150" y="5610225"/>
          <p14:tracePt t="181670" x="4476750" y="5651500"/>
          <p14:tracePt t="181678" x="4468813" y="5692775"/>
          <p14:tracePt t="181686" x="4443413" y="5718175"/>
          <p14:tracePt t="181694" x="4427538" y="5734050"/>
          <p14:tracePt t="181702" x="4402138" y="5759450"/>
          <p14:tracePt t="181710" x="4378325" y="5775325"/>
          <p14:tracePt t="181718" x="4360863" y="5792788"/>
          <p14:tracePt t="181726" x="4352925" y="5792788"/>
          <p14:tracePt t="181735" x="4337050" y="5816600"/>
          <p14:tracePt t="181742" x="4319588" y="5834063"/>
          <p14:tracePt t="181751" x="4295775" y="5842000"/>
          <p14:tracePt t="181758" x="4270375" y="5842000"/>
          <p14:tracePt t="181767" x="4262438" y="5849938"/>
          <p14:tracePt t="181774" x="4244975" y="5857875"/>
          <p14:tracePt t="181784" x="4229100" y="5875338"/>
          <p14:tracePt t="181790" x="4221163" y="5883275"/>
          <p14:tracePt t="181800" x="4213225" y="5883275"/>
          <p14:tracePt t="181806" x="4213225" y="5891213"/>
          <p14:tracePt t="181816" x="4195763" y="5891213"/>
          <p14:tracePt t="181822" x="4179888" y="5899150"/>
          <p14:tracePt t="181838" x="4171950" y="5907088"/>
          <p14:tracePt t="181849" x="4162425" y="5907088"/>
          <p14:tracePt t="181854" x="4154488" y="5924550"/>
          <p14:tracePt t="181862" x="4138613" y="5924550"/>
          <p14:tracePt t="181878" x="4130675" y="5940425"/>
          <p14:tracePt t="181898" x="4113213" y="5948363"/>
          <p14:tracePt t="181902" x="4105275" y="5957888"/>
          <p14:tracePt t="181910" x="4097338" y="5965825"/>
          <p14:tracePt t="181918" x="4079875" y="5973763"/>
          <p14:tracePt t="181926" x="4071938" y="5973763"/>
          <p14:tracePt t="181935" x="4038600" y="5981700"/>
          <p14:tracePt t="181942" x="4030663" y="5999163"/>
          <p14:tracePt t="181951" x="4022725" y="5999163"/>
          <p14:tracePt t="181958" x="4014788" y="5999163"/>
          <p14:tracePt t="181990" x="3997325" y="6007100"/>
          <p14:tracePt t="181999" x="3989388" y="6007100"/>
          <p14:tracePt t="182014" x="3981450" y="6022975"/>
          <p14:tracePt t="182022" x="3965575" y="6022975"/>
          <p14:tracePt t="182033" x="3940175" y="6048375"/>
          <p14:tracePt t="182037" x="3914775" y="6056313"/>
          <p14:tracePt t="182049" x="3883025" y="6064250"/>
          <p14:tracePt t="182054" x="3849688" y="6081713"/>
          <p14:tracePt t="182062" x="3824288" y="6089650"/>
          <p14:tracePt t="182071" x="3808413" y="6097588"/>
          <p14:tracePt t="182078" x="3790950" y="6115050"/>
          <p14:tracePt t="182086" x="3783013" y="6130925"/>
          <p14:tracePt t="182094" x="3775075" y="6130925"/>
          <p14:tracePt t="182102" x="3775075" y="6138863"/>
          <p14:tracePt t="182118" x="3767138" y="6146800"/>
          <p14:tracePt t="184134" x="3783013" y="6146800"/>
          <p14:tracePt t="184142" x="3798888" y="6146800"/>
          <p14:tracePt t="184158" x="3808413" y="6146800"/>
          <p14:tracePt t="184167" x="3816350" y="6146800"/>
          <p14:tracePt t="184174" x="3824288" y="6146800"/>
          <p14:tracePt t="184190" x="3832225" y="6156325"/>
          <p14:tracePt t="184206" x="3849688" y="6156325"/>
          <p14:tracePt t="184214" x="3857625" y="6156325"/>
          <p14:tracePt t="184222" x="3865563" y="6156325"/>
          <p14:tracePt t="184238" x="3873500" y="6156325"/>
          <p14:tracePt t="184253" x="3883025" y="6156325"/>
          <p14:tracePt t="184262" x="3890963" y="6164263"/>
          <p14:tracePt t="184270" x="3906838" y="6164263"/>
          <p14:tracePt t="184278" x="3932238" y="6164263"/>
          <p14:tracePt t="184286" x="3965575" y="6164263"/>
          <p14:tracePt t="184294" x="3981450" y="6164263"/>
          <p14:tracePt t="184303" x="4022725" y="6164263"/>
          <p14:tracePt t="184310" x="4071938" y="6164263"/>
          <p14:tracePt t="184319" x="4113213" y="6156325"/>
          <p14:tracePt t="184326" x="4162425" y="6146800"/>
          <p14:tracePt t="184335" x="4171950" y="6138863"/>
          <p14:tracePt t="184342" x="4187825" y="6138863"/>
          <p14:tracePt t="184352" x="4187825" y="6130925"/>
          <p14:tracePt t="184359" x="4195763" y="6130925"/>
          <p14:tracePt t="184374" x="4203700" y="6122988"/>
          <p14:tracePt t="184384" x="4213225" y="6105525"/>
          <p14:tracePt t="184402" x="4229100" y="6089650"/>
          <p14:tracePt t="184406" x="4229100" y="6081713"/>
          <p14:tracePt t="184422" x="4254500" y="6064250"/>
          <p14:tracePt t="184430" x="4270375" y="6056313"/>
          <p14:tracePt t="184437" x="4286250" y="6056313"/>
          <p14:tracePt t="184445" x="4303713" y="6056313"/>
          <p14:tracePt t="184453" x="4319588" y="6040438"/>
          <p14:tracePt t="184462" x="4344988" y="6040438"/>
          <p14:tracePt t="184470" x="4352925" y="6032500"/>
          <p14:tracePt t="184478" x="4370388" y="6032500"/>
          <p14:tracePt t="184487" x="4386263" y="6022975"/>
          <p14:tracePt t="184494" x="4394200" y="6022975"/>
          <p14:tracePt t="184582" x="4402138" y="6022975"/>
          <p14:tracePt t="184742" x="4419600" y="6022975"/>
          <p14:tracePt t="184751" x="4427538" y="6022975"/>
          <p14:tracePt t="184822" x="4443413" y="6022975"/>
          <p14:tracePt t="184934" x="4452938" y="6022975"/>
          <p14:tracePt t="184942" x="4460875" y="6022975"/>
          <p14:tracePt t="184950" x="4468813" y="6022975"/>
          <p14:tracePt t="184990" x="4476750" y="6022975"/>
          <p14:tracePt t="185246" x="4484688" y="6022975"/>
          <p14:tracePt t="185702" x="4494213" y="6022975"/>
          <p14:tracePt t="185838" x="4502150" y="6022975"/>
          <p14:tracePt t="185893" x="4502150" y="6032500"/>
          <p14:tracePt t="185910" x="4502150" y="6040438"/>
          <p14:tracePt t="185927" x="4502150" y="6048375"/>
          <p14:tracePt t="185942" x="4502150" y="6081713"/>
          <p14:tracePt t="185950" x="4502150" y="6105525"/>
          <p14:tracePt t="185957" x="4502150" y="6130925"/>
          <p14:tracePt t="185966" x="4502150" y="6146800"/>
          <p14:tracePt t="185974" x="4502150" y="6164263"/>
          <p14:tracePt t="185982" x="4502150" y="6188075"/>
          <p14:tracePt t="185989" x="4502150" y="6197600"/>
          <p14:tracePt t="185998" x="4494213" y="6197600"/>
          <p14:tracePt t="186013" x="4494213" y="6205538"/>
          <p14:tracePt t="186062" x="4494213" y="6221413"/>
          <p14:tracePt t="186070" x="4484688" y="6229350"/>
          <p14:tracePt t="186078" x="4476750" y="6238875"/>
          <p14:tracePt t="186090" x="4476750" y="6254750"/>
          <p14:tracePt t="186093" x="4468813" y="6270625"/>
          <p14:tracePt t="186103" x="4460875" y="6288088"/>
          <p14:tracePt t="186110" x="4460875" y="6303963"/>
          <p14:tracePt t="186120" x="4460875" y="6311900"/>
          <p14:tracePt t="186126" x="4452938" y="6337300"/>
          <p14:tracePt t="186143" x="4452938" y="6345238"/>
          <p14:tracePt t="186630" x="4460875" y="6345238"/>
          <p14:tracePt t="186638" x="4502150" y="6345238"/>
          <p14:tracePt t="186646" x="4535488" y="6321425"/>
          <p14:tracePt t="186655" x="4559300" y="6311900"/>
          <p14:tracePt t="186662" x="4584700" y="6296025"/>
          <p14:tracePt t="186671" x="4633913" y="6270625"/>
          <p14:tracePt t="186678" x="4683125" y="6238875"/>
          <p14:tracePt t="186687" x="4708525" y="6205538"/>
          <p14:tracePt t="186694" x="4732338" y="6197600"/>
          <p14:tracePt t="186703" x="4773613" y="6172200"/>
          <p14:tracePt t="186710" x="4824413" y="6138863"/>
          <p14:tracePt t="186720" x="4881563" y="6105525"/>
          <p14:tracePt t="186726" x="4956175" y="6073775"/>
          <p14:tracePt t="186736" x="5030788" y="6032500"/>
          <p14:tracePt t="186742" x="5105400" y="5999163"/>
          <p14:tracePt t="186752" x="5187950" y="5965825"/>
          <p14:tracePt t="186758" x="5253038" y="5924550"/>
          <p14:tracePt t="186766" x="5335588" y="5899150"/>
          <p14:tracePt t="186775" x="5394325" y="5875338"/>
          <p14:tracePt t="186782" x="5435600" y="5849938"/>
          <p14:tracePt t="186789" x="5468938" y="5834063"/>
          <p14:tracePt t="186798" x="5500688" y="5816600"/>
          <p14:tracePt t="186807" x="5518150" y="5800725"/>
          <p14:tracePt t="186814" x="5534025" y="5783263"/>
          <p14:tracePt t="186822" x="5551488" y="5767388"/>
          <p14:tracePt t="186830" x="5567363" y="5751513"/>
          <p14:tracePt t="186838" x="5600700" y="5734050"/>
          <p14:tracePt t="186846" x="5616575" y="5718175"/>
          <p14:tracePt t="186854" x="5634038" y="5700713"/>
          <p14:tracePt t="186862" x="5649913" y="5692775"/>
          <p14:tracePt t="186871" x="5691188" y="5684838"/>
          <p14:tracePt t="186877" x="5732463" y="5676900"/>
          <p14:tracePt t="186887" x="5748338" y="5659438"/>
          <p14:tracePt t="186905" x="5830888" y="5618163"/>
          <p14:tracePt t="186909" x="5873750" y="5594350"/>
          <p14:tracePt t="186921" x="5905500" y="5584825"/>
          <p14:tracePt t="186926" x="5946775" y="5568950"/>
          <p14:tracePt t="186936" x="5988050" y="5553075"/>
          <p14:tracePt t="186942" x="6021388" y="5543550"/>
          <p14:tracePt t="186953" x="6070600" y="5527675"/>
          <p14:tracePt t="186958" x="6088063" y="5511800"/>
          <p14:tracePt t="186966" x="6121400" y="5502275"/>
          <p14:tracePt t="186973" x="6170613" y="5494338"/>
          <p14:tracePt t="186982" x="6211888" y="5478463"/>
          <p14:tracePt t="186989" x="6227763" y="5461000"/>
          <p14:tracePt t="186998" x="6261100" y="5453063"/>
          <p14:tracePt t="187006" x="6286500" y="5453063"/>
          <p14:tracePt t="187014" x="6302375" y="5453063"/>
          <p14:tracePt t="187022" x="6318250" y="5445125"/>
          <p14:tracePt t="187038" x="6327775" y="5437188"/>
          <p14:tracePt t="187046" x="6335713" y="5437188"/>
          <p14:tracePt t="187055" x="6343650" y="5437188"/>
          <p14:tracePt t="187087" x="6351588" y="5437188"/>
          <p14:tracePt t="187094" x="6361113" y="5437188"/>
          <p14:tracePt t="187103" x="6384925" y="5437188"/>
          <p14:tracePt t="187109" x="6418263" y="5437188"/>
          <p14:tracePt t="187120" x="6467475" y="5437188"/>
          <p14:tracePt t="187126" x="6492875" y="5437188"/>
          <p14:tracePt t="187136" x="6542088" y="5437188"/>
          <p14:tracePt t="187142" x="6640513" y="5437188"/>
          <p14:tracePt t="187152" x="6748463" y="5437188"/>
          <p14:tracePt t="187158" x="6872288" y="5453063"/>
          <p14:tracePt t="187166" x="6996113" y="5461000"/>
          <p14:tracePt t="187174" x="7096125" y="5478463"/>
          <p14:tracePt t="187182" x="7178675" y="5486400"/>
          <p14:tracePt t="187189" x="7235825" y="5494338"/>
          <p14:tracePt t="187198" x="7243763" y="5494338"/>
          <p14:tracePt t="187214" x="7261225" y="5494338"/>
          <p14:tracePt t="187230" x="7269163" y="5494338"/>
          <p14:tracePt t="187238" x="7277100" y="5494338"/>
          <p14:tracePt t="187245" x="7285038" y="5494338"/>
          <p14:tracePt t="187262" x="7302500" y="5494338"/>
          <p14:tracePt t="187271" x="7310438" y="5494338"/>
          <p14:tracePt t="187278" x="7326313" y="5486400"/>
          <p14:tracePt t="187287" x="7351713" y="5478463"/>
          <p14:tracePt t="187294" x="7377113" y="5470525"/>
          <p14:tracePt t="187303" x="7408863" y="5461000"/>
          <p14:tracePt t="187309" x="7434263" y="5453063"/>
          <p14:tracePt t="187323" x="7459663" y="5453063"/>
          <p14:tracePt t="187325" x="7491413" y="5445125"/>
          <p14:tracePt t="187336" x="7524750" y="5429250"/>
          <p14:tracePt t="187342" x="7542213" y="5419725"/>
          <p14:tracePt t="187353" x="7550150" y="5411788"/>
          <p14:tracePt t="187358" x="7566025" y="5403850"/>
          <p14:tracePt t="187366" x="7591425" y="5395913"/>
          <p14:tracePt t="187375" x="7624763" y="5387975"/>
          <p14:tracePt t="187382" x="7656513" y="5378450"/>
          <p14:tracePt t="187391" x="7673975" y="5370513"/>
          <p14:tracePt t="187398" x="7697788" y="5362575"/>
          <p14:tracePt t="187407" x="7707313" y="5362575"/>
          <p14:tracePt t="187422" x="7715250" y="5362575"/>
          <p14:tracePt t="187430" x="7723188" y="5354638"/>
          <p14:tracePt t="187465" x="7731125" y="5354638"/>
          <p14:tracePt t="187471" x="7731125" y="5346700"/>
          <p14:tracePt t="187487" x="7739063" y="5329238"/>
          <p14:tracePt t="187502" x="7739063" y="5313363"/>
          <p14:tracePt t="187509" x="7756525" y="5303838"/>
          <p14:tracePt t="187527" x="7764463" y="5295900"/>
          <p14:tracePt t="187542" x="7764463" y="5287963"/>
          <p14:tracePt t="187550" x="7764463" y="5280025"/>
          <p14:tracePt t="187558" x="7772400" y="5280025"/>
          <p14:tracePt t="187565" x="7772400" y="5272088"/>
          <p14:tracePt t="187574" x="7772400" y="5262563"/>
          <p14:tracePt t="187582" x="7772400" y="5246688"/>
          <p14:tracePt t="187589" x="7772400" y="5238750"/>
          <p14:tracePt t="187598" x="7772400" y="5230813"/>
          <p14:tracePt t="187605" x="7772400" y="5221288"/>
          <p14:tracePt t="187623" x="7772400" y="5213350"/>
          <p14:tracePt t="187654" x="7772400" y="5205413"/>
          <p14:tracePt t="187671" x="7772400" y="5197475"/>
          <p14:tracePt t="187733" x="7756525" y="5197475"/>
          <p14:tracePt t="187742" x="7731125" y="5197475"/>
          <p14:tracePt t="187750" x="7697788" y="5197475"/>
          <p14:tracePt t="187758" x="7673975" y="5197475"/>
          <p14:tracePt t="187765" x="7624763" y="5205413"/>
          <p14:tracePt t="187774" x="7591425" y="5213350"/>
          <p14:tracePt t="187782" x="7558088" y="5221288"/>
          <p14:tracePt t="187789" x="7532688" y="5230813"/>
          <p14:tracePt t="187798" x="7532688" y="5238750"/>
          <p14:tracePt t="187886" x="7524750" y="5246688"/>
          <p14:tracePt t="187894" x="7508875" y="5246688"/>
          <p14:tracePt t="187903" x="7483475" y="5254625"/>
          <p14:tracePt t="187909" x="7475538" y="5262563"/>
          <p14:tracePt t="187921" x="7467600" y="5262563"/>
          <p14:tracePt t="187926" x="7450138" y="5272088"/>
          <p14:tracePt t="187950" x="7442200" y="5280025"/>
          <p14:tracePt t="187982" x="7434263" y="5280025"/>
          <p14:tracePt t="188086" x="7434263" y="5287963"/>
          <p14:tracePt t="188109" x="7434263" y="5303838"/>
          <p14:tracePt t="188118" x="7426325" y="5313363"/>
          <p14:tracePt t="188126" x="7418388" y="5321300"/>
          <p14:tracePt t="188134" x="7408863" y="5329238"/>
          <p14:tracePt t="188141" x="7400925" y="5337175"/>
          <p14:tracePt t="188158" x="7392988" y="5346700"/>
          <p14:tracePt t="188173" x="7392988" y="5362575"/>
          <p14:tracePt t="188189" x="7392988" y="5370513"/>
          <p14:tracePt t="188198" x="7392988" y="5378450"/>
          <p14:tracePt t="188206" x="7392988" y="5387975"/>
          <p14:tracePt t="188214" x="7392988" y="5403850"/>
          <p14:tracePt t="188222" x="7385050" y="5419725"/>
          <p14:tracePt t="188229" x="7385050" y="5429250"/>
          <p14:tracePt t="188239" x="7385050" y="5437188"/>
          <p14:tracePt t="188255" x="7377113" y="5453063"/>
          <p14:tracePt t="188318" x="7377113" y="5461000"/>
          <p14:tracePt t="188325" x="7377113" y="5470525"/>
          <p14:tracePt t="188335" x="7367588" y="5470525"/>
          <p14:tracePt t="188342" x="7359650" y="5486400"/>
          <p14:tracePt t="188350" x="7334250" y="5494338"/>
          <p14:tracePt t="188358" x="7334250" y="5511800"/>
          <p14:tracePt t="188365" x="7310438" y="5519738"/>
          <p14:tracePt t="188374" x="7310438" y="5535613"/>
          <p14:tracePt t="188389" x="7302500" y="5543550"/>
          <p14:tracePt t="188414" x="7302500" y="5561013"/>
          <p14:tracePt t="188423" x="7302500" y="5568950"/>
          <p14:tracePt t="188429" x="7302500" y="5576888"/>
          <p14:tracePt t="188439" x="7292975" y="5594350"/>
          <p14:tracePt t="188446" x="7292975" y="5618163"/>
          <p14:tracePt t="188455" x="7292975" y="5643563"/>
          <p14:tracePt t="188462" x="7285038" y="5659438"/>
          <p14:tracePt t="188471" x="7277100" y="5684838"/>
          <p14:tracePt t="188478" x="7277100" y="5700713"/>
          <p14:tracePt t="188488" x="7277100" y="5710238"/>
          <p14:tracePt t="188494" x="7277100" y="5734050"/>
          <p14:tracePt t="188504" x="7277100" y="5751513"/>
          <p14:tracePt t="188509" x="7277100" y="5759450"/>
          <p14:tracePt t="188522" x="7277100" y="5775325"/>
          <p14:tracePt t="188526" x="7277100" y="5800725"/>
          <p14:tracePt t="188534" x="7277100" y="5816600"/>
          <p14:tracePt t="188542" x="7277100" y="5834063"/>
          <p14:tracePt t="188550" x="7269163" y="5857875"/>
          <p14:tracePt t="188558" x="7269163" y="5875338"/>
          <p14:tracePt t="188565" x="7269163" y="5907088"/>
          <p14:tracePt t="188573" x="7269163" y="5932488"/>
          <p14:tracePt t="188582" x="7269163" y="5948363"/>
          <p14:tracePt t="188589" x="7269163" y="5973763"/>
          <p14:tracePt t="188606" x="7277100" y="5989638"/>
          <p14:tracePt t="188614" x="7277100" y="6007100"/>
          <p14:tracePt t="188622" x="7277100" y="6032500"/>
          <p14:tracePt t="188629" x="7285038" y="6040438"/>
          <p14:tracePt t="188646" x="7285038" y="6048375"/>
          <p14:tracePt t="188662" x="7285038" y="6056313"/>
          <p14:tracePt t="188672" x="7285038" y="6064250"/>
          <p14:tracePt t="188678" x="7285038" y="6073775"/>
          <p14:tracePt t="188765" x="7292975" y="6073775"/>
          <p14:tracePt t="188774" x="7310438" y="6073775"/>
          <p14:tracePt t="188782" x="7318375" y="6073775"/>
          <p14:tracePt t="188798" x="7343775" y="6048375"/>
          <p14:tracePt t="188806" x="7351713" y="6022975"/>
          <p14:tracePt t="188814" x="7359650" y="5999163"/>
          <p14:tracePt t="188823" x="7367588" y="5948363"/>
          <p14:tracePt t="188829" x="7377113" y="5924550"/>
          <p14:tracePt t="188839" x="7392988" y="5875338"/>
          <p14:tracePt t="188846" x="7392988" y="5849938"/>
          <p14:tracePt t="188855" x="7418388" y="5816600"/>
          <p14:tracePt t="188862" x="7418388" y="5792788"/>
          <p14:tracePt t="188872" x="7418388" y="5759450"/>
          <p14:tracePt t="188878" x="7418388" y="5734050"/>
          <p14:tracePt t="188890" x="7426325" y="5700713"/>
          <p14:tracePt t="188893" x="7434263" y="5692775"/>
          <p14:tracePt t="188904" x="7442200" y="5651500"/>
          <p14:tracePt t="188910" x="7442200" y="5635625"/>
          <p14:tracePt t="188922" x="7450138" y="5610225"/>
          <p14:tracePt t="188927" x="7450138" y="5584825"/>
          <p14:tracePt t="188934" x="7450138" y="5568950"/>
          <p14:tracePt t="188941" x="7450138" y="5561013"/>
          <p14:tracePt t="188949" x="7450138" y="5543550"/>
          <p14:tracePt t="188957" x="7459663" y="5527675"/>
          <p14:tracePt t="188966" x="7467600" y="5511800"/>
          <p14:tracePt t="188973" x="7467600" y="5494338"/>
          <p14:tracePt t="188982" x="7467600" y="5486400"/>
          <p14:tracePt t="188990" x="7467600" y="5478463"/>
          <p14:tracePt t="188998" x="7467600" y="5470525"/>
          <p14:tracePt t="189006" x="7475538" y="5470525"/>
          <p14:tracePt t="189014" x="7483475" y="5470525"/>
          <p14:tracePt t="189024" x="7491413" y="5470525"/>
          <p14:tracePt t="189029" x="7500938" y="5453063"/>
          <p14:tracePt t="189046" x="7508875" y="5445125"/>
          <p14:tracePt t="189055" x="7508875" y="5437188"/>
          <p14:tracePt t="189073" x="7508875" y="5429250"/>
          <p14:tracePt t="189088" x="7508875" y="5411788"/>
          <p14:tracePt t="189104" x="7516813" y="5403850"/>
          <p14:tracePt t="189110" x="7516813" y="5395913"/>
          <p14:tracePt t="189126" x="7524750" y="5387975"/>
          <p14:tracePt t="189149" x="7524750" y="5378450"/>
          <p14:tracePt t="189165" x="7524750" y="5370513"/>
          <p14:tracePt t="189173" x="7524750" y="5362575"/>
          <p14:tracePt t="189190" x="7524750" y="5354638"/>
          <p14:tracePt t="189246" x="7532688" y="5346700"/>
          <p14:tracePt t="189326" x="7542213" y="5337175"/>
          <p14:tracePt t="189365" x="7542213" y="5329238"/>
          <p14:tracePt t="189374" x="7542213" y="5321300"/>
          <p14:tracePt t="189390" x="7542213" y="5313363"/>
          <p14:tracePt t="189518" x="7542213" y="5303838"/>
          <p14:tracePt t="189534" x="7550150" y="5303838"/>
          <p14:tracePt t="189542" x="7550150" y="5295900"/>
          <p14:tracePt t="189590" x="7550150" y="5287963"/>
          <p14:tracePt t="189918" x="7550150" y="5280025"/>
          <p14:tracePt t="189949" x="7550150" y="5287963"/>
          <p14:tracePt t="189974" x="7550150" y="5303838"/>
          <p14:tracePt t="189990" x="7550150" y="5313363"/>
          <p14:tracePt t="190006" x="7542213" y="5321300"/>
          <p14:tracePt t="190014" x="7542213" y="5329238"/>
          <p14:tracePt t="190023" x="7532688" y="5337175"/>
          <p14:tracePt t="190029" x="7532688" y="5346700"/>
          <p14:tracePt t="190039" x="7532688" y="5370513"/>
          <p14:tracePt t="190056" x="7516813" y="5387975"/>
          <p14:tracePt t="190072" x="7516813" y="5395913"/>
          <p14:tracePt t="190089" x="7516813" y="5403850"/>
          <p14:tracePt t="190110" x="7516813" y="5411788"/>
          <p14:tracePt t="190198" x="7516813" y="5419725"/>
          <p14:tracePt t="190222" x="7508875" y="5419725"/>
          <p14:tracePt t="190598" x="7508875" y="5429250"/>
          <p14:tracePt t="190607" x="7508875" y="5445125"/>
          <p14:tracePt t="190614" x="7508875" y="5470525"/>
          <p14:tracePt t="190623" x="7508875" y="5478463"/>
          <p14:tracePt t="190629" x="7508875" y="5486400"/>
          <p14:tracePt t="190640" x="7508875" y="5511800"/>
          <p14:tracePt t="190646" x="7508875" y="5527675"/>
          <p14:tracePt t="190655" x="7508875" y="5543550"/>
          <p14:tracePt t="190662" x="7508875" y="5576888"/>
          <p14:tracePt t="190672" x="7508875" y="5594350"/>
          <p14:tracePt t="190677" x="7508875" y="5618163"/>
          <p14:tracePt t="190688" x="7508875" y="5643563"/>
          <p14:tracePt t="190694" x="7508875" y="5684838"/>
          <p14:tracePt t="190702" x="7508875" y="5710238"/>
          <p14:tracePt t="190709" x="7508875" y="5741988"/>
          <p14:tracePt t="190718" x="7508875" y="5775325"/>
          <p14:tracePt t="190725" x="7508875" y="5824538"/>
          <p14:tracePt t="190734" x="7508875" y="5857875"/>
          <p14:tracePt t="190741" x="7508875" y="5883275"/>
          <p14:tracePt t="190750" x="7508875" y="5899150"/>
          <p14:tracePt t="190757" x="7508875" y="5924550"/>
          <p14:tracePt t="190766" x="7508875" y="5948363"/>
          <p14:tracePt t="190776" x="7508875" y="5981700"/>
          <p14:tracePt t="190782" x="7508875" y="6007100"/>
          <p14:tracePt t="190791" x="7508875" y="6032500"/>
          <p14:tracePt t="190798" x="7508875" y="6056313"/>
          <p14:tracePt t="190807" x="7508875" y="6081713"/>
          <p14:tracePt t="190814" x="7508875" y="6089650"/>
          <p14:tracePt t="190823" x="7508875" y="6105525"/>
          <p14:tracePt t="190829" x="7516813" y="6115050"/>
          <p14:tracePt t="190933" x="7524750" y="6115050"/>
          <p14:tracePt t="190942" x="7532688" y="6115050"/>
          <p14:tracePt t="190949" x="7542213" y="6115050"/>
          <p14:tracePt t="190974" x="7550150" y="6115050"/>
          <p14:tracePt t="191022" x="7558088" y="6115050"/>
          <p14:tracePt t="191030" x="7566025" y="6115050"/>
          <p14:tracePt t="191038" x="7583488" y="6105525"/>
          <p14:tracePt t="191054" x="7591425" y="6097588"/>
          <p14:tracePt t="191062" x="7599363" y="6089650"/>
          <p14:tracePt t="191074" x="7607300" y="6081713"/>
          <p14:tracePt t="191078" x="7615238" y="6073775"/>
          <p14:tracePt t="191089" x="7624763" y="6073775"/>
          <p14:tracePt t="191094" x="7624763" y="6064250"/>
          <p14:tracePt t="191102" x="7632700" y="6056313"/>
          <p14:tracePt t="191118" x="7640638" y="6048375"/>
          <p14:tracePt t="191125" x="7648575" y="6048375"/>
          <p14:tracePt t="191141" x="7648575" y="6040438"/>
          <p14:tracePt t="191150" x="7656513" y="6040438"/>
          <p14:tracePt t="191165" x="7656513" y="6032500"/>
          <p14:tracePt t="191181" x="7666038" y="6032500"/>
          <p14:tracePt t="191294" x="7673975" y="6032500"/>
          <p14:tracePt t="191311" x="7689850" y="6022975"/>
          <p14:tracePt t="191325" x="7697788" y="6015038"/>
          <p14:tracePt t="191349" x="7707313" y="6015038"/>
          <p14:tracePt t="191470" x="7715250" y="6015038"/>
          <p14:tracePt t="191494" x="7723188" y="6015038"/>
          <p14:tracePt t="191502" x="7731125" y="6015038"/>
          <p14:tracePt t="191526" x="7739063" y="6015038"/>
          <p14:tracePt t="191558" x="7748588" y="6015038"/>
          <p14:tracePt t="191574" x="7756525" y="5999163"/>
          <p14:tracePt t="191598" x="7780338" y="5999163"/>
          <p14:tracePt t="191781" x="7789863" y="5999163"/>
          <p14:tracePt t="192566" x="7797800" y="5999163"/>
          <p14:tracePt t="192581" x="7789863" y="5999163"/>
          <p14:tracePt t="192591" x="7748588" y="5981700"/>
          <p14:tracePt t="192597" x="7739063" y="5973763"/>
          <p14:tracePt t="192606" x="7715250" y="5948363"/>
          <p14:tracePt t="192718" x="7707313" y="5948363"/>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F408A5D-1A82-49E2-A6E8-D31BA237FFE4}"/>
                  </a:ext>
                </a:extLst>
              </p:cNvPr>
              <p:cNvSpPr txBox="1"/>
              <p:nvPr/>
            </p:nvSpPr>
            <p:spPr>
              <a:xfrm>
                <a:off x="133350" y="2707753"/>
                <a:ext cx="86296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We have already seen such function, it is called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free energy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Do not be confused: it looks there are 4 variables on the right but only 3 on the left! </a:t>
                </a:r>
                <a14:m>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𝑆</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on the right is not a variable, it should be written as a function of </a:t>
                </a:r>
                <a14:m>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𝑇</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𝑉</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𝑁</m:t>
                    </m:r>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 </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by inverting the relation </a:t>
                </a:r>
              </a:p>
            </p:txBody>
          </p:sp>
        </mc:Choice>
        <mc:Fallback xmlns="">
          <p:sp>
            <p:nvSpPr>
              <p:cNvPr id="14" name="TextBox 13">
                <a:extLst>
                  <a:ext uri="{FF2B5EF4-FFF2-40B4-BE49-F238E27FC236}">
                    <a16:creationId xmlns:a16="http://schemas.microsoft.com/office/drawing/2014/main" id="{EF408A5D-1A82-49E2-A6E8-D31BA237FFE4}"/>
                  </a:ext>
                </a:extLst>
              </p:cNvPr>
              <p:cNvSpPr txBox="1">
                <a:spLocks noRot="1" noChangeAspect="1" noMove="1" noResize="1" noEditPoints="1" noAdjustHandles="1" noChangeArrowheads="1" noChangeShapeType="1" noTextEdit="1"/>
              </p:cNvSpPr>
              <p:nvPr/>
            </p:nvSpPr>
            <p:spPr>
              <a:xfrm>
                <a:off x="133350" y="2707753"/>
                <a:ext cx="8629650" cy="923330"/>
              </a:xfrm>
              <a:prstGeom prst="rect">
                <a:avLst/>
              </a:prstGeom>
              <a:blipFill>
                <a:blip r:embed="rId11"/>
                <a:stretch>
                  <a:fillRect l="-636" t="-3289" b="-9211"/>
                </a:stretch>
              </a:blipFill>
            </p:spPr>
            <p:txBody>
              <a:bodyPr/>
              <a:lstStyle/>
              <a:p>
                <a:r>
                  <a:rPr lang="sk-SK">
                    <a:noFill/>
                  </a:rPr>
                  <a:t> </a:t>
                </a:r>
              </a:p>
            </p:txBody>
          </p:sp>
        </mc:Fallback>
      </mc:AlternateContent>
      <p:sp>
        <p:nvSpPr>
          <p:cNvPr id="2" name="TextBox 1">
            <a:extLst>
              <a:ext uri="{FF2B5EF4-FFF2-40B4-BE49-F238E27FC236}">
                <a16:creationId xmlns:a16="http://schemas.microsoft.com/office/drawing/2014/main" id="{D7FCB38E-BADE-4519-A58C-A09F79B9D22F}"/>
              </a:ext>
            </a:extLst>
          </p:cNvPr>
          <p:cNvSpPr txBox="1"/>
          <p:nvPr/>
        </p:nvSpPr>
        <p:spPr>
          <a:xfrm>
            <a:off x="1685925" y="226367"/>
            <a:ext cx="5448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Thermodynamic potentials</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7E685FC-9614-4F98-ACEA-7A292517750A}"/>
                  </a:ext>
                </a:extLst>
              </p:cNvPr>
              <p:cNvSpPr txBox="1"/>
              <p:nvPr/>
            </p:nvSpPr>
            <p:spPr>
              <a:xfrm>
                <a:off x="161925" y="633949"/>
                <a:ext cx="8353425"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Energy as and thermodynamic potential has intuitively clear meaning, but its “native” variables  are not nice: the entropy is experimentally inaccessible. One would prefer to replace entropy to something experimentally comfortable like temperature.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There is a general mathematical tool to manage such replacement: the Legendre transform (remember how one does that in theoretical mechanics: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Lagrangian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as a function of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𝑞</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𝑞</m:t>
                        </m:r>
                      </m:e>
                    </m:acc>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is replaced by Hamiltonian as a function of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𝑞</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𝑝</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The Legendre transform to swap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𝑆</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for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𝑇</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mc:Choice>
        <mc:Fallback xmlns="">
          <p:sp>
            <p:nvSpPr>
              <p:cNvPr id="3" name="TextBox 2">
                <a:extLst>
                  <a:ext uri="{FF2B5EF4-FFF2-40B4-BE49-F238E27FC236}">
                    <a16:creationId xmlns:a16="http://schemas.microsoft.com/office/drawing/2014/main" id="{77E685FC-9614-4F98-ACEA-7A292517750A}"/>
                  </a:ext>
                </a:extLst>
              </p:cNvPr>
              <p:cNvSpPr txBox="1">
                <a:spLocks noRot="1" noChangeAspect="1" noMove="1" noResize="1" noEditPoints="1" noAdjustHandles="1" noChangeArrowheads="1" noChangeShapeType="1" noTextEdit="1"/>
              </p:cNvSpPr>
              <p:nvPr/>
            </p:nvSpPr>
            <p:spPr>
              <a:xfrm>
                <a:off x="161925" y="633949"/>
                <a:ext cx="8353425" cy="2031325"/>
              </a:xfrm>
              <a:prstGeom prst="rect">
                <a:avLst/>
              </a:prstGeom>
              <a:blipFill>
                <a:blip r:embed="rId12"/>
                <a:stretch>
                  <a:fillRect l="-657" t="-1802" b="-3904"/>
                </a:stretch>
              </a:blipFill>
            </p:spPr>
            <p:txBody>
              <a:bodyPr/>
              <a:lstStyle/>
              <a:p>
                <a:r>
                  <a:rPr lang="sk-SK">
                    <a:noFill/>
                  </a:rPr>
                  <a:t> </a:t>
                </a:r>
              </a:p>
            </p:txBody>
          </p:sp>
        </mc:Fallback>
      </mc:AlternateContent>
      <p:pic>
        <p:nvPicPr>
          <p:cNvPr id="5" name="Picture 4">
            <a:extLst>
              <a:ext uri="{FF2B5EF4-FFF2-40B4-BE49-F238E27FC236}">
                <a16:creationId xmlns:a16="http://schemas.microsoft.com/office/drawing/2014/main" id="{FDCE3F94-EC3F-45D0-8EE3-E6F7DC6DEACD}"/>
              </a:ext>
            </a:extLst>
          </p:cNvPr>
          <p:cNvPicPr>
            <a:picLocks noChangeAspect="1"/>
          </p:cNvPicPr>
          <p:nvPr>
            <p:custDataLst>
              <p:tags r:id="rId1"/>
            </p:custDataLst>
          </p:nvPr>
        </p:nvPicPr>
        <p:blipFill>
          <a:blip r:embed="rId13" cstate="print">
            <a:extLst>
              <a:ext uri="{28A0092B-C50C-407E-A947-70E740481C1C}">
                <a14:useLocalDpi xmlns:a14="http://schemas.microsoft.com/office/drawing/2010/main" val="0"/>
              </a:ext>
            </a:extLst>
          </a:blip>
          <a:stretch>
            <a:fillRect/>
          </a:stretch>
        </p:blipFill>
        <p:spPr>
          <a:xfrm>
            <a:off x="2830628" y="2454420"/>
            <a:ext cx="3003429" cy="229714"/>
          </a:xfrm>
          <a:prstGeom prst="rect">
            <a:avLst/>
          </a:prstGeom>
        </p:spPr>
      </p:pic>
      <p:pic>
        <p:nvPicPr>
          <p:cNvPr id="21" name="Picture 20">
            <a:extLst>
              <a:ext uri="{FF2B5EF4-FFF2-40B4-BE49-F238E27FC236}">
                <a16:creationId xmlns:a16="http://schemas.microsoft.com/office/drawing/2014/main" id="{25C94F1A-E7EE-430E-A769-C2899F5D4755}"/>
              </a:ext>
            </a:extLst>
          </p:cNvPr>
          <p:cNvPicPr>
            <a:picLocks noChangeAspect="1"/>
          </p:cNvPicPr>
          <p:nvPr>
            <p:custDataLst>
              <p:tags r:id="rId2"/>
            </p:custDataLst>
          </p:nvPr>
        </p:nvPicPr>
        <p:blipFill>
          <a:blip r:embed="rId14" cstate="print">
            <a:extLst>
              <a:ext uri="{28A0092B-C50C-407E-A947-70E740481C1C}">
                <a14:useLocalDpi xmlns:a14="http://schemas.microsoft.com/office/drawing/2010/main" val="0"/>
              </a:ext>
            </a:extLst>
          </a:blip>
          <a:stretch>
            <a:fillRect/>
          </a:stretch>
        </p:blipFill>
        <p:spPr>
          <a:xfrm>
            <a:off x="6429480" y="3294454"/>
            <a:ext cx="996571" cy="393143"/>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A5C8F61-5A72-4D35-96D4-9123B271C467}"/>
                  </a:ext>
                </a:extLst>
              </p:cNvPr>
              <p:cNvSpPr txBox="1"/>
              <p:nvPr/>
            </p:nvSpPr>
            <p:spPr>
              <a:xfrm>
                <a:off x="133350" y="3670518"/>
                <a:ext cx="87915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One has to solve this for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𝑆</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as a function of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𝑇</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𝑉</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𝑁</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and insert it to the Legendre transform. Let us calculate the differential of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𝐹</m:t>
                    </m:r>
                    <m: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mc:Choice>
        <mc:Fallback xmlns="">
          <p:sp>
            <p:nvSpPr>
              <p:cNvPr id="8" name="TextBox 7">
                <a:extLst>
                  <a:ext uri="{FF2B5EF4-FFF2-40B4-BE49-F238E27FC236}">
                    <a16:creationId xmlns:a16="http://schemas.microsoft.com/office/drawing/2014/main" id="{DA5C8F61-5A72-4D35-96D4-9123B271C467}"/>
                  </a:ext>
                </a:extLst>
              </p:cNvPr>
              <p:cNvSpPr txBox="1">
                <a:spLocks noRot="1" noChangeAspect="1" noMove="1" noResize="1" noEditPoints="1" noAdjustHandles="1" noChangeArrowheads="1" noChangeShapeType="1" noTextEdit="1"/>
              </p:cNvSpPr>
              <p:nvPr/>
            </p:nvSpPr>
            <p:spPr>
              <a:xfrm>
                <a:off x="133350" y="3670518"/>
                <a:ext cx="8791575" cy="646331"/>
              </a:xfrm>
              <a:prstGeom prst="rect">
                <a:avLst/>
              </a:prstGeom>
              <a:blipFill>
                <a:blip r:embed="rId15"/>
                <a:stretch>
                  <a:fillRect l="-624" t="-4717" b="-14151"/>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144D8692-E65D-4CEE-B93B-9AB24737519B}"/>
              </a:ext>
            </a:extLst>
          </p:cNvPr>
          <p:cNvPicPr>
            <a:picLocks noChangeAspect="1"/>
          </p:cNvPicPr>
          <p:nvPr>
            <p:custDataLst>
              <p:tags r:id="rId3"/>
            </p:custDataLst>
          </p:nvPr>
        </p:nvPicPr>
        <p:blipFill>
          <a:blip r:embed="rId16" cstate="print">
            <a:extLst>
              <a:ext uri="{28A0092B-C50C-407E-A947-70E740481C1C}">
                <a14:useLocalDpi xmlns:a14="http://schemas.microsoft.com/office/drawing/2010/main" val="0"/>
              </a:ext>
            </a:extLst>
          </a:blip>
          <a:stretch>
            <a:fillRect/>
          </a:stretch>
        </p:blipFill>
        <p:spPr>
          <a:xfrm>
            <a:off x="1371770" y="4374319"/>
            <a:ext cx="5921143" cy="210857"/>
          </a:xfrm>
          <a:prstGeom prst="rect">
            <a:avLst/>
          </a:prstGeom>
        </p:spPr>
      </p:pic>
      <p:pic>
        <p:nvPicPr>
          <p:cNvPr id="13" name="Picture 12">
            <a:extLst>
              <a:ext uri="{FF2B5EF4-FFF2-40B4-BE49-F238E27FC236}">
                <a16:creationId xmlns:a16="http://schemas.microsoft.com/office/drawing/2014/main" id="{1FD56300-CA04-4B01-B381-0EC3A94553C7}"/>
              </a:ext>
            </a:extLst>
          </p:cNvPr>
          <p:cNvPicPr>
            <a:picLocks noChangeAspect="1"/>
          </p:cNvPicPr>
          <p:nvPr>
            <p:custDataLst>
              <p:tags r:id="rId4"/>
            </p:custDataLst>
          </p:nvPr>
        </p:nvPicPr>
        <p:blipFill>
          <a:blip r:embed="rId17" cstate="print">
            <a:extLst>
              <a:ext uri="{28A0092B-C50C-407E-A947-70E740481C1C}">
                <a14:useLocalDpi xmlns:a14="http://schemas.microsoft.com/office/drawing/2010/main" val="0"/>
              </a:ext>
            </a:extLst>
          </a:blip>
          <a:stretch>
            <a:fillRect/>
          </a:stretch>
        </p:blipFill>
        <p:spPr>
          <a:xfrm>
            <a:off x="3211709" y="4857431"/>
            <a:ext cx="2634857" cy="210857"/>
          </a:xfrm>
          <a:prstGeom prst="rect">
            <a:avLst/>
          </a:prstGeom>
        </p:spPr>
      </p:pic>
      <p:sp>
        <p:nvSpPr>
          <p:cNvPr id="15" name="Rectangle 14">
            <a:extLst>
              <a:ext uri="{FF2B5EF4-FFF2-40B4-BE49-F238E27FC236}">
                <a16:creationId xmlns:a16="http://schemas.microsoft.com/office/drawing/2014/main" id="{B13AEABA-7883-491D-BE09-BC6E558EB0DC}"/>
              </a:ext>
            </a:extLst>
          </p:cNvPr>
          <p:cNvSpPr/>
          <p:nvPr/>
        </p:nvSpPr>
        <p:spPr>
          <a:xfrm>
            <a:off x="3105149" y="4666881"/>
            <a:ext cx="2847975" cy="5524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614A7A2-FEE9-41D3-AE29-243C81216B74}"/>
                  </a:ext>
                </a:extLst>
              </p:cNvPr>
              <p:cNvSpPr txBox="1"/>
              <p:nvPr/>
            </p:nvSpPr>
            <p:spPr>
              <a:xfrm>
                <a:off x="133350" y="5203882"/>
                <a:ext cx="80295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The native variables of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𝐹</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are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𝑇</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𝑉</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𝑁</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and we get relations</a:t>
                </a:r>
              </a:p>
            </p:txBody>
          </p:sp>
        </mc:Choice>
        <mc:Fallback xmlns="">
          <p:sp>
            <p:nvSpPr>
              <p:cNvPr id="16" name="TextBox 15">
                <a:extLst>
                  <a:ext uri="{FF2B5EF4-FFF2-40B4-BE49-F238E27FC236}">
                    <a16:creationId xmlns:a16="http://schemas.microsoft.com/office/drawing/2014/main" id="{6614A7A2-FEE9-41D3-AE29-243C81216B74}"/>
                  </a:ext>
                </a:extLst>
              </p:cNvPr>
              <p:cNvSpPr txBox="1">
                <a:spLocks noRot="1" noChangeAspect="1" noMove="1" noResize="1" noEditPoints="1" noAdjustHandles="1" noChangeArrowheads="1" noChangeShapeType="1" noTextEdit="1"/>
              </p:cNvSpPr>
              <p:nvPr/>
            </p:nvSpPr>
            <p:spPr>
              <a:xfrm>
                <a:off x="133350" y="5203882"/>
                <a:ext cx="8029575" cy="369332"/>
              </a:xfrm>
              <a:prstGeom prst="rect">
                <a:avLst/>
              </a:prstGeom>
              <a:blipFill>
                <a:blip r:embed="rId18"/>
                <a:stretch>
                  <a:fillRect l="-683" t="-10000" b="-26667"/>
                </a:stretch>
              </a:blipFill>
            </p:spPr>
            <p:txBody>
              <a:bodyPr/>
              <a:lstStyle/>
              <a:p>
                <a:r>
                  <a:rPr lang="en-US">
                    <a:noFill/>
                  </a:rPr>
                  <a:t> </a:t>
                </a:r>
              </a:p>
            </p:txBody>
          </p:sp>
        </mc:Fallback>
      </mc:AlternateContent>
      <p:pic>
        <p:nvPicPr>
          <p:cNvPr id="23" name="Picture 22">
            <a:extLst>
              <a:ext uri="{FF2B5EF4-FFF2-40B4-BE49-F238E27FC236}">
                <a16:creationId xmlns:a16="http://schemas.microsoft.com/office/drawing/2014/main" id="{0597AC43-B421-4725-96D4-C85BF78D574C}"/>
              </a:ext>
            </a:extLst>
          </p:cNvPr>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520604" y="5724370"/>
            <a:ext cx="1502476" cy="524190"/>
          </a:xfrm>
          <a:prstGeom prst="rect">
            <a:avLst/>
          </a:prstGeom>
        </p:spPr>
      </p:pic>
      <p:pic>
        <p:nvPicPr>
          <p:cNvPr id="27" name="Picture 26">
            <a:extLst>
              <a:ext uri="{FF2B5EF4-FFF2-40B4-BE49-F238E27FC236}">
                <a16:creationId xmlns:a16="http://schemas.microsoft.com/office/drawing/2014/main" id="{2187F9F6-4F89-466F-A8B3-32F59B15C32F}"/>
              </a:ext>
            </a:extLst>
          </p:cNvPr>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6863880" y="5745280"/>
            <a:ext cx="1318095" cy="524190"/>
          </a:xfrm>
          <a:prstGeom prst="rect">
            <a:avLst/>
          </a:prstGeom>
        </p:spPr>
      </p:pic>
      <p:pic>
        <p:nvPicPr>
          <p:cNvPr id="25" name="Picture 24">
            <a:extLst>
              <a:ext uri="{FF2B5EF4-FFF2-40B4-BE49-F238E27FC236}">
                <a16:creationId xmlns:a16="http://schemas.microsoft.com/office/drawing/2014/main" id="{A42100DE-B827-4DA9-8DAF-655F4234D314}"/>
              </a:ext>
            </a:extLst>
          </p:cNvPr>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3725767" y="5756332"/>
            <a:ext cx="1465905" cy="524190"/>
          </a:xfrm>
          <a:prstGeom prst="rect">
            <a:avLst/>
          </a:prstGeom>
        </p:spPr>
      </p:pic>
      <p:sp>
        <p:nvSpPr>
          <p:cNvPr id="28" name="Rectangle 27">
            <a:extLst>
              <a:ext uri="{FF2B5EF4-FFF2-40B4-BE49-F238E27FC236}">
                <a16:creationId xmlns:a16="http://schemas.microsoft.com/office/drawing/2014/main" id="{F4D382F8-2F53-4409-BF31-E81E2653B8A1}"/>
              </a:ext>
            </a:extLst>
          </p:cNvPr>
          <p:cNvSpPr/>
          <p:nvPr/>
        </p:nvSpPr>
        <p:spPr>
          <a:xfrm>
            <a:off x="447675" y="5648325"/>
            <a:ext cx="7858125" cy="8119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Slide Number Placeholder 28">
            <a:extLst>
              <a:ext uri="{FF2B5EF4-FFF2-40B4-BE49-F238E27FC236}">
                <a16:creationId xmlns:a16="http://schemas.microsoft.com/office/drawing/2014/main" id="{2D7E05CE-D1CA-46F6-A73B-C8959CF457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CE0CA2-1A48-4B23-8A77-1A9F640E54E6}" type="slidenum">
              <a:rPr kumimoji="0" lang="sk-S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sk-S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Audio 3">
            <a:hlinkClick r:id="" action="ppaction://media"/>
            <a:extLst>
              <a:ext uri="{FF2B5EF4-FFF2-40B4-BE49-F238E27FC236}">
                <a16:creationId xmlns:a16="http://schemas.microsoft.com/office/drawing/2014/main" id="{CFA0B913-18CA-4669-BA42-CD28D1A32EBD}"/>
              </a:ext>
            </a:extLst>
          </p:cNvPr>
          <p:cNvPicPr>
            <a:picLocks noChangeAspect="1"/>
          </p:cNvPicPr>
          <p:nvPr>
            <a:audioFile r:link="rId9"/>
            <p:extLst>
              <p:ext uri="{DAA4B4D4-6D71-4841-9C94-3DE7FCFB9230}">
                <p14:media xmlns:p14="http://schemas.microsoft.com/office/powerpoint/2010/main" r:embed="rId8"/>
              </p:ext>
            </p:extLst>
          </p:nvPr>
        </p:nvPicPr>
        <p:blipFill>
          <a:blip r:embed="rId22"/>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29099756"/>
      </p:ext>
    </p:extLst>
  </p:cSld>
  <p:clrMapOvr>
    <a:masterClrMapping/>
  </p:clrMapOvr>
  <mc:AlternateContent xmlns:mc="http://schemas.openxmlformats.org/markup-compatibility/2006">
    <mc:Choice xmlns:p14="http://schemas.microsoft.com/office/powerpoint/2010/main" Requires="p14">
      <p:transition spd="slow" p14:dur="2000" advTm="120950"/>
    </mc:Choice>
    <mc:Fallback>
      <p:transition spd="slow" advTm="120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934" x="7666038" y="5924550"/>
          <p14:tracePt t="1017" x="7648575" y="5916613"/>
          <p14:tracePt t="1025" x="7632700" y="5907088"/>
          <p14:tracePt t="1033" x="7607300" y="5899150"/>
          <p14:tracePt t="1041" x="7573963" y="5883275"/>
          <p14:tracePt t="1049" x="7542213" y="5875338"/>
          <p14:tracePt t="1057" x="7532688" y="5865813"/>
          <p14:tracePt t="1065" x="7524750" y="5865813"/>
          <p14:tracePt t="1129" x="7516813" y="5865813"/>
          <p14:tracePt t="1138" x="7524750" y="5875338"/>
          <p14:tracePt t="1193" x="7516813" y="5865813"/>
          <p14:tracePt t="1225" x="7508875" y="5857875"/>
          <p14:tracePt t="1233" x="7500938" y="5849938"/>
          <p14:tracePt t="1241" x="7483475" y="5842000"/>
          <p14:tracePt t="1249" x="7450138" y="5824538"/>
          <p14:tracePt t="1257" x="7442200" y="5816600"/>
          <p14:tracePt t="1265" x="7434263" y="5808663"/>
          <p14:tracePt t="1274" x="7418388" y="5800725"/>
          <p14:tracePt t="1290" x="7408863" y="5792788"/>
          <p14:tracePt t="1313" x="7400925" y="5775325"/>
          <p14:tracePt t="1324" x="7400925" y="5759450"/>
          <p14:tracePt t="1329" x="7385050" y="5734050"/>
          <p14:tracePt t="1339" x="7377113" y="5718175"/>
          <p14:tracePt t="1345" x="7359650" y="5700713"/>
          <p14:tracePt t="1355" x="7334250" y="5692775"/>
          <p14:tracePt t="1361" x="7285038" y="5692775"/>
          <p14:tracePt t="1371" x="7243763" y="5692775"/>
          <p14:tracePt t="1377" x="7235825" y="5692775"/>
          <p14:tracePt t="2473" x="7251700" y="5668963"/>
          <p14:tracePt t="2481" x="7277100" y="5635625"/>
          <p14:tracePt t="2490" x="7302500" y="5594350"/>
          <p14:tracePt t="2497" x="7334250" y="5543550"/>
          <p14:tracePt t="2507" x="7359650" y="5502275"/>
          <p14:tracePt t="2514" x="7367588" y="5478463"/>
          <p14:tracePt t="2523" x="7385050" y="5445125"/>
          <p14:tracePt t="2529" x="7392988" y="5419725"/>
          <p14:tracePt t="2539" x="7400925" y="5378450"/>
          <p14:tracePt t="2545" x="7408863" y="5346700"/>
          <p14:tracePt t="2555" x="7408863" y="5295900"/>
          <p14:tracePt t="2561" x="7418388" y="5254625"/>
          <p14:tracePt t="2571" x="7434263" y="5197475"/>
          <p14:tracePt t="2577" x="7459663" y="5148263"/>
          <p14:tracePt t="2589" x="7475538" y="5089525"/>
          <p14:tracePt t="2593" x="7491413" y="5040313"/>
          <p14:tracePt t="2601" x="7516813" y="5006975"/>
          <p14:tracePt t="2609" x="7524750" y="5006975"/>
          <p14:tracePt t="2617" x="7524750" y="4991100"/>
          <p14:tracePt t="2625" x="7524750" y="4973638"/>
          <p14:tracePt t="2633" x="7524750" y="4965700"/>
          <p14:tracePt t="2641" x="7524750" y="4940300"/>
          <p14:tracePt t="2649" x="7524750" y="4924425"/>
          <p14:tracePt t="2657" x="7524750" y="4908550"/>
          <p14:tracePt t="2665" x="7524750" y="4875213"/>
          <p14:tracePt t="2674" x="7524750" y="4849813"/>
          <p14:tracePt t="2681" x="7524750" y="4808538"/>
          <p14:tracePt t="2690" x="7524750" y="4784725"/>
          <p14:tracePt t="2697" x="7524750" y="4759325"/>
          <p14:tracePt t="2707" x="7524750" y="4751388"/>
          <p14:tracePt t="2717" x="7524750" y="4725988"/>
          <p14:tracePt t="2724" x="7524750" y="4718050"/>
          <p14:tracePt t="2739" x="7524750" y="4702175"/>
          <p14:tracePt t="2755" x="7508875" y="4684713"/>
          <p14:tracePt t="2761" x="7500938" y="4684713"/>
          <p14:tracePt t="2772" x="7475538" y="4668838"/>
          <p14:tracePt t="2777" x="7459663" y="4660900"/>
          <p14:tracePt t="2789" x="7450138" y="4660900"/>
          <p14:tracePt t="2801" x="7426325" y="4643438"/>
          <p14:tracePt t="2809" x="7408863" y="4635500"/>
          <p14:tracePt t="2817" x="7359650" y="4602163"/>
          <p14:tracePt t="2825" x="7318375" y="4586288"/>
          <p14:tracePt t="2833" x="7269163" y="4586288"/>
          <p14:tracePt t="2841" x="7243763" y="4586288"/>
          <p14:tracePt t="2849" x="7210425" y="4576763"/>
          <p14:tracePt t="2857" x="7186613" y="4568825"/>
          <p14:tracePt t="2865" x="7137400" y="4560888"/>
          <p14:tracePt t="2875" x="7104063" y="4552950"/>
          <p14:tracePt t="2881" x="7078663" y="4545013"/>
          <p14:tracePt t="2893" x="7037388" y="4535488"/>
          <p14:tracePt t="2906" x="7029450" y="4535488"/>
          <p14:tracePt t="2913" x="7004050" y="4519613"/>
          <p14:tracePt t="2924" x="6996113" y="4519613"/>
          <p14:tracePt t="2929" x="6972300" y="4511675"/>
          <p14:tracePt t="2939" x="6921500" y="4511675"/>
          <p14:tracePt t="2945" x="6905625" y="4503738"/>
          <p14:tracePt t="2955" x="6880225" y="4494213"/>
          <p14:tracePt t="2961" x="6846888" y="4486275"/>
          <p14:tracePt t="2973" x="6797675" y="4478338"/>
          <p14:tracePt t="2981" x="6773863" y="4478338"/>
          <p14:tracePt t="2985" x="6740525" y="4470400"/>
          <p14:tracePt t="2993" x="6715125" y="4470400"/>
          <p14:tracePt t="3001" x="6681788" y="4452938"/>
          <p14:tracePt t="3009" x="6624638" y="4437063"/>
          <p14:tracePt t="3017" x="6575425" y="4429125"/>
          <p14:tracePt t="3025" x="6526213" y="4411663"/>
          <p14:tracePt t="3039" x="6492875" y="4403725"/>
          <p14:tracePt t="3041" x="6459538" y="4395788"/>
          <p14:tracePt t="3049" x="6451600" y="4395788"/>
          <p14:tracePt t="3065" x="6426200" y="4395788"/>
          <p14:tracePt t="3075" x="6418263" y="4387850"/>
          <p14:tracePt t="3081" x="6384925" y="4370388"/>
          <p14:tracePt t="3090" x="6343650" y="4354513"/>
          <p14:tracePt t="3097" x="6327775" y="4354513"/>
          <p14:tracePt t="3107" x="6310313" y="4354513"/>
          <p14:tracePt t="3113" x="6276975" y="4346575"/>
          <p14:tracePt t="3123" x="6235700" y="4338638"/>
          <p14:tracePt t="3129" x="6203950" y="4321175"/>
          <p14:tracePt t="3139" x="6170613" y="4313238"/>
          <p14:tracePt t="3145" x="6121400" y="4297363"/>
          <p14:tracePt t="3155" x="6088063" y="4297363"/>
          <p14:tracePt t="3161" x="6054725" y="4287838"/>
          <p14:tracePt t="3173" x="6029325" y="4279900"/>
          <p14:tracePt t="3177" x="6005513" y="4271963"/>
          <p14:tracePt t="3190" x="5980113" y="4271963"/>
          <p14:tracePt t="3193" x="5946775" y="4264025"/>
          <p14:tracePt t="3201" x="5938838" y="4264025"/>
          <p14:tracePt t="3209" x="5905500" y="4264025"/>
          <p14:tracePt t="3217" x="5889625" y="4264025"/>
          <p14:tracePt t="3225" x="5873750" y="4264025"/>
          <p14:tracePt t="3233" x="5848350" y="4264025"/>
          <p14:tracePt t="3241" x="5822950" y="4264025"/>
          <p14:tracePt t="3249" x="5781675" y="4254500"/>
          <p14:tracePt t="3258" x="5757863" y="4246563"/>
          <p14:tracePt t="3265" x="5732463" y="4246563"/>
          <p14:tracePt t="3275" x="5699125" y="4246563"/>
          <p14:tracePt t="3281" x="5657850" y="4246563"/>
          <p14:tracePt t="3290" x="5600700" y="4246563"/>
          <p14:tracePt t="3297" x="5541963" y="4246563"/>
          <p14:tracePt t="3307" x="5500688" y="4238625"/>
          <p14:tracePt t="3313" x="5459413" y="4230688"/>
          <p14:tracePt t="3323" x="5427663" y="4230688"/>
          <p14:tracePt t="3329" x="5402263" y="4222750"/>
          <p14:tracePt t="3339" x="5394325" y="4222750"/>
          <p14:tracePt t="3345" x="5376863" y="4205288"/>
          <p14:tracePt t="3361" x="5368925" y="4205288"/>
          <p14:tracePt t="3386" x="5360988" y="4205288"/>
          <p14:tracePt t="3649" x="5353050" y="4205288"/>
          <p14:tracePt t="3657" x="5345113" y="4205288"/>
          <p14:tracePt t="3665" x="5327650" y="4205288"/>
          <p14:tracePt t="3675" x="5319713" y="4205288"/>
          <p14:tracePt t="3691" x="5294313" y="4189413"/>
          <p14:tracePt t="3697" x="5278438" y="4164013"/>
          <p14:tracePt t="3707" x="5245100" y="4140200"/>
          <p14:tracePt t="3713" x="5219700" y="4089400"/>
          <p14:tracePt t="3723" x="5187950" y="4048125"/>
          <p14:tracePt t="3729" x="5170488" y="4024313"/>
          <p14:tracePt t="3740" x="5146675" y="3983038"/>
          <p14:tracePt t="3745" x="5137150" y="3932238"/>
          <p14:tracePt t="3756" x="5129213" y="3916363"/>
          <p14:tracePt t="3761" x="5105400" y="3890963"/>
          <p14:tracePt t="3773" x="5087938" y="3841750"/>
          <p14:tracePt t="3777" x="5064125" y="3800475"/>
          <p14:tracePt t="3786" x="5022850" y="3759200"/>
          <p14:tracePt t="3793" x="5013325" y="3743325"/>
          <p14:tracePt t="3801" x="5005388" y="3735388"/>
          <p14:tracePt t="3810" x="5005388" y="3694113"/>
          <p14:tracePt t="3817" x="4981575" y="3652838"/>
          <p14:tracePt t="3825" x="4956175" y="3635375"/>
          <p14:tracePt t="3834" x="4940300" y="3611563"/>
          <p14:tracePt t="3841" x="4930775" y="3602038"/>
          <p14:tracePt t="3849" x="4889500" y="3560763"/>
          <p14:tracePt t="3865" x="4865688" y="3527425"/>
          <p14:tracePt t="3875" x="4840288" y="3511550"/>
          <p14:tracePt t="3881" x="4832350" y="3495675"/>
          <p14:tracePt t="3892" x="4806950" y="3462338"/>
          <p14:tracePt t="3907" x="4749800" y="3395663"/>
          <p14:tracePt t="3913" x="4716463" y="3346450"/>
          <p14:tracePt t="3924" x="4683125" y="3313113"/>
          <p14:tracePt t="3929" x="4641850" y="3271838"/>
          <p14:tracePt t="3941" x="4600575" y="3230563"/>
          <p14:tracePt t="3945" x="4543425" y="3181350"/>
          <p14:tracePt t="3956" x="4460875" y="3114675"/>
          <p14:tracePt t="3961" x="4386263" y="3065463"/>
          <p14:tracePt t="3973" x="4337050" y="3016250"/>
          <p14:tracePt t="3977" x="4295775" y="2982913"/>
          <p14:tracePt t="3985" x="4270375" y="2957513"/>
          <p14:tracePt t="3997" x="4229100" y="2933700"/>
          <p14:tracePt t="4001" x="4203700" y="2925763"/>
          <p14:tracePt t="4010" x="4179888" y="2908300"/>
          <p14:tracePt t="4017" x="4146550" y="2882900"/>
          <p14:tracePt t="4025" x="4121150" y="2867025"/>
          <p14:tracePt t="4033" x="4089400" y="2841625"/>
          <p14:tracePt t="4042" x="4048125" y="2809875"/>
          <p14:tracePt t="4049" x="4022725" y="2792413"/>
          <p14:tracePt t="4058" x="3981450" y="2759075"/>
          <p14:tracePt t="4065" x="3932238" y="2717800"/>
          <p14:tracePt t="4074" x="3890963" y="2686050"/>
          <p14:tracePt t="4081" x="3865563" y="2652713"/>
          <p14:tracePt t="4091" x="3832225" y="2635250"/>
          <p14:tracePt t="4097" x="3798888" y="2603500"/>
          <p14:tracePt t="4107" x="3775075" y="2578100"/>
          <p14:tracePt t="4113" x="3757613" y="2560638"/>
          <p14:tracePt t="4123" x="3725863" y="2552700"/>
          <p14:tracePt t="4140" x="3716338" y="2552700"/>
          <p14:tracePt t="4145" x="3700463" y="2552700"/>
          <p14:tracePt t="4161" x="3692525" y="2552700"/>
          <p14:tracePt t="4170" x="3684588" y="2552700"/>
          <p14:tracePt t="4177" x="3675063" y="2552700"/>
          <p14:tracePt t="4209" x="3667125" y="2552700"/>
          <p14:tracePt t="4225" x="3659188" y="2578100"/>
          <p14:tracePt t="4233" x="3643313" y="2586038"/>
          <p14:tracePt t="4241" x="3625850" y="2603500"/>
          <p14:tracePt t="4249" x="3625850" y="2611438"/>
          <p14:tracePt t="4257" x="3609975" y="2635250"/>
          <p14:tracePt t="4274" x="3602038" y="2652713"/>
          <p14:tracePt t="4281" x="3602038" y="2668588"/>
          <p14:tracePt t="4290" x="3602038" y="2693988"/>
          <p14:tracePt t="4297" x="3602038" y="2701925"/>
          <p14:tracePt t="4307" x="3602038" y="2717800"/>
          <p14:tracePt t="4313" x="3602038" y="2727325"/>
          <p14:tracePt t="4361" x="3602038" y="2743200"/>
          <p14:tracePt t="4409" x="3602038" y="2751138"/>
          <p14:tracePt t="4425" x="3609975" y="2768600"/>
          <p14:tracePt t="4465" x="3651250" y="2784475"/>
          <p14:tracePt t="4473" x="3659188" y="2784475"/>
          <p14:tracePt t="4481" x="3675063" y="2784475"/>
          <p14:tracePt t="4491" x="3700463" y="2792413"/>
          <p14:tracePt t="4497" x="3725863" y="2792413"/>
          <p14:tracePt t="4509" x="3741738" y="2792413"/>
          <p14:tracePt t="4513" x="3767138" y="2792413"/>
          <p14:tracePt t="4529" x="3775075" y="2792413"/>
          <p14:tracePt t="4545" x="3783013" y="2792413"/>
          <p14:tracePt t="4561" x="3798888" y="2792413"/>
          <p14:tracePt t="4585" x="3816350" y="2792413"/>
          <p14:tracePt t="4617" x="3824288" y="2792413"/>
          <p14:tracePt t="5137" x="3841750" y="2792413"/>
          <p14:tracePt t="5225" x="3849688" y="2792413"/>
          <p14:tracePt t="5617" x="3857625" y="2792413"/>
          <p14:tracePt t="5625" x="3865563" y="2792413"/>
          <p14:tracePt t="5697" x="3883025" y="2792413"/>
          <p14:tracePt t="5705" x="3890963" y="2800350"/>
          <p14:tracePt t="5722" x="3906838" y="2809875"/>
          <p14:tracePt t="5913" x="3906838" y="2817813"/>
          <p14:tracePt t="6041" x="3890963" y="2817813"/>
          <p14:tracePt t="6193" x="3890963" y="2809875"/>
          <p14:tracePt t="6225" x="3890963" y="2800350"/>
          <p14:tracePt t="6249" x="3906838" y="2800350"/>
          <p14:tracePt t="6273" x="3914775" y="2792413"/>
          <p14:tracePt t="6281" x="3932238" y="2784475"/>
          <p14:tracePt t="6297" x="3948113" y="2768600"/>
          <p14:tracePt t="6305" x="3965575" y="2759075"/>
          <p14:tracePt t="6313" x="3997325" y="2751138"/>
          <p14:tracePt t="6324" x="4022725" y="2743200"/>
          <p14:tracePt t="6329" x="4056063" y="2743200"/>
          <p14:tracePt t="6337" x="4064000" y="2743200"/>
          <p14:tracePt t="6345" x="4079875" y="2735263"/>
          <p14:tracePt t="6353" x="4097338" y="2735263"/>
          <p14:tracePt t="6361" x="4113213" y="2735263"/>
          <p14:tracePt t="6369" x="4121150" y="2735263"/>
          <p14:tracePt t="6377" x="4146550" y="2735263"/>
          <p14:tracePt t="6385" x="4162425" y="2735263"/>
          <p14:tracePt t="6393" x="4187825" y="2735263"/>
          <p14:tracePt t="6401" x="4229100" y="2735263"/>
          <p14:tracePt t="6410" x="4286250" y="2735263"/>
          <p14:tracePt t="6417" x="4344988" y="2735263"/>
          <p14:tracePt t="6426" x="4378325" y="2735263"/>
          <p14:tracePt t="6433" x="4411663" y="2735263"/>
          <p14:tracePt t="6443" x="4435475" y="2735263"/>
          <p14:tracePt t="6459" x="4452938" y="2735263"/>
          <p14:tracePt t="6469" x="4460875" y="2735263"/>
          <p14:tracePt t="6475" x="4484688" y="2735263"/>
          <p14:tracePt t="6481" x="4518025" y="2735263"/>
          <p14:tracePt t="6492" x="4535488" y="2735263"/>
          <p14:tracePt t="6497" x="4584700" y="2717800"/>
          <p14:tracePt t="6508" x="4600575" y="2717800"/>
          <p14:tracePt t="6513" x="4633913" y="2717800"/>
          <p14:tracePt t="6521" x="4700588" y="2717800"/>
          <p14:tracePt t="6529" x="4765675" y="2717800"/>
          <p14:tracePt t="6537" x="4840288" y="2709863"/>
          <p14:tracePt t="6545" x="4922838" y="2709863"/>
          <p14:tracePt t="6553" x="4997450" y="2701925"/>
          <p14:tracePt t="6561" x="5080000" y="2693988"/>
          <p14:tracePt t="6569" x="5154613" y="2693988"/>
          <p14:tracePt t="6577" x="5219700" y="2693988"/>
          <p14:tracePt t="6585" x="5294313" y="2693988"/>
          <p14:tracePt t="6593" x="5360988" y="2693988"/>
          <p14:tracePt t="6601" x="5418138" y="2693988"/>
          <p14:tracePt t="6610" x="5459413" y="2693988"/>
          <p14:tracePt t="6617" x="5510213" y="2693988"/>
          <p14:tracePt t="6626" x="5559425" y="2701925"/>
          <p14:tracePt t="6633" x="5592763" y="2701925"/>
          <p14:tracePt t="6643" x="5624513" y="2709863"/>
          <p14:tracePt t="6650" x="5649913" y="2709863"/>
          <p14:tracePt t="6659" x="5683250" y="2709863"/>
          <p14:tracePt t="6666" x="5707063" y="2709863"/>
          <p14:tracePt t="6675" x="5732463" y="2709863"/>
          <p14:tracePt t="6681" x="5748338" y="2709863"/>
          <p14:tracePt t="6691" x="5765800" y="2709863"/>
          <p14:tracePt t="6697" x="5789613" y="2709863"/>
          <p14:tracePt t="6708" x="5799138" y="2709863"/>
          <p14:tracePt t="6713" x="5807075" y="2709863"/>
          <p14:tracePt t="6721" x="5815013" y="2709863"/>
          <p14:tracePt t="6745" x="5822950" y="2709863"/>
          <p14:tracePt t="6753" x="5840413" y="2709863"/>
          <p14:tracePt t="6761" x="5856288" y="2709863"/>
          <p14:tracePt t="6769" x="5889625" y="2709863"/>
          <p14:tracePt t="6777" x="5905500" y="2709863"/>
          <p14:tracePt t="6785" x="5930900" y="2709863"/>
          <p14:tracePt t="6793" x="5956300" y="2709863"/>
          <p14:tracePt t="6801" x="5980113" y="2709863"/>
          <p14:tracePt t="6810" x="6005513" y="2709863"/>
          <p14:tracePt t="6817" x="6013450" y="2709863"/>
          <p14:tracePt t="6833" x="6021388" y="2709863"/>
          <p14:tracePt t="6881" x="6029325" y="2709863"/>
          <p14:tracePt t="6937" x="6038850" y="2709863"/>
          <p14:tracePt t="7033" x="6038850" y="2701925"/>
          <p14:tracePt t="7297" x="6038850" y="2693988"/>
          <p14:tracePt t="7313" x="6038850" y="2686050"/>
          <p14:tracePt t="7329" x="6046788" y="2686050"/>
          <p14:tracePt t="7353" x="6062663" y="2668588"/>
          <p14:tracePt t="7401" x="6070600" y="2660650"/>
          <p14:tracePt t="7409" x="6080125" y="2660650"/>
          <p14:tracePt t="7417" x="6088063" y="2660650"/>
          <p14:tracePt t="7427" x="6096000" y="2652713"/>
          <p14:tracePt t="7433" x="6096000" y="2644775"/>
          <p14:tracePt t="7481" x="6103938" y="2635250"/>
          <p14:tracePt t="7497" x="6121400" y="2635250"/>
          <p14:tracePt t="7521" x="6137275" y="2619375"/>
          <p14:tracePt t="7537" x="6145213" y="2619375"/>
          <p14:tracePt t="7545" x="6145213" y="2603500"/>
          <p14:tracePt t="7553" x="6153150" y="2603500"/>
          <p14:tracePt t="7595" x="6162675" y="2603500"/>
          <p14:tracePt t="7601" x="6170613" y="2603500"/>
          <p14:tracePt t="7761" x="6194425" y="2603500"/>
          <p14:tracePt t="7770" x="6203950" y="2603500"/>
          <p14:tracePt t="7777" x="6211888" y="2603500"/>
          <p14:tracePt t="7785" x="6227763" y="2603500"/>
          <p14:tracePt t="7794" x="6245225" y="2603500"/>
          <p14:tracePt t="7801" x="6261100" y="2603500"/>
          <p14:tracePt t="7810" x="6269038" y="2603500"/>
          <p14:tracePt t="7817" x="6276975" y="2603500"/>
          <p14:tracePt t="7827" x="6294438" y="2603500"/>
          <p14:tracePt t="7833" x="6302375" y="2603500"/>
          <p14:tracePt t="7844" x="6310313" y="2603500"/>
          <p14:tracePt t="7849" x="6327775" y="2603500"/>
          <p14:tracePt t="7859" x="6335713" y="2603500"/>
          <p14:tracePt t="7865" x="6351588" y="2603500"/>
          <p14:tracePt t="7875" x="6376988" y="2603500"/>
          <p14:tracePt t="7881" x="6384925" y="2603500"/>
          <p14:tracePt t="7895" x="6392863" y="2603500"/>
          <p14:tracePt t="7906" x="6402388" y="2603500"/>
          <p14:tracePt t="7921" x="6410325" y="2603500"/>
          <p14:tracePt t="7929" x="6418263" y="2593975"/>
          <p14:tracePt t="7953" x="6434138" y="2586038"/>
          <p14:tracePt t="7969" x="6443663" y="2586038"/>
          <p14:tracePt t="7978" x="6451600" y="2578100"/>
          <p14:tracePt t="7995" x="6467475" y="2560638"/>
          <p14:tracePt t="8011" x="6475413" y="2560638"/>
          <p14:tracePt t="8017" x="6484938" y="2552700"/>
          <p14:tracePt t="8043" x="6492875" y="2552700"/>
          <p14:tracePt t="8689" x="6484938" y="2552700"/>
          <p14:tracePt t="8737" x="6475413" y="2552700"/>
          <p14:tracePt t="8753" x="6459538" y="2552700"/>
          <p14:tracePt t="8761" x="6451600" y="2552700"/>
          <p14:tracePt t="8778" x="6443663" y="2552700"/>
          <p14:tracePt t="8785" x="6434138" y="2552700"/>
          <p14:tracePt t="8795" x="6426200" y="2552700"/>
          <p14:tracePt t="8827" x="6418263" y="2570163"/>
          <p14:tracePt t="8833" x="6410325" y="2570163"/>
          <p14:tracePt t="8844" x="6410325" y="2578100"/>
          <p14:tracePt t="8849" x="6402388" y="2578100"/>
          <p14:tracePt t="8859" x="6392863" y="2593975"/>
          <p14:tracePt t="8877" x="6384925" y="2593975"/>
          <p14:tracePt t="8881" x="6376988" y="2603500"/>
          <p14:tracePt t="8905" x="6369050" y="2603500"/>
          <p14:tracePt t="8921" x="6351588" y="2611438"/>
          <p14:tracePt t="8928" x="6351588" y="2619375"/>
          <p14:tracePt t="8937" x="6327775" y="2619375"/>
          <p14:tracePt t="8953" x="6310313" y="2619375"/>
          <p14:tracePt t="8961" x="6302375" y="2619375"/>
          <p14:tracePt t="8969" x="6269038" y="2627313"/>
          <p14:tracePt t="8984" x="6245225" y="2627313"/>
          <p14:tracePt t="8995" x="6211888" y="2635250"/>
          <p14:tracePt t="9001" x="6186488" y="2635250"/>
          <p14:tracePt t="9011" x="6153150" y="2635250"/>
          <p14:tracePt t="9017" x="6111875" y="2635250"/>
          <p14:tracePt t="9027" x="6096000" y="2644775"/>
          <p14:tracePt t="9033" x="6070600" y="2644775"/>
          <p14:tracePt t="9044" x="6062663" y="2644775"/>
          <p14:tracePt t="9049" x="6054725" y="2644775"/>
          <p14:tracePt t="9060" x="6046788" y="2644775"/>
          <p14:tracePt t="9065" x="6021388" y="2660650"/>
          <p14:tracePt t="9076" x="5997575" y="2668588"/>
          <p14:tracePt t="9081" x="5956300" y="2668588"/>
          <p14:tracePt t="9089" x="5938838" y="2668588"/>
          <p14:tracePt t="9097" x="5905500" y="2668588"/>
          <p14:tracePt t="9105" x="5864225" y="2676525"/>
          <p14:tracePt t="9113" x="5815013" y="2676525"/>
          <p14:tracePt t="9121" x="5757863" y="2676525"/>
          <p14:tracePt t="9129" x="5699125" y="2676525"/>
          <p14:tracePt t="9137" x="5641975" y="2676525"/>
          <p14:tracePt t="9146" x="5600700" y="2686050"/>
          <p14:tracePt t="9153" x="5551488" y="2686050"/>
          <p14:tracePt t="9162" x="5500688" y="2701925"/>
          <p14:tracePt t="9169" x="5459413" y="2709863"/>
          <p14:tracePt t="9179" x="5402263" y="2717800"/>
          <p14:tracePt t="9185" x="5360988" y="2717800"/>
          <p14:tracePt t="9195" x="5319713" y="2735263"/>
          <p14:tracePt t="9201" x="5286375" y="2743200"/>
          <p14:tracePt t="9211" x="5245100" y="2751138"/>
          <p14:tracePt t="9217" x="5203825" y="2768600"/>
          <p14:tracePt t="9227" x="5154613" y="2776538"/>
          <p14:tracePt t="9233" x="5113338" y="2792413"/>
          <p14:tracePt t="9243" x="5054600" y="2817813"/>
          <p14:tracePt t="9248" x="4997450" y="2833688"/>
          <p14:tracePt t="9259" x="4930775" y="2851150"/>
          <p14:tracePt t="9265" x="4865688" y="2867025"/>
          <p14:tracePt t="9273" x="4806950" y="2874963"/>
          <p14:tracePt t="9281" x="4741863" y="2882900"/>
          <p14:tracePt t="9288" x="4667250" y="2900363"/>
          <p14:tracePt t="9297" x="4600575" y="2908300"/>
          <p14:tracePt t="9305" x="4559300" y="2908300"/>
          <p14:tracePt t="9313" x="4525963" y="2908300"/>
          <p14:tracePt t="9321" x="4494213" y="2908300"/>
          <p14:tracePt t="9328" x="4452938" y="2908300"/>
          <p14:tracePt t="9337" x="4427538" y="2908300"/>
          <p14:tracePt t="9345" x="4402138" y="2908300"/>
          <p14:tracePt t="9353" x="4378325" y="2908300"/>
          <p14:tracePt t="9361" x="4360863" y="2908300"/>
          <p14:tracePt t="9369" x="4337050" y="2908300"/>
          <p14:tracePt t="9378" x="4319588" y="2908300"/>
          <p14:tracePt t="9385" x="4303713" y="2908300"/>
          <p14:tracePt t="9394" x="4286250" y="2908300"/>
          <p14:tracePt t="9401" x="4278313" y="2908300"/>
          <p14:tracePt t="9411" x="4244975" y="2908300"/>
          <p14:tracePt t="9417" x="4229100" y="2908300"/>
          <p14:tracePt t="9428" x="4195763" y="2908300"/>
          <p14:tracePt t="9433" x="4171950" y="2908300"/>
          <p14:tracePt t="9444" x="4146550" y="2908300"/>
          <p14:tracePt t="9448" x="4113213" y="2908300"/>
          <p14:tracePt t="9459" x="4071938" y="2908300"/>
          <p14:tracePt t="9465" x="4038600" y="2908300"/>
          <p14:tracePt t="9473" x="3997325" y="2908300"/>
          <p14:tracePt t="9481" x="3973513" y="2900363"/>
          <p14:tracePt t="9489" x="3932238" y="2892425"/>
          <p14:tracePt t="9497" x="3906838" y="2892425"/>
          <p14:tracePt t="9505" x="3883025" y="2892425"/>
          <p14:tracePt t="9513" x="3873500" y="2892425"/>
          <p14:tracePt t="9521" x="3857625" y="2882900"/>
          <p14:tracePt t="9529" x="3841750" y="2882900"/>
          <p14:tracePt t="9537" x="3832225" y="2882900"/>
          <p14:tracePt t="9546" x="3824288" y="2882900"/>
          <p14:tracePt t="9569" x="3790950" y="2882900"/>
          <p14:tracePt t="9586" x="3775075" y="2882900"/>
          <p14:tracePt t="9596" x="3767138" y="2882900"/>
          <p14:tracePt t="9601" x="3757613" y="2882900"/>
          <p14:tracePt t="9611" x="3749675" y="2882900"/>
          <p14:tracePt t="9627" x="3733800" y="2882900"/>
          <p14:tracePt t="9633" x="3725863" y="2882900"/>
          <p14:tracePt t="9645" x="3716338" y="2882900"/>
          <p14:tracePt t="9665" x="3700463" y="2882900"/>
          <p14:tracePt t="9681" x="3692525" y="2882900"/>
          <p14:tracePt t="9697" x="3675063" y="2882900"/>
          <p14:tracePt t="9705" x="3667125" y="2882900"/>
          <p14:tracePt t="9713" x="3651250" y="2882900"/>
          <p14:tracePt t="9721" x="3625850" y="2882900"/>
          <p14:tracePt t="9729" x="3609975" y="2882900"/>
          <p14:tracePt t="9737" x="3584575" y="2882900"/>
          <p14:tracePt t="9746" x="3576638" y="2882900"/>
          <p14:tracePt t="9753" x="3560763" y="2882900"/>
          <p14:tracePt t="9762" x="3551238" y="2882900"/>
          <p14:tracePt t="9769" x="3543300" y="2882900"/>
          <p14:tracePt t="9795" x="3527425" y="2882900"/>
          <p14:tracePt t="9833" x="3519488" y="2882900"/>
          <p14:tracePt t="9857" x="3509963" y="2874963"/>
          <p14:tracePt t="10033" x="3494088" y="2874963"/>
          <p14:tracePt t="10081" x="3494088" y="2859088"/>
          <p14:tracePt t="10577" x="3502025" y="2851150"/>
          <p14:tracePt t="10737" x="3509963" y="2841625"/>
          <p14:tracePt t="11145" x="3527425" y="2841625"/>
          <p14:tracePt t="11162" x="3535363" y="2841625"/>
          <p14:tracePt t="11193" x="3543300" y="2841625"/>
          <p14:tracePt t="11225" x="3551238" y="2841625"/>
          <p14:tracePt t="11697" x="3560763" y="2841625"/>
          <p14:tracePt t="12001" x="3568700" y="2841625"/>
          <p14:tracePt t="12009" x="3576638" y="2841625"/>
          <p14:tracePt t="12017" x="3584575" y="2833688"/>
          <p14:tracePt t="12033" x="3602038" y="2833688"/>
          <p14:tracePt t="12041" x="3609975" y="2825750"/>
          <p14:tracePt t="12249" x="3617913" y="2825750"/>
          <p14:tracePt t="13146" x="3625850" y="2809875"/>
          <p14:tracePt t="13153" x="3633788" y="2800350"/>
          <p14:tracePt t="13161" x="3643313" y="2784475"/>
          <p14:tracePt t="13169" x="3643313" y="2751138"/>
          <p14:tracePt t="13179" x="3659188" y="2727325"/>
          <p14:tracePt t="13185" x="3667125" y="2717800"/>
          <p14:tracePt t="13196" x="3667125" y="2709863"/>
          <p14:tracePt t="13201" x="3675063" y="2693988"/>
          <p14:tracePt t="13209" x="3684588" y="2676525"/>
          <p14:tracePt t="13218" x="3692525" y="2668588"/>
          <p14:tracePt t="13225" x="3692525" y="2660650"/>
          <p14:tracePt t="13233" x="3692525" y="2644775"/>
          <p14:tracePt t="13241" x="3708400" y="2627313"/>
          <p14:tracePt t="13249" x="3708400" y="2619375"/>
          <p14:tracePt t="13257" x="3708400" y="2586038"/>
          <p14:tracePt t="13265" x="3716338" y="2560638"/>
          <p14:tracePt t="13273" x="3716338" y="2552700"/>
          <p14:tracePt t="13282" x="3716338" y="2519363"/>
          <p14:tracePt t="13289" x="3716338" y="2470150"/>
          <p14:tracePt t="13298" x="3716338" y="2454275"/>
          <p14:tracePt t="13305" x="3716338" y="2420938"/>
          <p14:tracePt t="13315" x="3716338" y="2387600"/>
          <p14:tracePt t="13321" x="3716338" y="2346325"/>
          <p14:tracePt t="13330" x="3708400" y="2312988"/>
          <p14:tracePt t="13337" x="3708400" y="2289175"/>
          <p14:tracePt t="13347" x="3708400" y="2247900"/>
          <p14:tracePt t="13353" x="3708400" y="2214563"/>
          <p14:tracePt t="13363" x="3708400" y="2181225"/>
          <p14:tracePt t="13369" x="3708400" y="2155825"/>
          <p14:tracePt t="13380" x="3708400" y="2139950"/>
          <p14:tracePt t="13385" x="3708400" y="2114550"/>
          <p14:tracePt t="13396" x="3708400" y="2098675"/>
          <p14:tracePt t="13401" x="3708400" y="2090738"/>
          <p14:tracePt t="13409" x="3708400" y="2082800"/>
          <p14:tracePt t="13417" x="3708400" y="2065338"/>
          <p14:tracePt t="13425" x="3708400" y="2057400"/>
          <p14:tracePt t="13433" x="3708400" y="2024063"/>
          <p14:tracePt t="13441" x="3708400" y="2016125"/>
          <p14:tracePt t="13449" x="3716338" y="2016125"/>
          <p14:tracePt t="13457" x="3725863" y="2008188"/>
          <p14:tracePt t="13465" x="3733800" y="2008188"/>
          <p14:tracePt t="13473" x="3741738" y="2000250"/>
          <p14:tracePt t="13483" x="3749675" y="1990725"/>
          <p14:tracePt t="13489" x="3749675" y="1982788"/>
          <p14:tracePt t="13499" x="3757613" y="1982788"/>
          <p14:tracePt t="13505" x="3757613" y="1974850"/>
          <p14:tracePt t="13531" x="3757613" y="1966913"/>
          <p14:tracePt t="13545" x="3757613" y="1949450"/>
          <p14:tracePt t="13553" x="3757613" y="1941513"/>
          <p14:tracePt t="13577" x="3767138" y="1933575"/>
          <p14:tracePt t="13595" x="3783013" y="1933575"/>
          <p14:tracePt t="13625" x="3790950" y="1933575"/>
          <p14:tracePt t="13633" x="3790950" y="1925638"/>
          <p14:tracePt t="13649" x="3798888" y="1925638"/>
          <p14:tracePt t="13657" x="3808413" y="1925638"/>
          <p14:tracePt t="13665" x="3824288" y="1917700"/>
          <p14:tracePt t="13673" x="3832225" y="1917700"/>
          <p14:tracePt t="13682" x="3841750" y="1908175"/>
          <p14:tracePt t="13714" x="3841750" y="1892300"/>
          <p14:tracePt t="13746" x="3841750" y="1884363"/>
          <p14:tracePt t="13945" x="3841750" y="1874838"/>
          <p14:tracePt t="13985" x="3849688" y="1866900"/>
          <p14:tracePt t="14673" x="3857625" y="1866900"/>
          <p14:tracePt t="14681" x="3857625" y="1884363"/>
          <p14:tracePt t="14689" x="3865563" y="1900238"/>
          <p14:tracePt t="14706" x="3890963" y="1908175"/>
          <p14:tracePt t="14715" x="3914775" y="1925638"/>
          <p14:tracePt t="14721" x="3948113" y="1933575"/>
          <p14:tracePt t="14731" x="3981450" y="1941513"/>
          <p14:tracePt t="14737" x="4014788" y="1941513"/>
          <p14:tracePt t="14747" x="4022725" y="1949450"/>
          <p14:tracePt t="14753" x="4048125" y="1958975"/>
          <p14:tracePt t="14769" x="4056063" y="1958975"/>
          <p14:tracePt t="14777" x="4064000" y="1958975"/>
          <p14:tracePt t="14785" x="4071938" y="1958975"/>
          <p14:tracePt t="14809" x="4097338" y="1966913"/>
          <p14:tracePt t="14913" x="4097338" y="1974850"/>
          <p14:tracePt t="14929" x="4105275" y="1974850"/>
          <p14:tracePt t="14969" x="4113213" y="1974850"/>
          <p14:tracePt t="14977" x="4121150" y="1974850"/>
          <p14:tracePt t="14985" x="4130675" y="1966913"/>
          <p14:tracePt t="14993" x="4138613" y="1966913"/>
          <p14:tracePt t="15009" x="4154488" y="1949450"/>
          <p14:tracePt t="15017" x="4179888" y="1949450"/>
          <p14:tracePt t="15025" x="4195763" y="1949450"/>
          <p14:tracePt t="15033" x="4195763" y="1941513"/>
          <p14:tracePt t="15049" x="4203700" y="1941513"/>
          <p14:tracePt t="15057" x="4213225" y="1933575"/>
          <p14:tracePt t="15129" x="4237038" y="1933575"/>
          <p14:tracePt t="15137" x="4262438" y="1933575"/>
          <p14:tracePt t="15145" x="4295775" y="1933575"/>
          <p14:tracePt t="15153" x="4337050" y="1958975"/>
          <p14:tracePt t="15164" x="4370388" y="1966913"/>
          <p14:tracePt t="15169" x="4386263" y="1966913"/>
          <p14:tracePt t="15177" x="4411663" y="1974850"/>
          <p14:tracePt t="15289" x="4419600" y="1974850"/>
          <p14:tracePt t="15298" x="4427538" y="1974850"/>
          <p14:tracePt t="15313" x="4435475" y="1974850"/>
          <p14:tracePt t="15321" x="4452938" y="1990725"/>
          <p14:tracePt t="15345" x="4460875" y="1990725"/>
          <p14:tracePt t="15353" x="4484688" y="1990725"/>
          <p14:tracePt t="15361" x="4484688" y="2000250"/>
          <p14:tracePt t="15369" x="4494213" y="2000250"/>
          <p14:tracePt t="15385" x="4510088" y="2000250"/>
          <p14:tracePt t="15401" x="4518025" y="2000250"/>
          <p14:tracePt t="15409" x="4525963" y="2008188"/>
          <p14:tracePt t="15425" x="4543425" y="2008188"/>
          <p14:tracePt t="15433" x="4576763" y="2024063"/>
          <p14:tracePt t="15441" x="4584700" y="2024063"/>
          <p14:tracePt t="15450" x="4600575" y="2041525"/>
          <p14:tracePt t="15457" x="4618038" y="2041525"/>
          <p14:tracePt t="15467" x="4633913" y="2041525"/>
          <p14:tracePt t="15483" x="4641850" y="2041525"/>
          <p14:tracePt t="15489" x="4659313" y="2057400"/>
          <p14:tracePt t="15505" x="4667250" y="2057400"/>
          <p14:tracePt t="15537" x="4675188" y="2057400"/>
          <p14:tracePt t="15617" x="4691063" y="2057400"/>
          <p14:tracePt t="15793" x="4675188" y="2057400"/>
          <p14:tracePt t="15801" x="4659313" y="2057400"/>
          <p14:tracePt t="15809" x="4641850" y="2065338"/>
          <p14:tracePt t="15817" x="4618038" y="2073275"/>
          <p14:tracePt t="15834" x="4600575" y="2082800"/>
          <p14:tracePt t="15841" x="4592638" y="2082800"/>
          <p14:tracePt t="15850" x="4576763" y="2090738"/>
          <p14:tracePt t="15857" x="4551363" y="2098675"/>
          <p14:tracePt t="15866" x="4535488" y="2098675"/>
          <p14:tracePt t="15873" x="4518025" y="2098675"/>
          <p14:tracePt t="15886" x="4484688" y="2098675"/>
          <p14:tracePt t="15889" x="4452938" y="2098675"/>
          <p14:tracePt t="15899" x="4411663" y="2098675"/>
          <p14:tracePt t="15905" x="4344988" y="2098675"/>
          <p14:tracePt t="15915" x="4278313" y="2098675"/>
          <p14:tracePt t="15921" x="4195763" y="2098675"/>
          <p14:tracePt t="15932" x="4121150" y="2098675"/>
          <p14:tracePt t="15937" x="4048125" y="2098675"/>
          <p14:tracePt t="15948" x="3981450" y="2098675"/>
          <p14:tracePt t="15953" x="3924300" y="2098675"/>
          <p14:tracePt t="15961" x="3890963" y="2098675"/>
          <p14:tracePt t="15969" x="3883025" y="2098675"/>
          <p14:tracePt t="16009" x="3873500" y="2098675"/>
          <p14:tracePt t="16025" x="3857625" y="2098675"/>
          <p14:tracePt t="16033" x="3824288" y="2098675"/>
          <p14:tracePt t="16050" x="3816350" y="2106613"/>
          <p14:tracePt t="16057" x="3790950" y="2106613"/>
          <p14:tracePt t="16067" x="3783013" y="2106613"/>
          <p14:tracePt t="16073" x="3775075" y="2106613"/>
          <p14:tracePt t="16083" x="3767138" y="2106613"/>
          <p14:tracePt t="16089" x="3733800" y="2106613"/>
          <p14:tracePt t="16099" x="3716338" y="2106613"/>
          <p14:tracePt t="16105" x="3692525" y="2106613"/>
          <p14:tracePt t="16115" x="3667125" y="2106613"/>
          <p14:tracePt t="16121" x="3651250" y="2106613"/>
          <p14:tracePt t="16132" x="3617913" y="2106613"/>
          <p14:tracePt t="16137" x="3602038" y="2106613"/>
          <p14:tracePt t="16148" x="3592513" y="2106613"/>
          <p14:tracePt t="16153" x="3576638" y="2106613"/>
          <p14:tracePt t="16161" x="3568700" y="2106613"/>
          <p14:tracePt t="16169" x="3560763" y="2106613"/>
          <p14:tracePt t="16177" x="3543300" y="2106613"/>
          <p14:tracePt t="16185" x="3519488" y="2106613"/>
          <p14:tracePt t="16193" x="3502025" y="2106613"/>
          <p14:tracePt t="16201" x="3478213" y="2106613"/>
          <p14:tracePt t="16209" x="3468688" y="2106613"/>
          <p14:tracePt t="16217" x="3452813" y="2114550"/>
          <p14:tracePt t="16225" x="3411538" y="2124075"/>
          <p14:tracePt t="16234" x="3395663" y="2132013"/>
          <p14:tracePt t="16241" x="3378200" y="2139950"/>
          <p14:tracePt t="16250" x="3370263" y="2147888"/>
          <p14:tracePt t="16289" x="3362325" y="2147888"/>
          <p14:tracePt t="16721" x="3370263" y="2139950"/>
          <p14:tracePt t="16730" x="3378200" y="2139950"/>
          <p14:tracePt t="16737" x="3395663" y="2139950"/>
          <p14:tracePt t="16745" x="3419475" y="2124075"/>
          <p14:tracePt t="16753" x="3419475" y="2114550"/>
          <p14:tracePt t="16761" x="3444875" y="2114550"/>
          <p14:tracePt t="16769" x="3452813" y="2114550"/>
          <p14:tracePt t="16777" x="3486150" y="2106613"/>
          <p14:tracePt t="16785" x="3502025" y="2106613"/>
          <p14:tracePt t="16793" x="3535363" y="2106613"/>
          <p14:tracePt t="16801" x="3576638" y="2098675"/>
          <p14:tracePt t="16809" x="3633788" y="2098675"/>
          <p14:tracePt t="16818" x="3684588" y="2090738"/>
          <p14:tracePt t="16825" x="3749675" y="2082800"/>
          <p14:tracePt t="16834" x="3790950" y="2073275"/>
          <p14:tracePt t="16841" x="3865563" y="2065338"/>
          <p14:tracePt t="16850" x="3914775" y="2065338"/>
          <p14:tracePt t="16857" x="3973513" y="2049463"/>
          <p14:tracePt t="16867" x="4038600" y="2041525"/>
          <p14:tracePt t="16873" x="4121150" y="2041525"/>
          <p14:tracePt t="16883" x="4195763" y="2041525"/>
          <p14:tracePt t="16889" x="4278313" y="2032000"/>
          <p14:tracePt t="16899" x="4360863" y="2032000"/>
          <p14:tracePt t="16916" x="4518025" y="2032000"/>
          <p14:tracePt t="16921" x="4592638" y="2032000"/>
          <p14:tracePt t="16932" x="4675188" y="2032000"/>
          <p14:tracePt t="16937" x="4749800" y="2032000"/>
          <p14:tracePt t="16945" x="4814888" y="2032000"/>
          <p14:tracePt t="16953" x="4881563" y="2032000"/>
          <p14:tracePt t="16967" x="4956175" y="2032000"/>
          <p14:tracePt t="16969" x="5038725" y="2032000"/>
          <p14:tracePt t="16977" x="5113338" y="2032000"/>
          <p14:tracePt t="16985" x="5187950" y="2032000"/>
          <p14:tracePt t="16993" x="5270500" y="2024063"/>
          <p14:tracePt t="17002" x="5353050" y="2024063"/>
          <p14:tracePt t="17009" x="5459413" y="2024063"/>
          <p14:tracePt t="17018" x="5551488" y="2016125"/>
          <p14:tracePt t="17025" x="5649913" y="2008188"/>
          <p14:tracePt t="17034" x="5765800" y="2000250"/>
          <p14:tracePt t="17041" x="5897563" y="1982788"/>
          <p14:tracePt t="17051" x="6054725" y="1982788"/>
          <p14:tracePt t="17057" x="6194425" y="1982788"/>
          <p14:tracePt t="17067" x="6310313" y="1982788"/>
          <p14:tracePt t="17073" x="6426200" y="1982788"/>
          <p14:tracePt t="17083" x="6508750" y="1982788"/>
          <p14:tracePt t="17089" x="6575425" y="1982788"/>
          <p14:tracePt t="17099" x="6632575" y="1982788"/>
          <p14:tracePt t="17105" x="6665913" y="1982788"/>
          <p14:tracePt t="17117" x="6673850" y="1982788"/>
          <p14:tracePt t="17161" x="6681788" y="1982788"/>
          <p14:tracePt t="17401" x="6681788" y="1990725"/>
          <p14:tracePt t="17409" x="6650038" y="2008188"/>
          <p14:tracePt t="17418" x="6616700" y="2008188"/>
          <p14:tracePt t="17425" x="6591300" y="2008188"/>
          <p14:tracePt t="17435" x="6567488" y="2008188"/>
          <p14:tracePt t="17441" x="6534150" y="2016125"/>
          <p14:tracePt t="17450" x="6508750" y="2016125"/>
          <p14:tracePt t="17457" x="6484938" y="2024063"/>
          <p14:tracePt t="17467" x="6459538" y="2032000"/>
          <p14:tracePt t="17473" x="6443663" y="2041525"/>
          <p14:tracePt t="17489" x="6434138" y="2041525"/>
          <p14:tracePt t="17521" x="6418263" y="2041525"/>
          <p14:tracePt t="17529" x="6410325" y="2041525"/>
          <p14:tracePt t="17545" x="6392863" y="2041525"/>
          <p14:tracePt t="17554" x="6376988" y="2041525"/>
          <p14:tracePt t="17561" x="6369050" y="2041525"/>
          <p14:tracePt t="17577" x="6361113" y="2041525"/>
          <p14:tracePt t="17657" x="6376988" y="2041525"/>
          <p14:tracePt t="17666" x="6392863" y="2041525"/>
          <p14:tracePt t="17673" x="6418263" y="2041525"/>
          <p14:tracePt t="17681" x="6451600" y="2041525"/>
          <p14:tracePt t="17689" x="6508750" y="2041525"/>
          <p14:tracePt t="17701" x="6567488" y="2041525"/>
          <p14:tracePt t="17705" x="6616700" y="2024063"/>
          <p14:tracePt t="17717" x="6673850" y="2016125"/>
          <p14:tracePt t="17721" x="6681788" y="2008188"/>
          <p14:tracePt t="17729" x="6699250" y="2008188"/>
          <p14:tracePt t="17737" x="6723063" y="1990725"/>
          <p14:tracePt t="17745" x="6748463" y="1990725"/>
          <p14:tracePt t="17753" x="6773863" y="1982788"/>
          <p14:tracePt t="17761" x="6789738" y="1958975"/>
          <p14:tracePt t="17769" x="6815138" y="1958975"/>
          <p14:tracePt t="17777" x="6856413" y="1949450"/>
          <p14:tracePt t="17786" x="6880225" y="1941513"/>
          <p14:tracePt t="17793" x="6897688" y="1941513"/>
          <p14:tracePt t="17802" x="6938963" y="1941513"/>
          <p14:tracePt t="17809" x="6954838" y="1941513"/>
          <p14:tracePt t="17819" x="6972300" y="1941513"/>
          <p14:tracePt t="17825" x="6996113" y="1941513"/>
          <p14:tracePt t="17834" x="7004050" y="1941513"/>
          <p14:tracePt t="17841" x="7013575" y="1941513"/>
          <p14:tracePt t="17851" x="7021513" y="1933575"/>
          <p14:tracePt t="18033" x="7037388" y="1933575"/>
          <p14:tracePt t="18051" x="7054850" y="1933575"/>
          <p14:tracePt t="18065" x="7086600" y="1925638"/>
          <p14:tracePt t="18073" x="7096125" y="1925638"/>
          <p14:tracePt t="18081" x="7104063" y="1908175"/>
          <p14:tracePt t="18089" x="7119938" y="1908175"/>
          <p14:tracePt t="18105" x="7127875" y="1908175"/>
          <p14:tracePt t="18169" x="7137400" y="1917700"/>
          <p14:tracePt t="18177" x="7161213" y="1949450"/>
          <p14:tracePt t="18185" x="7169150" y="1966913"/>
          <p14:tracePt t="18193" x="7186613" y="1982788"/>
          <p14:tracePt t="18203" x="7194550" y="1990725"/>
          <p14:tracePt t="18209" x="7202488" y="2008188"/>
          <p14:tracePt t="18218" x="7227888" y="2024063"/>
          <p14:tracePt t="18225" x="7227888" y="2041525"/>
          <p14:tracePt t="18234" x="7227888" y="2057400"/>
          <p14:tracePt t="18241" x="7243763" y="2073275"/>
          <p14:tracePt t="18251" x="7243763" y="2082800"/>
          <p14:tracePt t="18257" x="7251700" y="2098675"/>
          <p14:tracePt t="18267" x="7261225" y="2106613"/>
          <p14:tracePt t="18385" x="7269163" y="2106613"/>
          <p14:tracePt t="18402" x="7277100" y="2106613"/>
          <p14:tracePt t="18418" x="7277100" y="2098675"/>
          <p14:tracePt t="18441" x="7277100" y="2090738"/>
          <p14:tracePt t="18450" x="7277100" y="2082800"/>
          <p14:tracePt t="18458" x="7285038" y="2065338"/>
          <p14:tracePt t="18481" x="7285038" y="2057400"/>
          <p14:tracePt t="18489" x="7285038" y="2049463"/>
          <p14:tracePt t="18498" x="7285038" y="2041525"/>
          <p14:tracePt t="18505" x="7285038" y="2024063"/>
          <p14:tracePt t="18513" x="7285038" y="2008188"/>
          <p14:tracePt t="18521" x="7285038" y="2000250"/>
          <p14:tracePt t="18537" x="7285038" y="1990725"/>
          <p14:tracePt t="18633" x="7285038" y="1974850"/>
          <p14:tracePt t="18657" x="7285038" y="1966913"/>
          <p14:tracePt t="18681" x="7269163" y="1949450"/>
          <p14:tracePt t="18689" x="7269163" y="1933575"/>
          <p14:tracePt t="18705" x="7269163" y="1925638"/>
          <p14:tracePt t="18713" x="7269163" y="1908175"/>
          <p14:tracePt t="18721" x="7261225" y="1900238"/>
          <p14:tracePt t="18729" x="7261225" y="1892300"/>
          <p14:tracePt t="18745" x="7261225" y="1884363"/>
          <p14:tracePt t="18761" x="7261225" y="1874838"/>
          <p14:tracePt t="18769" x="7261225" y="1866900"/>
          <p14:tracePt t="18793" x="7261225" y="1858963"/>
          <p14:tracePt t="18969" x="7261225" y="1851025"/>
          <p14:tracePt t="18977" x="7251700" y="1843088"/>
          <p14:tracePt t="19121" x="7243763" y="1851025"/>
          <p14:tracePt t="19129" x="7227888" y="1851025"/>
          <p14:tracePt t="19137" x="7219950" y="1866900"/>
          <p14:tracePt t="19145" x="7210425" y="1866900"/>
          <p14:tracePt t="19153" x="7210425" y="1874838"/>
          <p14:tracePt t="19169" x="7210425" y="1884363"/>
          <p14:tracePt t="19186" x="7202488" y="1900238"/>
          <p14:tracePt t="19202" x="7194550" y="1900238"/>
          <p14:tracePt t="19225" x="7194550" y="1908175"/>
          <p14:tracePt t="19241" x="7186613" y="1917700"/>
          <p14:tracePt t="19289" x="7178675" y="1917700"/>
          <p14:tracePt t="19297" x="7169150" y="1925638"/>
          <p14:tracePt t="19313" x="7145338" y="1941513"/>
          <p14:tracePt t="19321" x="7137400" y="1949450"/>
          <p14:tracePt t="19337" x="7119938" y="1966913"/>
          <p14:tracePt t="19345" x="7096125" y="1966913"/>
          <p14:tracePt t="19353" x="7086600" y="1974850"/>
          <p14:tracePt t="19361" x="7070725" y="1990725"/>
          <p14:tracePt t="19370" x="7054850" y="2000250"/>
          <p14:tracePt t="19377" x="7037388" y="2000250"/>
          <p14:tracePt t="19386" x="7029450" y="2016125"/>
          <p14:tracePt t="19393" x="7021513" y="2032000"/>
          <p14:tracePt t="19402" x="7013575" y="2041525"/>
          <p14:tracePt t="19409" x="6996113" y="2057400"/>
          <p14:tracePt t="19418" x="6988175" y="2065338"/>
          <p14:tracePt t="19425" x="6972300" y="2082800"/>
          <p14:tracePt t="19435" x="6938963" y="2098675"/>
          <p14:tracePt t="19441" x="6921500" y="2114550"/>
          <p14:tracePt t="19451" x="6913563" y="2114550"/>
          <p14:tracePt t="19457" x="6905625" y="2132013"/>
          <p14:tracePt t="19469" x="6880225" y="2132013"/>
          <p14:tracePt t="19473" x="6872288" y="2139950"/>
          <p14:tracePt t="19484" x="6872288" y="2155825"/>
          <p14:tracePt t="19489" x="6872288" y="2165350"/>
          <p14:tracePt t="19505" x="6856413" y="2181225"/>
          <p14:tracePt t="19513" x="6846888" y="2181225"/>
          <p14:tracePt t="19521" x="6815138" y="2181225"/>
          <p14:tracePt t="19529" x="6797675" y="2181225"/>
          <p14:tracePt t="19537" x="6797675" y="2197100"/>
          <p14:tracePt t="19553" x="6797675" y="2206625"/>
          <p14:tracePt t="19602" x="6789738" y="2206625"/>
          <p14:tracePt t="19633" x="6764338" y="2222500"/>
          <p14:tracePt t="19641" x="6764338" y="2230438"/>
          <p14:tracePt t="19657" x="6764338" y="2247900"/>
          <p14:tracePt t="19665" x="6748463" y="2271713"/>
          <p14:tracePt t="19673" x="6748463" y="2281238"/>
          <p14:tracePt t="19681" x="6748463" y="2297113"/>
          <p14:tracePt t="19689" x="6748463" y="2338388"/>
          <p14:tracePt t="19697" x="6748463" y="2354263"/>
          <p14:tracePt t="19705" x="6748463" y="2379663"/>
          <p14:tracePt t="19721" x="6748463" y="2395538"/>
          <p14:tracePt t="19729" x="6748463" y="2413000"/>
          <p14:tracePt t="19737" x="6748463" y="2436813"/>
          <p14:tracePt t="19745" x="6748463" y="2446338"/>
          <p14:tracePt t="19761" x="6748463" y="2454275"/>
          <p14:tracePt t="19777" x="6756400" y="2470150"/>
          <p14:tracePt t="19865" x="6756400" y="2478088"/>
          <p14:tracePt t="19873" x="6748463" y="2478088"/>
          <p14:tracePt t="20057" x="6748463" y="2487613"/>
          <p14:tracePt t="21393" x="6748463" y="2478088"/>
          <p14:tracePt t="21449" x="6756400" y="2478088"/>
          <p14:tracePt t="21465" x="6756400" y="2470150"/>
          <p14:tracePt t="21985" x="6756400" y="2462213"/>
          <p14:tracePt t="22057" x="6756400" y="2454275"/>
          <p14:tracePt t="22129" x="6756400" y="2446338"/>
          <p14:tracePt t="22465" x="6764338" y="2454275"/>
          <p14:tracePt t="22481" x="6764338" y="2462213"/>
          <p14:tracePt t="22497" x="6764338" y="2470150"/>
          <p14:tracePt t="22506" x="6764338" y="2478088"/>
          <p14:tracePt t="22513" x="6764338" y="2487613"/>
          <p14:tracePt t="22529" x="6764338" y="2528888"/>
          <p14:tracePt t="22538" x="6773863" y="2560638"/>
          <p14:tracePt t="22544" x="6773863" y="2570163"/>
          <p14:tracePt t="22554" x="6781800" y="2593975"/>
          <p14:tracePt t="22560" x="6781800" y="2611438"/>
          <p14:tracePt t="22570" x="6781800" y="2619375"/>
          <p14:tracePt t="22576" x="6781800" y="2635250"/>
          <p14:tracePt t="22586" x="6789738" y="2644775"/>
          <p14:tracePt t="22697" x="6789738" y="2652713"/>
          <p14:tracePt t="22723" x="6789738" y="2660650"/>
          <p14:tracePt t="22738" x="6789738" y="2676525"/>
          <p14:tracePt t="22745" x="6773863" y="2686050"/>
          <p14:tracePt t="22754" x="6773863" y="2693988"/>
          <p14:tracePt t="22761" x="6764338" y="2709863"/>
          <p14:tracePt t="22771" x="6764338" y="2717800"/>
          <p14:tracePt t="22777" x="6756400" y="2717800"/>
          <p14:tracePt t="22787" x="6748463" y="2735263"/>
          <p14:tracePt t="22793" x="6740525" y="2735263"/>
          <p14:tracePt t="22803" x="6740525" y="2743200"/>
          <p14:tracePt t="22825" x="6732588" y="2743200"/>
          <p14:tracePt t="22857" x="6723063" y="2743200"/>
          <p14:tracePt t="22889" x="6715125" y="2743200"/>
          <p14:tracePt t="22929" x="6707188" y="2751138"/>
          <p14:tracePt t="23121" x="6699250" y="2751138"/>
          <p14:tracePt t="23145" x="6691313" y="2751138"/>
          <p14:tracePt t="23225" x="6681788" y="2743200"/>
          <p14:tracePt t="23241" x="6640513" y="2717800"/>
          <p14:tracePt t="23257" x="6599238" y="2709863"/>
          <p14:tracePt t="23305" x="6583363" y="2676525"/>
          <p14:tracePt t="23322" x="6583363" y="2668588"/>
          <p14:tracePt t="23338" x="6583363" y="2644775"/>
          <p14:tracePt t="23354" x="6583363" y="2635250"/>
          <p14:tracePt t="23361" x="6583363" y="2619375"/>
          <p14:tracePt t="23369" x="6583363" y="2611438"/>
          <p14:tracePt t="23377" x="6575425" y="2603500"/>
          <p14:tracePt t="23393" x="6575425" y="2593975"/>
          <p14:tracePt t="26065" x="6575425" y="2586038"/>
          <p14:tracePt t="26097" x="6583363" y="2578100"/>
          <p14:tracePt t="26113" x="6591300" y="2578100"/>
          <p14:tracePt t="26121" x="6599238" y="2578100"/>
          <p14:tracePt t="26137" x="6608763" y="2578100"/>
          <p14:tracePt t="26185" x="6608763" y="2570163"/>
          <p14:tracePt t="26193" x="6624638" y="2570163"/>
          <p14:tracePt t="26217" x="6632575" y="2570163"/>
          <p14:tracePt t="26265" x="6640513" y="2570163"/>
          <p14:tracePt t="26281" x="6650038" y="2570163"/>
          <p14:tracePt t="26290" x="6657975" y="2570163"/>
          <p14:tracePt t="26297" x="6665913" y="2570163"/>
          <p14:tracePt t="26321" x="6673850" y="2570163"/>
          <p14:tracePt t="26353" x="6681788" y="2570163"/>
          <p14:tracePt t="26369" x="6691313" y="2570163"/>
          <p14:tracePt t="26385" x="6691313" y="2560638"/>
          <p14:tracePt t="26425" x="6699250" y="2552700"/>
          <p14:tracePt t="26442" x="6707188" y="2552700"/>
          <p14:tracePt t="26448" x="6715125" y="2552700"/>
          <p14:tracePt t="26464" x="6715125" y="2544763"/>
          <p14:tracePt t="26490" x="6723063" y="2544763"/>
          <p14:tracePt t="26506" x="6732588" y="2544763"/>
          <p14:tracePt t="26529" x="6740525" y="2536825"/>
          <p14:tracePt t="26537" x="6740525" y="2519363"/>
          <p14:tracePt t="26561" x="6748463" y="2495550"/>
          <p14:tracePt t="26577" x="6756400" y="2487613"/>
          <p14:tracePt t="26593" x="6756400" y="2478088"/>
          <p14:tracePt t="26601" x="6764338" y="2462213"/>
          <p14:tracePt t="26625" x="6764338" y="2454275"/>
          <p14:tracePt t="26633" x="6781800" y="2446338"/>
          <p14:tracePt t="26649" x="6797675" y="2395538"/>
          <p14:tracePt t="26658" x="6797675" y="2379663"/>
          <p14:tracePt t="26665" x="6797675" y="2363788"/>
          <p14:tracePt t="26675" x="6797675" y="2354263"/>
          <p14:tracePt t="26681" x="6797675" y="2338388"/>
          <p14:tracePt t="26691" x="6805613" y="2312988"/>
          <p14:tracePt t="26697" x="6815138" y="2289175"/>
          <p14:tracePt t="26707" x="6815138" y="2281238"/>
          <p14:tracePt t="26713" x="6823075" y="2263775"/>
          <p14:tracePt t="26724" x="6823075" y="2255838"/>
          <p14:tracePt t="26729" x="6823075" y="2239963"/>
          <p14:tracePt t="26745" x="6823075" y="2222500"/>
          <p14:tracePt t="26761" x="6831013" y="2206625"/>
          <p14:tracePt t="26769" x="6831013" y="2197100"/>
          <p14:tracePt t="26777" x="6831013" y="2189163"/>
          <p14:tracePt t="26785" x="6831013" y="2181225"/>
          <p14:tracePt t="26801" x="6831013" y="2165350"/>
          <p14:tracePt t="26809" x="6831013" y="2155825"/>
          <p14:tracePt t="26817" x="6838950" y="2139950"/>
          <p14:tracePt t="26826" x="6838950" y="2124075"/>
          <p14:tracePt t="26833" x="6838950" y="2114550"/>
          <p14:tracePt t="26842" x="6838950" y="2106613"/>
          <p14:tracePt t="26881" x="6838950" y="2098675"/>
          <p14:tracePt t="26937" x="6838950" y="2090738"/>
          <p14:tracePt t="26953" x="6838950" y="2082800"/>
          <p14:tracePt t="26985" x="6838950" y="2073275"/>
          <p14:tracePt t="26993" x="6846888" y="2065338"/>
          <p14:tracePt t="27137" x="6856413" y="2057400"/>
          <p14:tracePt t="27857" x="6864350" y="2057400"/>
          <p14:tracePt t="28009" x="6864350" y="2041525"/>
          <p14:tracePt t="28025" x="6856413" y="2041525"/>
          <p14:tracePt t="28033" x="6846888" y="2041525"/>
          <p14:tracePt t="28043" x="6846888" y="2049463"/>
          <p14:tracePt t="28049" x="6846888" y="2057400"/>
          <p14:tracePt t="28059" x="6831013" y="2090738"/>
          <p14:tracePt t="28065" x="6815138" y="2098675"/>
          <p14:tracePt t="28075" x="6789738" y="2114550"/>
          <p14:tracePt t="28081" x="6773863" y="2124075"/>
          <p14:tracePt t="28091" x="6764338" y="2124075"/>
          <p14:tracePt t="28097" x="6748463" y="2139950"/>
          <p14:tracePt t="28121" x="6740525" y="2139950"/>
          <p14:tracePt t="28233" x="6732588" y="2139950"/>
          <p14:tracePt t="28273" x="6723063" y="2139950"/>
          <p14:tracePt t="28281" x="6707188" y="2139950"/>
          <p14:tracePt t="28289" x="6699250" y="2139950"/>
          <p14:tracePt t="28305" x="6691313" y="2139950"/>
          <p14:tracePt t="28313" x="6673850" y="2139950"/>
          <p14:tracePt t="28324" x="6665913" y="2139950"/>
          <p14:tracePt t="28337" x="6657975" y="2139950"/>
          <p14:tracePt t="28369" x="6640513" y="2139950"/>
          <p14:tracePt t="28377" x="6624638" y="2139950"/>
          <p14:tracePt t="28385" x="6599238" y="2139950"/>
          <p14:tracePt t="28401" x="6591300" y="2139950"/>
          <p14:tracePt t="28410" x="6583363" y="2139950"/>
          <p14:tracePt t="28473" x="6575425" y="2139950"/>
          <p14:tracePt t="28481" x="6567488" y="2139950"/>
          <p14:tracePt t="28497" x="6557963" y="2139950"/>
          <p14:tracePt t="28581" x="6550025" y="2139950"/>
          <p14:tracePt t="28601" x="6550025" y="2132013"/>
          <p14:tracePt t="28609" x="6557963" y="2124075"/>
          <p14:tracePt t="28617" x="6575425" y="2114550"/>
          <p14:tracePt t="28626" x="6583363" y="2114550"/>
          <p14:tracePt t="28633" x="6591300" y="2106613"/>
          <p14:tracePt t="28642" x="6599238" y="2106613"/>
          <p14:tracePt t="28649" x="6616700" y="2090738"/>
          <p14:tracePt t="28659" x="6640513" y="2082800"/>
          <p14:tracePt t="28664" x="6665913" y="2082800"/>
          <p14:tracePt t="28675" x="6673850" y="2073275"/>
          <p14:tracePt t="28681" x="6691313" y="2073275"/>
          <p14:tracePt t="28692" x="6723063" y="2073275"/>
          <p14:tracePt t="28697" x="6732588" y="2073275"/>
          <p14:tracePt t="28709" x="6748463" y="2073275"/>
          <p14:tracePt t="28712" x="6756400" y="2073275"/>
          <p14:tracePt t="28721" x="6764338" y="2065338"/>
          <p14:tracePt t="28729" x="6781800" y="2065338"/>
          <p14:tracePt t="28745" x="6797675" y="2065338"/>
          <p14:tracePt t="28753" x="6823075" y="2049463"/>
          <p14:tracePt t="28769" x="6831013" y="2049463"/>
          <p14:tracePt t="28777" x="6846888" y="2041525"/>
          <p14:tracePt t="28785" x="6864350" y="2041525"/>
          <p14:tracePt t="28793" x="6864350" y="2032000"/>
          <p14:tracePt t="28801" x="6880225" y="2032000"/>
          <p14:tracePt t="28810" x="6905625" y="2032000"/>
          <p14:tracePt t="28817" x="6938963" y="2032000"/>
          <p14:tracePt t="28833" x="6946900" y="2032000"/>
          <p14:tracePt t="28842" x="6946900" y="2024063"/>
          <p14:tracePt t="28865" x="6954838" y="2024063"/>
          <p14:tracePt t="28875" x="6972300" y="2024063"/>
          <p14:tracePt t="28881" x="6988175" y="2024063"/>
          <p14:tracePt t="28891" x="7013575" y="2024063"/>
          <p14:tracePt t="28911" x="7054850" y="2024063"/>
          <p14:tracePt t="28913" x="7086600" y="2024063"/>
          <p14:tracePt t="28921" x="7119938" y="2024063"/>
          <p14:tracePt t="28930" x="7169150" y="2024063"/>
          <p14:tracePt t="28937" x="7202488" y="2024063"/>
          <p14:tracePt t="28945" x="7227888" y="2024063"/>
          <p14:tracePt t="28953" x="7261225" y="2024063"/>
          <p14:tracePt t="28965" x="7285038" y="2024063"/>
          <p14:tracePt t="28969" x="7326313" y="2024063"/>
          <p14:tracePt t="28977" x="7359650" y="2024063"/>
          <p14:tracePt t="28985" x="7392988" y="2024063"/>
          <p14:tracePt t="28993" x="7450138" y="2024063"/>
          <p14:tracePt t="29001" x="7491413" y="2024063"/>
          <p14:tracePt t="29010" x="7550150" y="2024063"/>
          <p14:tracePt t="29017" x="7607300" y="2024063"/>
          <p14:tracePt t="29026" x="7666038" y="2024063"/>
          <p14:tracePt t="29033" x="7731125" y="2041525"/>
          <p14:tracePt t="29042" x="7805738" y="2057400"/>
          <p14:tracePt t="29049" x="7880350" y="2065338"/>
          <p14:tracePt t="29058" x="7962900" y="2073275"/>
          <p14:tracePt t="29064" x="8029575" y="2082800"/>
          <p14:tracePt t="29075" x="8086725" y="2090738"/>
          <p14:tracePt t="29081" x="8135938" y="2106613"/>
          <p14:tracePt t="29093" x="8169275" y="2114550"/>
          <p14:tracePt t="29097" x="8177213" y="2114550"/>
          <p14:tracePt t="29137" x="8185150" y="2124075"/>
          <p14:tracePt t="29185" x="8185150" y="2132013"/>
          <p14:tracePt t="29201" x="8177213" y="2132013"/>
          <p14:tracePt t="29210" x="8161338" y="2139950"/>
          <p14:tracePt t="29217" x="8128000" y="2147888"/>
          <p14:tracePt t="29226" x="8112125" y="2165350"/>
          <p14:tracePt t="29233" x="8078788" y="2173288"/>
          <p14:tracePt t="29243" x="8053388" y="2181225"/>
          <p14:tracePt t="29249" x="8012113" y="2181225"/>
          <p14:tracePt t="29259" x="7978775" y="2181225"/>
          <p14:tracePt t="29265" x="7937500" y="2189163"/>
          <p14:tracePt t="29275" x="7880350" y="2189163"/>
          <p14:tracePt t="29281" x="7797800" y="2197100"/>
          <p14:tracePt t="29292" x="7723188" y="2206625"/>
          <p14:tracePt t="29297" x="7632700" y="2214563"/>
          <p14:tracePt t="29308" x="7532688" y="2230438"/>
          <p14:tracePt t="29313" x="7426325" y="2239963"/>
          <p14:tracePt t="29321" x="7285038" y="2247900"/>
          <p14:tracePt t="29329" x="7137400" y="2271713"/>
          <p14:tracePt t="29337" x="7013575" y="2289175"/>
          <p14:tracePt t="29346" x="6838950" y="2322513"/>
          <p14:tracePt t="29353" x="6673850" y="2338388"/>
          <p14:tracePt t="29363" x="6484938" y="2346325"/>
          <p14:tracePt t="29369" x="6310313" y="2346325"/>
          <p14:tracePt t="29378" x="6121400" y="2363788"/>
          <p14:tracePt t="29385" x="6013450" y="2371725"/>
          <p14:tracePt t="29393" x="5897563" y="2371725"/>
          <p14:tracePt t="29401" x="5807075" y="2371725"/>
          <p14:tracePt t="29411" x="5724525" y="2371725"/>
          <p14:tracePt t="29417" x="5657850" y="2371725"/>
          <p14:tracePt t="29426" x="5616575" y="2371725"/>
          <p14:tracePt t="29433" x="5583238" y="2371725"/>
          <p14:tracePt t="29443" x="5559425" y="2371725"/>
          <p14:tracePt t="29449" x="5551488" y="2371725"/>
          <p14:tracePt t="29459" x="5541963" y="2371725"/>
          <p14:tracePt t="29465" x="5534025" y="2371725"/>
          <p14:tracePt t="29481" x="5518150" y="2371725"/>
          <p14:tracePt t="29493" x="5500688" y="2371725"/>
          <p14:tracePt t="29497" x="5476875" y="2371725"/>
          <p14:tracePt t="29513" x="5451475" y="2371725"/>
          <p14:tracePt t="29521" x="5418138" y="2371725"/>
          <p14:tracePt t="29529" x="5376863" y="2371725"/>
          <p14:tracePt t="29537" x="5335588" y="2371725"/>
          <p14:tracePt t="29545" x="5294313" y="2371725"/>
          <p14:tracePt t="29553" x="5260975" y="2371725"/>
          <p14:tracePt t="29561" x="5211763" y="2371725"/>
          <p14:tracePt t="29569" x="5178425" y="2371725"/>
          <p14:tracePt t="29577" x="5137150" y="2371725"/>
          <p14:tracePt t="29585" x="5105400" y="2371725"/>
          <p14:tracePt t="29596" x="5080000" y="2371725"/>
          <p14:tracePt t="29601" x="5064125" y="2371725"/>
          <p14:tracePt t="29610" x="5038725" y="2371725"/>
          <p14:tracePt t="29616" x="5005388" y="2371725"/>
          <p14:tracePt t="29626" x="4972050" y="2371725"/>
          <p14:tracePt t="29632" x="4948238" y="2371725"/>
          <p14:tracePt t="29642" x="4922838" y="2371725"/>
          <p14:tracePt t="29648" x="4899025" y="2371725"/>
          <p14:tracePt t="29658" x="4865688" y="2371725"/>
          <p14:tracePt t="29664" x="4832350" y="2371725"/>
          <p14:tracePt t="29674" x="4783138" y="2371725"/>
          <p14:tracePt t="29680" x="4741863" y="2371725"/>
          <p14:tracePt t="29691" x="4691063" y="2371725"/>
          <p14:tracePt t="29696" x="4641850" y="2371725"/>
          <p14:tracePt t="29704" x="4592638" y="2379663"/>
          <p14:tracePt t="29713" x="4535488" y="2395538"/>
          <p14:tracePt t="29721" x="4452938" y="2405063"/>
          <p14:tracePt t="29729" x="4378325" y="2405063"/>
          <p14:tracePt t="29737" x="4286250" y="2405063"/>
          <p14:tracePt t="29744" x="4195763" y="2405063"/>
          <p14:tracePt t="29753" x="4105275" y="2405063"/>
          <p14:tracePt t="29761" x="4038600" y="2405063"/>
          <p14:tracePt t="29769" x="4030663" y="2405063"/>
          <p14:tracePt t="29777" x="3997325" y="2405063"/>
          <p14:tracePt t="29785" x="3989388" y="2405063"/>
          <p14:tracePt t="29795" x="3981450" y="2405063"/>
          <p14:tracePt t="29801" x="3973513" y="2405063"/>
          <p14:tracePt t="29810" x="3940175" y="2405063"/>
          <p14:tracePt t="29817" x="3914775" y="2405063"/>
          <p14:tracePt t="29826" x="3883025" y="2405063"/>
          <p14:tracePt t="29833" x="3857625" y="2405063"/>
          <p14:tracePt t="29843" x="3824288" y="2405063"/>
          <p14:tracePt t="29849" x="3783013" y="2405063"/>
          <p14:tracePt t="29859" x="3725863" y="2405063"/>
          <p14:tracePt t="29865" x="3659188" y="2405063"/>
          <p14:tracePt t="29875" x="3592513" y="2405063"/>
          <p14:tracePt t="29881" x="3551238" y="2405063"/>
          <p14:tracePt t="29889" x="3502025" y="2405063"/>
          <p14:tracePt t="29897" x="3468688" y="2405063"/>
          <p14:tracePt t="29905" x="3436938" y="2405063"/>
          <p14:tracePt t="29913" x="3395663" y="2405063"/>
          <p14:tracePt t="29921" x="3344863" y="2405063"/>
          <p14:tracePt t="29929" x="3287713" y="2405063"/>
          <p14:tracePt t="29937" x="3221038" y="2405063"/>
          <p14:tracePt t="29944" x="3171825" y="2405063"/>
          <p14:tracePt t="29953" x="3105150" y="2405063"/>
          <p14:tracePt t="29961" x="3048000" y="2405063"/>
          <p14:tracePt t="29969" x="3006725" y="2405063"/>
          <p14:tracePt t="29977" x="2957513" y="2405063"/>
          <p14:tracePt t="29985" x="2924175" y="2405063"/>
          <p14:tracePt t="29994" x="2882900" y="2405063"/>
          <p14:tracePt t="30001" x="2833688" y="2405063"/>
          <p14:tracePt t="30011" x="2792413" y="2405063"/>
          <p14:tracePt t="30017" x="2741613" y="2405063"/>
          <p14:tracePt t="30027" x="2700338" y="2405063"/>
          <p14:tracePt t="30034" x="2651125" y="2405063"/>
          <p14:tracePt t="30043" x="2586038" y="2405063"/>
          <p14:tracePt t="30049" x="2519363" y="2405063"/>
          <p14:tracePt t="30059" x="2444750" y="2405063"/>
          <p14:tracePt t="30078" x="2320925" y="2405063"/>
          <p14:tracePt t="30080" x="2271713" y="2405063"/>
          <p14:tracePt t="30092" x="2222500" y="2405063"/>
          <p14:tracePt t="30097" x="2181225" y="2405063"/>
          <p14:tracePt t="30105" x="2147888" y="2405063"/>
          <p14:tracePt t="30113" x="2114550" y="2405063"/>
          <p14:tracePt t="30121" x="2057400" y="2405063"/>
          <p14:tracePt t="30129" x="2006600" y="2405063"/>
          <p14:tracePt t="30137" x="1965325" y="2405063"/>
          <p14:tracePt t="30145" x="1933575" y="2405063"/>
          <p14:tracePt t="30153" x="1900238" y="2405063"/>
          <p14:tracePt t="30161" x="1866900" y="2405063"/>
          <p14:tracePt t="30169" x="1825625" y="2405063"/>
          <p14:tracePt t="30177" x="1792288" y="2405063"/>
          <p14:tracePt t="30194" x="1758950" y="2405063"/>
          <p14:tracePt t="30201" x="1751013" y="2405063"/>
          <p14:tracePt t="30210" x="1725613" y="2405063"/>
          <p14:tracePt t="30217" x="1693863" y="2405063"/>
          <p14:tracePt t="30227" x="1684338" y="2405063"/>
          <p14:tracePt t="30243" x="1668463" y="2405063"/>
          <p14:tracePt t="30265" x="1660525" y="2405063"/>
          <p14:tracePt t="30337" x="1652588" y="2405063"/>
          <p14:tracePt t="30633" x="1660525" y="2405063"/>
          <p14:tracePt t="30641" x="1676400" y="2405063"/>
          <p14:tracePt t="30649" x="1684338" y="2405063"/>
          <p14:tracePt t="30657" x="1709738" y="2405063"/>
          <p14:tracePt t="30665" x="1717675" y="2405063"/>
          <p14:tracePt t="30676" x="1735138" y="2405063"/>
          <p14:tracePt t="30681" x="1743075" y="2405063"/>
          <p14:tracePt t="30689" x="1751013" y="2405063"/>
          <p14:tracePt t="30697" x="1766888" y="2405063"/>
          <p14:tracePt t="30705" x="1776413" y="2405063"/>
          <p14:tracePt t="30713" x="1792288" y="2405063"/>
          <p14:tracePt t="30721" x="1817688" y="2405063"/>
          <p14:tracePt t="30729" x="1833563" y="2395538"/>
          <p14:tracePt t="30737" x="1866900" y="2395538"/>
          <p14:tracePt t="30745" x="1874838" y="2395538"/>
          <p14:tracePt t="30753" x="1900238" y="2387600"/>
          <p14:tracePt t="30762" x="1924050" y="2387600"/>
          <p14:tracePt t="30769" x="1949450" y="2379663"/>
          <p14:tracePt t="30778" x="1974850" y="2371725"/>
          <p14:tracePt t="30785" x="1998663" y="2371725"/>
          <p14:tracePt t="30801" x="2024063" y="2371725"/>
          <p14:tracePt t="30810" x="2032000" y="2371725"/>
          <p14:tracePt t="30827" x="2039938" y="2371725"/>
          <p14:tracePt t="30873" x="2047875" y="2371725"/>
          <p14:tracePt t="30881" x="2065338" y="2371725"/>
          <p14:tracePt t="30897" x="2081213" y="2371725"/>
          <p14:tracePt t="30905" x="2098675" y="2371725"/>
          <p14:tracePt t="30913" x="2122488" y="2371725"/>
          <p14:tracePt t="30921" x="2147888" y="2371725"/>
          <p14:tracePt t="30929" x="2189163" y="2371725"/>
          <p14:tracePt t="30937" x="2222500" y="2371725"/>
          <p14:tracePt t="30945" x="2263775" y="2371725"/>
          <p14:tracePt t="30953" x="2297113" y="2371725"/>
          <p14:tracePt t="30961" x="2328863" y="2371725"/>
          <p14:tracePt t="30969" x="2379663" y="2371725"/>
          <p14:tracePt t="30978" x="2395538" y="2371725"/>
          <p14:tracePt t="30985" x="2428875" y="2371725"/>
          <p14:tracePt t="30994" x="2486025" y="2371725"/>
          <p14:tracePt t="31001" x="2527300" y="2371725"/>
          <p14:tracePt t="31010" x="2586038" y="2371725"/>
          <p14:tracePt t="31017" x="2651125" y="2371725"/>
          <p14:tracePt t="31027" x="2717800" y="2379663"/>
          <p14:tracePt t="31033" x="2774950" y="2387600"/>
          <p14:tracePt t="31043" x="2816225" y="2387600"/>
          <p14:tracePt t="31049" x="2867025" y="2387600"/>
          <p14:tracePt t="31059" x="2932113" y="2387600"/>
          <p14:tracePt t="31065" x="2990850" y="2395538"/>
          <p14:tracePt t="31073" x="3048000" y="2405063"/>
          <p14:tracePt t="31081" x="3089275" y="2405063"/>
          <p14:tracePt t="31089" x="3122613" y="2405063"/>
          <p14:tracePt t="31097" x="3179763" y="2405063"/>
          <p14:tracePt t="31105" x="3221038" y="2405063"/>
          <p14:tracePt t="31113" x="3279775" y="2405063"/>
          <p14:tracePt t="31121" x="3313113" y="2405063"/>
          <p14:tracePt t="31128" x="3344863" y="2405063"/>
          <p14:tracePt t="31137" x="3378200" y="2405063"/>
          <p14:tracePt t="31145" x="3427413" y="2413000"/>
          <p14:tracePt t="31153" x="3460750" y="2420938"/>
          <p14:tracePt t="31162" x="3478213" y="2420938"/>
          <p14:tracePt t="31169" x="3502025" y="2420938"/>
          <p14:tracePt t="31178" x="3519488" y="2420938"/>
          <p14:tracePt t="31185" x="3568700" y="2428875"/>
          <p14:tracePt t="31194" x="3633788" y="2446338"/>
          <p14:tracePt t="31201" x="3733800" y="2454275"/>
          <p14:tracePt t="31210" x="3816350" y="2462213"/>
          <p14:tracePt t="31216" x="3914775" y="2470150"/>
          <p14:tracePt t="31227" x="4022725" y="2478088"/>
          <p14:tracePt t="31233" x="4130675" y="2478088"/>
          <p14:tracePt t="31243" x="4254500" y="2487613"/>
          <p14:tracePt t="31249" x="4378325" y="2503488"/>
          <p14:tracePt t="31260" x="4494213" y="2511425"/>
          <p14:tracePt t="31265" x="4608513" y="2519363"/>
          <p14:tracePt t="31273" x="4716463" y="2519363"/>
          <p14:tracePt t="31281" x="4814888" y="2519363"/>
          <p14:tracePt t="31289" x="4899025" y="2519363"/>
          <p14:tracePt t="31297" x="4989513" y="2519363"/>
          <p14:tracePt t="31305" x="5080000" y="2528888"/>
          <p14:tracePt t="31313" x="5154613" y="2536825"/>
          <p14:tracePt t="31321" x="5237163" y="2544763"/>
          <p14:tracePt t="31329" x="5311775" y="2560638"/>
          <p14:tracePt t="31337" x="5410200" y="2586038"/>
          <p14:tracePt t="31346" x="5510213" y="2603500"/>
          <p14:tracePt t="31353" x="5624513" y="2611438"/>
          <p14:tracePt t="31361" x="5724525" y="2619375"/>
          <p14:tracePt t="31369" x="5799138" y="2619375"/>
          <p14:tracePt t="31378" x="5856288" y="2627313"/>
          <p14:tracePt t="31385" x="5915025" y="2635250"/>
          <p14:tracePt t="31394" x="5972175" y="2644775"/>
          <p14:tracePt t="31401" x="6029325" y="2652713"/>
          <p14:tracePt t="31410" x="6062663" y="2652713"/>
          <p14:tracePt t="31416" x="6103938" y="2652713"/>
          <p14:tracePt t="31426" x="6153150" y="2652713"/>
          <p14:tracePt t="31433" x="6194425" y="2660650"/>
          <p14:tracePt t="31443" x="6245225" y="2668588"/>
          <p14:tracePt t="31448" x="6286500" y="2668588"/>
          <p14:tracePt t="31461" x="6327775" y="2668588"/>
          <p14:tracePt t="31465" x="6361113" y="2668588"/>
          <p14:tracePt t="31473" x="6384925" y="2668588"/>
          <p14:tracePt t="31481" x="6410325" y="2668588"/>
          <p14:tracePt t="31489" x="6443663" y="2668588"/>
          <p14:tracePt t="31497" x="6451600" y="2668588"/>
          <p14:tracePt t="31505" x="6484938" y="2668588"/>
          <p14:tracePt t="31512" x="6526213" y="2668588"/>
          <p14:tracePt t="31521" x="6542088" y="2668588"/>
          <p14:tracePt t="31529" x="6583363" y="2668588"/>
          <p14:tracePt t="31537" x="6632575" y="2668588"/>
          <p14:tracePt t="31545" x="6657975" y="2668588"/>
          <p14:tracePt t="31554" x="6681788" y="2668588"/>
          <p14:tracePt t="31562" x="6723063" y="2668588"/>
          <p14:tracePt t="31569" x="6781800" y="2668588"/>
          <p14:tracePt t="31578" x="6831013" y="2668588"/>
          <p14:tracePt t="31585" x="6880225" y="2668588"/>
          <p14:tracePt t="31595" x="6913563" y="2668588"/>
          <p14:tracePt t="31601" x="6954838" y="2668588"/>
          <p14:tracePt t="31611" x="7004050" y="2668588"/>
          <p14:tracePt t="31617" x="7062788" y="2668588"/>
          <p14:tracePt t="31629" x="7112000" y="2668588"/>
          <p14:tracePt t="31633" x="7169150" y="2668588"/>
          <p14:tracePt t="31644" x="7227888" y="2668588"/>
          <p14:tracePt t="31649" x="7277100" y="2668588"/>
          <p14:tracePt t="31660" x="7343775" y="2668588"/>
          <p14:tracePt t="31665" x="7400925" y="2668588"/>
          <p14:tracePt t="31673" x="7450138" y="2668588"/>
          <p14:tracePt t="31681" x="7483475" y="2668588"/>
          <p14:tracePt t="31689" x="7508875" y="2668588"/>
          <p14:tracePt t="31697" x="7516813" y="2668588"/>
          <p14:tracePt t="31705" x="7524750" y="2668588"/>
          <p14:tracePt t="31721" x="7532688" y="2668588"/>
          <p14:tracePt t="31745" x="7542213" y="2668588"/>
          <p14:tracePt t="31753" x="7558088" y="2668588"/>
          <p14:tracePt t="31762" x="7573963" y="2668588"/>
          <p14:tracePt t="31769" x="7583488" y="2668588"/>
          <p14:tracePt t="31785" x="7607300" y="2668588"/>
          <p14:tracePt t="31795" x="7615238" y="2668588"/>
          <p14:tracePt t="32201" x="7599363" y="2668588"/>
          <p14:tracePt t="32209" x="7583488" y="2668588"/>
          <p14:tracePt t="32217" x="7550150" y="2668588"/>
          <p14:tracePt t="32225" x="7516813" y="2668588"/>
          <p14:tracePt t="32233" x="7491413" y="2668588"/>
          <p14:tracePt t="32244" x="7442200" y="2668588"/>
          <p14:tracePt t="32249" x="7377113" y="2668588"/>
          <p14:tracePt t="32262" x="7302500" y="2668588"/>
          <p14:tracePt t="32265" x="7227888" y="2668588"/>
          <p14:tracePt t="32272" x="7127875" y="2686050"/>
          <p14:tracePt t="32281" x="7029450" y="2686050"/>
          <p14:tracePt t="32289" x="6931025" y="2686050"/>
          <p14:tracePt t="32296" x="6838950" y="2686050"/>
          <p14:tracePt t="32305" x="6764338" y="2686050"/>
          <p14:tracePt t="32313" x="6691313" y="2686050"/>
          <p14:tracePt t="32321" x="6624638" y="2686050"/>
          <p14:tracePt t="32329" x="6557963" y="2686050"/>
          <p14:tracePt t="32337" x="6500813" y="2686050"/>
          <p14:tracePt t="32346" x="6434138" y="2686050"/>
          <p14:tracePt t="32353" x="6369050" y="2686050"/>
          <p14:tracePt t="32362" x="6318250" y="2686050"/>
          <p14:tracePt t="32369" x="6276975" y="2686050"/>
          <p14:tracePt t="32378" x="6211888" y="2686050"/>
          <p14:tracePt t="32385" x="6137275" y="2686050"/>
          <p14:tracePt t="32394" x="6054725" y="2686050"/>
          <p14:tracePt t="32401" x="5972175" y="2686050"/>
          <p14:tracePt t="32411" x="5889625" y="2693988"/>
          <p14:tracePt t="32418" x="5815013" y="2693988"/>
          <p14:tracePt t="32428" x="5748338" y="2693988"/>
          <p14:tracePt t="32433" x="5675313" y="2693988"/>
          <p14:tracePt t="32444" x="5624513" y="2693988"/>
          <p14:tracePt t="32448" x="5567363" y="2693988"/>
          <p14:tracePt t="32457" x="5518150" y="2693988"/>
          <p14:tracePt t="32465" x="5459413" y="2693988"/>
          <p14:tracePt t="32472" x="5402263" y="2693988"/>
          <p14:tracePt t="32480" x="5360988" y="2693988"/>
          <p14:tracePt t="32488" x="5311775" y="2693988"/>
          <p14:tracePt t="32496" x="5237163" y="2701925"/>
          <p14:tracePt t="32504" x="5162550" y="2701925"/>
          <p14:tracePt t="32512" x="5072063" y="2701925"/>
          <p14:tracePt t="32520" x="4964113" y="2701925"/>
          <p14:tracePt t="32528" x="4881563" y="2701925"/>
          <p14:tracePt t="32536" x="4806950" y="2701925"/>
          <p14:tracePt t="32546" x="4741863" y="2693988"/>
          <p14:tracePt t="32553" x="4683125" y="2686050"/>
          <p14:tracePt t="32562" x="4633913" y="2676525"/>
          <p14:tracePt t="32569" x="4592638" y="2660650"/>
          <p14:tracePt t="32578" x="4543425" y="2644775"/>
          <p14:tracePt t="32585" x="4518025" y="2635250"/>
          <p14:tracePt t="32594" x="4494213" y="2627313"/>
          <p14:tracePt t="32601" x="4460875" y="2619375"/>
          <p14:tracePt t="32611" x="4402138" y="2611438"/>
          <p14:tracePt t="32617" x="4352925" y="2603500"/>
          <p14:tracePt t="32627" x="4278313" y="2593975"/>
          <p14:tracePt t="32633" x="4213225" y="2586038"/>
          <p14:tracePt t="32644" x="4121150" y="2578100"/>
          <p14:tracePt t="32649" x="4048125" y="2578100"/>
          <p14:tracePt t="32657" x="3973513" y="2570163"/>
          <p14:tracePt t="32665" x="3883025" y="2570163"/>
          <p14:tracePt t="32672" x="3790950" y="2570163"/>
          <p14:tracePt t="32681" x="3716338" y="2570163"/>
          <p14:tracePt t="32689" x="3651250" y="2560638"/>
          <p14:tracePt t="32697" x="3602038" y="2552700"/>
          <p14:tracePt t="32705" x="3592513" y="2544763"/>
          <p14:tracePt t="32753" x="3592513" y="2536825"/>
          <p14:tracePt t="32762" x="3602038" y="2536825"/>
          <p14:tracePt t="32769" x="3602038" y="2528888"/>
          <p14:tracePt t="32778" x="3609975" y="2519363"/>
          <p14:tracePt t="32785" x="3609975" y="2511425"/>
          <p14:tracePt t="32794" x="3625850" y="2511425"/>
          <p14:tracePt t="32801" x="3625850" y="2503488"/>
          <p14:tracePt t="32811" x="3643313" y="2503488"/>
          <p14:tracePt t="32817" x="3651250" y="2495550"/>
          <p14:tracePt t="32828" x="3684588" y="2495550"/>
          <p14:tracePt t="32833" x="3692525" y="2495550"/>
          <p14:tracePt t="32844" x="3716338" y="2495550"/>
          <p14:tracePt t="32849" x="3741738" y="2495550"/>
          <p14:tracePt t="32861" x="3775075" y="2495550"/>
          <p14:tracePt t="32865" x="3816350" y="2495550"/>
          <p14:tracePt t="32873" x="3841750" y="2495550"/>
          <p14:tracePt t="32881" x="3865563" y="2495550"/>
          <p14:tracePt t="32897" x="3898900" y="2495550"/>
          <p14:tracePt t="32898" x="3948113" y="2495550"/>
          <p14:tracePt t="32905" x="4006850" y="2495550"/>
          <p14:tracePt t="32913" x="4079875" y="2495550"/>
          <p14:tracePt t="32921" x="4162425" y="2495550"/>
          <p14:tracePt t="32929" x="4262438" y="2495550"/>
          <p14:tracePt t="32937" x="4360863" y="2495550"/>
          <p14:tracePt t="32946" x="4452938" y="2495550"/>
          <p14:tracePt t="32953" x="4543425" y="2495550"/>
          <p14:tracePt t="32963" x="4618038" y="2495550"/>
          <p14:tracePt t="32969" x="4708525" y="2495550"/>
          <p14:tracePt t="32979" x="4783138" y="2495550"/>
          <p14:tracePt t="32985" x="4873625" y="2495550"/>
          <p14:tracePt t="32994" x="4964113" y="2495550"/>
          <p14:tracePt t="33001" x="5038725" y="2495550"/>
          <p14:tracePt t="33011" x="5129213" y="2495550"/>
          <p14:tracePt t="33017" x="5211763" y="2495550"/>
          <p14:tracePt t="33027" x="5302250" y="2495550"/>
          <p14:tracePt t="33033" x="5402263" y="2495550"/>
          <p14:tracePt t="33044" x="5484813" y="2495550"/>
          <p14:tracePt t="33049" x="5575300" y="2495550"/>
          <p14:tracePt t="33057" x="5649913" y="2495550"/>
          <p14:tracePt t="33065" x="5716588" y="2495550"/>
          <p14:tracePt t="33073" x="5765800" y="2495550"/>
          <p14:tracePt t="33080" x="5799138" y="2495550"/>
          <p14:tracePt t="33089" x="5822950" y="2495550"/>
          <p14:tracePt t="33097" x="5848350" y="2495550"/>
          <p14:tracePt t="33105" x="5864225" y="2495550"/>
          <p14:tracePt t="33113" x="5873750" y="2487613"/>
          <p14:tracePt t="33121" x="5881688" y="2487613"/>
          <p14:tracePt t="33153" x="5889625" y="2487613"/>
          <p14:tracePt t="33162" x="5897563" y="2487613"/>
          <p14:tracePt t="33241" x="5905500" y="2478088"/>
          <p14:tracePt t="33265" x="5915025" y="2478088"/>
          <p14:tracePt t="33353" x="5922963" y="2462213"/>
          <p14:tracePt t="33369" x="5922963" y="2454275"/>
          <p14:tracePt t="33378" x="5922963" y="2446338"/>
          <p14:tracePt t="33400" x="5922963" y="2436813"/>
          <p14:tracePt t="33417" x="5922963" y="2420938"/>
          <p14:tracePt t="33448" x="5930900" y="2413000"/>
          <p14:tracePt t="33505" x="5930900" y="2405063"/>
          <p14:tracePt t="33537" x="5930900" y="2387600"/>
          <p14:tracePt t="33577" x="5938838" y="2379663"/>
          <p14:tracePt t="33745" x="5938838" y="2363788"/>
          <p14:tracePt t="33777" x="5938838" y="2354263"/>
          <p14:tracePt t="33785" x="5938838" y="2346325"/>
          <p14:tracePt t="33897" x="5922963" y="2338388"/>
          <p14:tracePt t="33905" x="5922963" y="2330450"/>
          <p14:tracePt t="34001" x="5915025" y="2330450"/>
          <p14:tracePt t="34641" x="5905500" y="2330450"/>
          <p14:tracePt t="34817" x="5905500" y="2338388"/>
          <p14:tracePt t="34897" x="5915025" y="2338388"/>
          <p14:tracePt t="34921" x="5922963" y="2338388"/>
          <p14:tracePt t="34945" x="5938838" y="2338388"/>
          <p14:tracePt t="34977" x="5946775" y="2338388"/>
          <p14:tracePt t="34994" x="5956300" y="2338388"/>
          <p14:tracePt t="35001" x="5964238" y="2338388"/>
          <p14:tracePt t="35009" x="5972175" y="2338388"/>
          <p14:tracePt t="35073" x="5980113" y="2338388"/>
          <p14:tracePt t="35089" x="5988050" y="2338388"/>
          <p14:tracePt t="35097" x="5997575" y="2338388"/>
          <p14:tracePt t="35114" x="6005513" y="2338388"/>
          <p14:tracePt t="35665" x="6005513" y="2354263"/>
          <p14:tracePt t="35697" x="6013450" y="2371725"/>
          <p14:tracePt t="36297" x="6013450" y="2379663"/>
          <p14:tracePt t="36314" x="6013450" y="2387600"/>
          <p14:tracePt t="36729" x="6013450" y="2395538"/>
          <p14:tracePt t="36737" x="6013450" y="2413000"/>
          <p14:tracePt t="36745" x="6021388" y="2428875"/>
          <p14:tracePt t="36752" x="6021388" y="2446338"/>
          <p14:tracePt t="36761" x="6038850" y="2454275"/>
          <p14:tracePt t="36768" x="6046788" y="2478088"/>
          <p14:tracePt t="36777" x="6062663" y="2495550"/>
          <p14:tracePt t="36785" x="6070600" y="2503488"/>
          <p14:tracePt t="36793" x="6080125" y="2519363"/>
          <p14:tracePt t="36800" x="6088063" y="2536825"/>
          <p14:tracePt t="36832" x="6103938" y="2544763"/>
          <p14:tracePt t="36873" x="6111875" y="2544763"/>
          <p14:tracePt t="36882" x="6121400" y="2544763"/>
          <p14:tracePt t="36888" x="6129338" y="2544763"/>
          <p14:tracePt t="36905" x="6137275" y="2544763"/>
          <p14:tracePt t="36921" x="6145213" y="2544763"/>
          <p14:tracePt t="36931" x="6153150" y="2544763"/>
          <p14:tracePt t="36937" x="6162675" y="2544763"/>
          <p14:tracePt t="36948" x="6170613" y="2544763"/>
          <p14:tracePt t="36953" x="6178550" y="2544763"/>
          <p14:tracePt t="36961" x="6186488" y="2544763"/>
          <p14:tracePt t="36968" x="6194425" y="2544763"/>
          <p14:tracePt t="36977" x="6211888" y="2544763"/>
          <p14:tracePt t="37000" x="6253163" y="2544763"/>
          <p14:tracePt t="37001" x="6261100" y="2536825"/>
          <p14:tracePt t="37009" x="6302375" y="2536825"/>
          <p14:tracePt t="37017" x="6343650" y="2536825"/>
          <p14:tracePt t="37025" x="6392863" y="2536825"/>
          <p14:tracePt t="37033" x="6418263" y="2536825"/>
          <p14:tracePt t="37041" x="6443663" y="2536825"/>
          <p14:tracePt t="37049" x="6475413" y="2536825"/>
          <p14:tracePt t="37057" x="6500813" y="2528888"/>
          <p14:tracePt t="37066" x="6526213" y="2528888"/>
          <p14:tracePt t="37082" x="6534150" y="2528888"/>
          <p14:tracePt t="37105" x="6542088" y="2528888"/>
          <p14:tracePt t="37121" x="6550025" y="2528888"/>
          <p14:tracePt t="37131" x="6557963" y="2519363"/>
          <p14:tracePt t="37137" x="6567488" y="2519363"/>
          <p14:tracePt t="37148" x="6575425" y="2511425"/>
          <p14:tracePt t="37153" x="6591300" y="2511425"/>
          <p14:tracePt t="37161" x="6624638" y="2511425"/>
          <p14:tracePt t="37169" x="6650038" y="2511425"/>
          <p14:tracePt t="37177" x="6657975" y="2503488"/>
          <p14:tracePt t="37185" x="6681788" y="2503488"/>
          <p14:tracePt t="37193" x="6691313" y="2503488"/>
          <p14:tracePt t="37201" x="6707188" y="2503488"/>
          <p14:tracePt t="37216" x="6723063" y="2503488"/>
          <p14:tracePt t="37225" x="6740525" y="2503488"/>
          <p14:tracePt t="37233" x="6764338" y="2503488"/>
          <p14:tracePt t="37240" x="6789738" y="2503488"/>
          <p14:tracePt t="37250" x="6815138" y="2495550"/>
          <p14:tracePt t="37257" x="6838950" y="2487613"/>
          <p14:tracePt t="37266" x="6856413" y="2487613"/>
          <p14:tracePt t="37273" x="6864350" y="2487613"/>
          <p14:tracePt t="37282" x="6872288" y="2487613"/>
          <p14:tracePt t="37289" x="6880225" y="2487613"/>
          <p14:tracePt t="37299" x="6913563" y="2487613"/>
          <p14:tracePt t="37315" x="6931025" y="2487613"/>
          <p14:tracePt t="37425" x="6921500" y="2495550"/>
          <p14:tracePt t="37433" x="6913563" y="2503488"/>
          <p14:tracePt t="37440" x="6905625" y="2503488"/>
          <p14:tracePt t="37450" x="6880225" y="2519363"/>
          <p14:tracePt t="37457" x="6846888" y="2528888"/>
          <p14:tracePt t="37466" x="6823075" y="2544763"/>
          <p14:tracePt t="37472" x="6773863" y="2570163"/>
          <p14:tracePt t="37482" x="6732588" y="2578100"/>
          <p14:tracePt t="37489" x="6715125" y="2586038"/>
          <p14:tracePt t="37499" x="6681788" y="2593975"/>
          <p14:tracePt t="37505" x="6632575" y="2611438"/>
          <p14:tracePt t="37514" x="6575425" y="2627313"/>
          <p14:tracePt t="37520" x="6508750" y="2644775"/>
          <p14:tracePt t="37531" x="6443663" y="2668588"/>
          <p14:tracePt t="37537" x="6351588" y="2686050"/>
          <p14:tracePt t="37548" x="6261100" y="2701925"/>
          <p14:tracePt t="37553" x="6170613" y="2735263"/>
          <p14:tracePt t="37560" x="6080125" y="2751138"/>
          <p14:tracePt t="37569" x="5980113" y="2768600"/>
          <p14:tracePt t="37577" x="5897563" y="2784475"/>
          <p14:tracePt t="37587" x="5815013" y="2792413"/>
          <p14:tracePt t="37593" x="5748338" y="2792413"/>
          <p14:tracePt t="37602" x="5699125" y="2792413"/>
          <p14:tracePt t="37609" x="5641975" y="2800350"/>
          <p14:tracePt t="37619" x="5600700" y="2817813"/>
          <p14:tracePt t="37625" x="5541963" y="2833688"/>
          <p14:tracePt t="37634" x="5484813" y="2851150"/>
          <p14:tracePt t="37641" x="5427663" y="2867025"/>
          <p14:tracePt t="37650" x="5368925" y="2874963"/>
          <p14:tracePt t="37657" x="5327650" y="2882900"/>
          <p14:tracePt t="37666" x="5270500" y="2900363"/>
          <p14:tracePt t="37673" x="5229225" y="2908300"/>
          <p14:tracePt t="37682" x="5178425" y="2908300"/>
          <p14:tracePt t="37689" x="5146675" y="2916238"/>
          <p14:tracePt t="37698" x="5137150" y="2916238"/>
          <p14:tracePt t="37705" x="5121275" y="2916238"/>
          <p14:tracePt t="37720" x="5095875" y="2916238"/>
          <p14:tracePt t="37731" x="5080000" y="2916238"/>
          <p14:tracePt t="37737" x="5064125" y="2916238"/>
          <p14:tracePt t="37748" x="5038725" y="2916238"/>
          <p14:tracePt t="37753" x="5005388" y="2916238"/>
          <p14:tracePt t="37761" x="4956175" y="2916238"/>
          <p14:tracePt t="37769" x="4922838" y="2916238"/>
          <p14:tracePt t="37777" x="4881563" y="2916238"/>
          <p14:tracePt t="37785" x="4832350" y="2916238"/>
          <p14:tracePt t="37793" x="4791075" y="2916238"/>
          <p14:tracePt t="37800" x="4749800" y="2916238"/>
          <p14:tracePt t="37809" x="4691063" y="2916238"/>
          <p14:tracePt t="37818" x="4641850" y="2916238"/>
          <p14:tracePt t="37825" x="4600575" y="2916238"/>
          <p14:tracePt t="37833" x="4567238" y="2916238"/>
          <p14:tracePt t="37841" x="4535488" y="2916238"/>
          <p14:tracePt t="37850" x="4510088" y="2916238"/>
          <p14:tracePt t="37857" x="4484688" y="2916238"/>
          <p14:tracePt t="37866" x="4476750" y="2916238"/>
          <p14:tracePt t="37884" x="4419600" y="2925763"/>
          <p14:tracePt t="37889" x="4402138" y="2925763"/>
          <p14:tracePt t="37899" x="4386263" y="2925763"/>
          <p14:tracePt t="37905" x="4352925" y="2925763"/>
          <p14:tracePt t="37915" x="4311650" y="2925763"/>
          <p14:tracePt t="37920" x="4262438" y="2925763"/>
          <p14:tracePt t="37932" x="4213225" y="2925763"/>
          <p14:tracePt t="37937" x="4154488" y="2925763"/>
          <p14:tracePt t="37948" x="4097338" y="2925763"/>
          <p14:tracePt t="37953" x="4056063" y="2925763"/>
          <p14:tracePt t="37961" x="4022725" y="2925763"/>
          <p14:tracePt t="37969" x="3997325" y="2925763"/>
          <p14:tracePt t="37977" x="3989388" y="2925763"/>
          <p14:tracePt t="37984" x="3981450" y="2925763"/>
          <p14:tracePt t="37993" x="3973513" y="2925763"/>
          <p14:tracePt t="38016" x="3956050" y="2925763"/>
          <p14:tracePt t="38025" x="3956050" y="2933700"/>
          <p14:tracePt t="38050" x="3940175" y="2933700"/>
          <p14:tracePt t="38072" x="3924300" y="2933700"/>
          <p14:tracePt t="38385" x="3914775" y="2933700"/>
          <p14:tracePt t="38405" x="3924300" y="2925763"/>
          <p14:tracePt t="38409" x="3956050" y="2925763"/>
          <p14:tracePt t="38417" x="3973513" y="2925763"/>
          <p14:tracePt t="38425" x="4006850" y="2908300"/>
          <p14:tracePt t="38434" x="4030663" y="2908300"/>
          <p14:tracePt t="38441" x="4071938" y="2900363"/>
          <p14:tracePt t="38450" x="4138613" y="2892425"/>
          <p14:tracePt t="38457" x="4203700" y="2882900"/>
          <p14:tracePt t="38466" x="4286250" y="2882900"/>
          <p14:tracePt t="38473" x="4360863" y="2874963"/>
          <p14:tracePt t="38483" x="4443413" y="2874963"/>
          <p14:tracePt t="38490" x="4510088" y="2867025"/>
          <p14:tracePt t="38498" x="4559300" y="2867025"/>
          <p14:tracePt t="38505" x="4608513" y="2867025"/>
          <p14:tracePt t="38515" x="4641850" y="2867025"/>
          <p14:tracePt t="38521" x="4675188" y="2867025"/>
          <p14:tracePt t="38532" x="4708525" y="2867025"/>
          <p14:tracePt t="38537" x="4732338" y="2859088"/>
          <p14:tracePt t="38545" x="4749800" y="2859088"/>
          <p14:tracePt t="38553" x="4773613" y="2859088"/>
          <p14:tracePt t="38561" x="4799013" y="2859088"/>
          <p14:tracePt t="38569" x="4824413" y="2859088"/>
          <p14:tracePt t="38576" x="4840288" y="2859088"/>
          <p14:tracePt t="38584" x="4865688" y="2859088"/>
          <p14:tracePt t="38593" x="4881563" y="2859088"/>
          <p14:tracePt t="38601" x="4906963" y="2859088"/>
          <p14:tracePt t="38609" x="4930775" y="2851150"/>
          <p14:tracePt t="38618" x="4964113" y="2841625"/>
          <p14:tracePt t="38625" x="5013325" y="2833688"/>
          <p14:tracePt t="38634" x="5072063" y="2825750"/>
          <p14:tracePt t="38641" x="5113338" y="2825750"/>
          <p14:tracePt t="38650" x="5154613" y="2817813"/>
          <p14:tracePt t="38657" x="5195888" y="2809875"/>
          <p14:tracePt t="38666" x="5245100" y="2800350"/>
          <p14:tracePt t="38673" x="5302250" y="2792413"/>
          <p14:tracePt t="38683" x="5345113" y="2792413"/>
          <p14:tracePt t="38689" x="5402263" y="2792413"/>
          <p14:tracePt t="38698" x="5443538" y="2792413"/>
          <p14:tracePt t="38705" x="5492750" y="2792413"/>
          <p14:tracePt t="38715" x="5526088" y="2792413"/>
          <p14:tracePt t="38721" x="5559425" y="2792413"/>
          <p14:tracePt t="38732" x="5592763" y="2792413"/>
          <p14:tracePt t="38737" x="5634038" y="2792413"/>
          <p14:tracePt t="38745" x="5691188" y="2792413"/>
          <p14:tracePt t="38753" x="5748338" y="2792413"/>
          <p14:tracePt t="38761" x="5807075" y="2792413"/>
          <p14:tracePt t="38769" x="5873750" y="2792413"/>
          <p14:tracePt t="38777" x="5938838" y="2792413"/>
          <p14:tracePt t="38784" x="6013450" y="2792413"/>
          <p14:tracePt t="38793" x="6088063" y="2784475"/>
          <p14:tracePt t="38801" x="6178550" y="2768600"/>
          <p14:tracePt t="38810" x="6269038" y="2759075"/>
          <p14:tracePt t="38817" x="6361113" y="2751138"/>
          <p14:tracePt t="38824" x="6451600" y="2743200"/>
          <p14:tracePt t="38834" x="6526213" y="2743200"/>
          <p14:tracePt t="38840" x="6591300" y="2743200"/>
          <p14:tracePt t="38850" x="6650038" y="2735263"/>
          <p14:tracePt t="38857" x="6691313" y="2727325"/>
          <p14:tracePt t="38866" x="6740525" y="2709863"/>
          <p14:tracePt t="38873" x="6789738" y="2701925"/>
          <p14:tracePt t="38885" x="6815138" y="2686050"/>
          <p14:tracePt t="38889" x="6846888" y="2686050"/>
          <p14:tracePt t="38899" x="6889750" y="2676525"/>
          <p14:tracePt t="38905" x="6921500" y="2668588"/>
          <p14:tracePt t="38915" x="6972300" y="2660650"/>
          <p14:tracePt t="38921" x="7029450" y="2652713"/>
          <p14:tracePt t="38932" x="7078663" y="2644775"/>
          <p14:tracePt t="38937" x="7127875" y="2635250"/>
          <p14:tracePt t="38945" x="7169150" y="2635250"/>
          <p14:tracePt t="38953" x="7210425" y="2635250"/>
          <p14:tracePt t="38960" x="7219950" y="2635250"/>
          <p14:tracePt t="38969" x="7235825" y="2635250"/>
          <p14:tracePt t="38977" x="7251700" y="2635250"/>
          <p14:tracePt t="38985" x="7261225" y="2627313"/>
          <p14:tracePt t="38993" x="7277100" y="2627313"/>
          <p14:tracePt t="39001" x="7285038" y="2627313"/>
          <p14:tracePt t="39008" x="7292975" y="2627313"/>
          <p14:tracePt t="39024" x="7302500" y="2627313"/>
          <p14:tracePt t="39034" x="7318375" y="2627313"/>
          <p14:tracePt t="39041" x="7326313" y="2627313"/>
          <p14:tracePt t="39050" x="7351713" y="2627313"/>
          <p14:tracePt t="39057" x="7367588" y="2627313"/>
          <p14:tracePt t="39066" x="7377113" y="2627313"/>
          <p14:tracePt t="39073" x="7392988" y="2627313"/>
          <p14:tracePt t="39083" x="7400925" y="2627313"/>
          <p14:tracePt t="39089" x="7408863" y="2627313"/>
          <p14:tracePt t="39099" x="7426325" y="2627313"/>
          <p14:tracePt t="39105" x="7426325" y="2619375"/>
          <p14:tracePt t="39116" x="7434263" y="2619375"/>
          <p14:tracePt t="39129" x="7442200" y="2619375"/>
          <p14:tracePt t="39145" x="7459663" y="2619375"/>
          <p14:tracePt t="39160" x="7467600" y="2619375"/>
          <p14:tracePt t="39168" x="7467600" y="2611438"/>
          <p14:tracePt t="39273" x="7475538" y="2603500"/>
          <p14:tracePt t="39289" x="7475538" y="2593975"/>
          <p14:tracePt t="39305" x="7491413" y="2586038"/>
          <p14:tracePt t="39329" x="7500938" y="2578100"/>
          <p14:tracePt t="39353" x="7500938" y="2570163"/>
          <p14:tracePt t="39425" x="7508875" y="2570163"/>
          <p14:tracePt t="39560" x="7508875" y="2560638"/>
          <p14:tracePt t="39600" x="7516813" y="2552700"/>
          <p14:tracePt t="39657" x="7524750" y="2544763"/>
          <p14:tracePt t="39689" x="7532688" y="2528888"/>
          <p14:tracePt t="39697" x="7550150" y="2519363"/>
          <p14:tracePt t="39714" x="7550150" y="2511425"/>
          <p14:tracePt t="39721" x="7550150" y="2503488"/>
          <p14:tracePt t="39753" x="7558088" y="2495550"/>
          <p14:tracePt t="39777" x="7558088" y="2487613"/>
          <p14:tracePt t="39793" x="7558088" y="2478088"/>
          <p14:tracePt t="39801" x="7558088" y="2470150"/>
          <p14:tracePt t="40009" x="7558088" y="2462213"/>
          <p14:tracePt t="40113" x="7558088" y="2454275"/>
          <p14:tracePt t="40385" x="7558088" y="2446338"/>
          <p14:tracePt t="40504" x="7550150" y="2446338"/>
          <p14:tracePt t="40536" x="7542213" y="2446338"/>
          <p14:tracePt t="40624" x="7532688" y="2446338"/>
          <p14:tracePt t="40641" x="7532688" y="2454275"/>
          <p14:tracePt t="40657" x="7516813" y="2454275"/>
          <p14:tracePt t="40665" x="7483475" y="2462213"/>
          <p14:tracePt t="40672" x="7475538" y="2470150"/>
          <p14:tracePt t="40681" x="7434263" y="2470150"/>
          <p14:tracePt t="40689" x="7392988" y="2487613"/>
          <p14:tracePt t="40699" x="7351713" y="2495550"/>
          <p14:tracePt t="40706" x="7326313" y="2495550"/>
          <p14:tracePt t="40713" x="7292975" y="2495550"/>
          <p14:tracePt t="40720" x="7235825" y="2495550"/>
          <p14:tracePt t="40729" x="7153275" y="2511425"/>
          <p14:tracePt t="40736" x="7045325" y="2528888"/>
          <p14:tracePt t="40745" x="6921500" y="2536825"/>
          <p14:tracePt t="40753" x="6773863" y="2544763"/>
          <p14:tracePt t="40760" x="6557963" y="2570163"/>
          <p14:tracePt t="40769" x="6327775" y="2586038"/>
          <p14:tracePt t="40777" x="6038850" y="2593975"/>
          <p14:tracePt t="40786" x="5757863" y="2611438"/>
          <p14:tracePt t="40793" x="5534025" y="2627313"/>
          <p14:tracePt t="40802" x="5278438" y="2635250"/>
          <p14:tracePt t="40809" x="5046663" y="2652713"/>
          <p14:tracePt t="40818" x="4773613" y="2660650"/>
          <p14:tracePt t="40825" x="4502150" y="2676525"/>
          <p14:tracePt t="40834" x="4278313" y="2676525"/>
          <p14:tracePt t="40841" x="4089400" y="2686050"/>
          <p14:tracePt t="40851" x="3965575" y="2709863"/>
          <p14:tracePt t="40857" x="3865563" y="2727325"/>
          <p14:tracePt t="40867" x="3783013" y="2735263"/>
          <p14:tracePt t="40872" x="3741738" y="2743200"/>
          <p14:tracePt t="40884" x="3733800" y="2751138"/>
          <p14:tracePt t="40889" x="3725863" y="2751138"/>
          <p14:tracePt t="40904" x="3716338" y="2751138"/>
          <p14:tracePt t="40913" x="3708400" y="2751138"/>
          <p14:tracePt t="40937" x="3700463" y="2751138"/>
          <p14:tracePt t="40993" x="3684588" y="2751138"/>
          <p14:tracePt t="41009" x="3675063" y="2751138"/>
          <p14:tracePt t="41145" x="3667125" y="2751138"/>
          <p14:tracePt t="41160" x="3651250" y="2751138"/>
          <p14:tracePt t="41169" x="3617913" y="2751138"/>
          <p14:tracePt t="41186" x="3584575" y="2751138"/>
          <p14:tracePt t="41192" x="3576638" y="2751138"/>
          <p14:tracePt t="41202" x="3551238" y="2751138"/>
          <p14:tracePt t="41209" x="3543300" y="2751138"/>
          <p14:tracePt t="41218" x="3527425" y="2751138"/>
          <p14:tracePt t="41224" x="3502025" y="2751138"/>
          <p14:tracePt t="41234" x="3468688" y="2751138"/>
          <p14:tracePt t="41241" x="3444875" y="2751138"/>
          <p14:tracePt t="41251" x="3419475" y="2751138"/>
          <p14:tracePt t="41257" x="3403600" y="2751138"/>
          <p14:tracePt t="41268" x="3386138" y="2751138"/>
          <p14:tracePt t="41272" x="3378200" y="2751138"/>
          <p14:tracePt t="41289" x="3362325" y="2751138"/>
          <p14:tracePt t="41305" x="3354388" y="2751138"/>
          <p14:tracePt t="41385" x="3336925" y="2751138"/>
          <p14:tracePt t="41402" x="3313113" y="2751138"/>
          <p14:tracePt t="41409" x="3303588" y="2743200"/>
          <p14:tracePt t="41418" x="3295650" y="2743200"/>
          <p14:tracePt t="41424" x="3279775" y="2743200"/>
          <p14:tracePt t="41434" x="3270250" y="2743200"/>
          <p14:tracePt t="41441" x="3254375" y="2743200"/>
          <p14:tracePt t="41452" x="3238500" y="2743200"/>
          <p14:tracePt t="41457" x="3228975" y="2743200"/>
          <p14:tracePt t="41481" x="3213100" y="2743200"/>
          <p14:tracePt t="41489" x="3197225" y="2743200"/>
          <p14:tracePt t="41505" x="3187700" y="2743200"/>
          <p14:tracePt t="41520" x="3179763" y="2743200"/>
          <p14:tracePt t="41529" x="3155950" y="2743200"/>
          <p14:tracePt t="41536" x="3146425" y="2743200"/>
          <p14:tracePt t="41553" x="3138488" y="2743200"/>
          <p14:tracePt t="41561" x="3130550" y="2743200"/>
          <p14:tracePt t="41570" x="3114675" y="2743200"/>
          <p14:tracePt t="41578" x="3097213" y="2743200"/>
          <p14:tracePt t="41586" x="3081338" y="2743200"/>
          <p14:tracePt t="41593" x="3055938" y="2743200"/>
          <p14:tracePt t="41602" x="3040063" y="2743200"/>
          <p14:tracePt t="41610" x="3032125" y="2743200"/>
          <p14:tracePt t="41622" x="3022600" y="2743200"/>
          <p14:tracePt t="41737" x="3006725" y="2743200"/>
          <p14:tracePt t="41801" x="2998788" y="2743200"/>
          <p14:tracePt t="41824" x="2981325" y="2743200"/>
          <p14:tracePt t="41865" x="2973388" y="2743200"/>
          <p14:tracePt t="41969" x="2957513" y="2743200"/>
          <p14:tracePt t="42010" x="2949575" y="2743200"/>
          <p14:tracePt t="43626" x="2957513" y="2743200"/>
          <p14:tracePt t="43649" x="2965450" y="2743200"/>
          <p14:tracePt t="43665" x="2973388" y="2735263"/>
          <p14:tracePt t="43680" x="2981325" y="2735263"/>
          <p14:tracePt t="43697" x="2990850" y="2735263"/>
          <p14:tracePt t="43704" x="3006725" y="2735263"/>
          <p14:tracePt t="43713" x="3006725" y="2727325"/>
          <p14:tracePt t="43721" x="3014663" y="2727325"/>
          <p14:tracePt t="43728" x="3022600" y="2727325"/>
          <p14:tracePt t="43738" x="3032125" y="2727325"/>
          <p14:tracePt t="43749" x="3055938" y="2717800"/>
          <p14:tracePt t="43754" x="3073400" y="2709863"/>
          <p14:tracePt t="43760" x="3097213" y="2709863"/>
          <p14:tracePt t="43770" x="3130550" y="2709863"/>
          <p14:tracePt t="43777" x="3187700" y="2701925"/>
          <p14:tracePt t="43786" x="3221038" y="2701925"/>
          <p14:tracePt t="43793" x="3228975" y="2693988"/>
          <p14:tracePt t="43945" x="3238500" y="2693988"/>
          <p14:tracePt t="43977" x="3221038" y="2693988"/>
          <p14:tracePt t="43986" x="3205163" y="2693988"/>
          <p14:tracePt t="43993" x="3179763" y="2693988"/>
          <p14:tracePt t="44001" x="3171825" y="2693988"/>
          <p14:tracePt t="44008" x="3163888" y="2693988"/>
          <p14:tracePt t="44025" x="3155950" y="2693988"/>
          <p14:tracePt t="44201" x="3146425" y="2693988"/>
          <p14:tracePt t="44425" x="3155950" y="2693988"/>
          <p14:tracePt t="44440" x="3179763" y="2693988"/>
          <p14:tracePt t="44625" x="3187700" y="2693988"/>
          <p14:tracePt t="44633" x="3213100" y="2693988"/>
          <p14:tracePt t="44640" x="3228975" y="2693988"/>
          <p14:tracePt t="44649" x="3262313" y="2693988"/>
          <p14:tracePt t="44656" x="3287713" y="2693988"/>
          <p14:tracePt t="44665" x="3303588" y="2693988"/>
          <p14:tracePt t="44672" x="3328988" y="2693988"/>
          <p14:tracePt t="44680" x="3370263" y="2693988"/>
          <p14:tracePt t="44689" x="3403600" y="2693988"/>
          <p14:tracePt t="44696" x="3427413" y="2693988"/>
          <p14:tracePt t="44705" x="3452813" y="2693988"/>
          <p14:tracePt t="44722" x="3460750" y="2693988"/>
          <p14:tracePt t="44793" x="3468688" y="2693988"/>
          <p14:tracePt t="44801" x="3494088" y="2693988"/>
          <p14:tracePt t="44817" x="3519488" y="2693988"/>
          <p14:tracePt t="44905" x="3527425" y="2693988"/>
          <p14:tracePt t="44912" x="3535363" y="2693988"/>
          <p14:tracePt t="44929" x="3543300" y="2693988"/>
          <p14:tracePt t="44938" x="3551238" y="2693988"/>
          <p14:tracePt t="44945" x="3560763" y="2693988"/>
          <p14:tracePt t="44955" x="3576638" y="2693988"/>
          <p14:tracePt t="44960" x="3584575" y="2693988"/>
          <p14:tracePt t="44970" x="3592513" y="2693988"/>
          <p14:tracePt t="44977" x="3602038" y="2693988"/>
          <p14:tracePt t="44987" x="3617913" y="2693988"/>
          <p14:tracePt t="44993" x="3651250" y="2693988"/>
          <p14:tracePt t="45004" x="3675063" y="2693988"/>
          <p14:tracePt t="45009" x="3692525" y="2693988"/>
          <p14:tracePt t="45025" x="3700463" y="2693988"/>
          <p14:tracePt t="45049" x="3708400" y="2693988"/>
          <p14:tracePt t="46728" x="3675063" y="2693988"/>
          <p14:tracePt t="46737" x="3617913" y="2693988"/>
          <p14:tracePt t="46744" x="3576638" y="2701925"/>
          <p14:tracePt t="46753" x="3527425" y="2717800"/>
          <p14:tracePt t="46760" x="3468688" y="2727325"/>
          <p14:tracePt t="46772" x="3427413" y="2735263"/>
          <p14:tracePt t="46777" x="3378200" y="2751138"/>
          <p14:tracePt t="46788" x="3344863" y="2759075"/>
          <p14:tracePt t="46792" x="3303588" y="2768600"/>
          <p14:tracePt t="46800" x="3279775" y="2776538"/>
          <p14:tracePt t="46809" x="3254375" y="2776538"/>
          <p14:tracePt t="46816" x="3228975" y="2776538"/>
          <p14:tracePt t="46825" x="3205163" y="2776538"/>
          <p14:tracePt t="46832" x="3187700" y="2776538"/>
          <p14:tracePt t="46840" x="3179763" y="2776538"/>
          <p14:tracePt t="46848" x="3171825" y="2776538"/>
          <p14:tracePt t="46864" x="3155950" y="2784475"/>
          <p14:tracePt t="47048" x="3155950" y="2776538"/>
          <p14:tracePt t="47080" x="3155950" y="2768600"/>
          <p14:tracePt t="47089" x="3155950" y="2759075"/>
          <p14:tracePt t="47106" x="3155950" y="2751138"/>
          <p14:tracePt t="47114" x="3155950" y="2743200"/>
          <p14:tracePt t="47129" x="3155950" y="2735263"/>
          <p14:tracePt t="47137" x="3155950" y="2727325"/>
          <p14:tracePt t="47264" x="3155950" y="2717800"/>
          <p14:tracePt t="47320" x="3155950" y="2709863"/>
          <p14:tracePt t="47600" x="3155950" y="2701925"/>
          <p14:tracePt t="47857" x="3163888" y="2693988"/>
          <p14:tracePt t="48024" x="3171825" y="2693988"/>
          <p14:tracePt t="48032" x="3197225" y="2693988"/>
          <p14:tracePt t="48040" x="3238500" y="2693988"/>
          <p14:tracePt t="48048" x="3295650" y="2701925"/>
          <p14:tracePt t="48058" x="3378200" y="2709863"/>
          <p14:tracePt t="48064" x="3486150" y="2709863"/>
          <p14:tracePt t="48074" x="3592513" y="2717800"/>
          <p14:tracePt t="48080" x="3692525" y="2727325"/>
          <p14:tracePt t="48090" x="3783013" y="2735263"/>
          <p14:tracePt t="48096" x="3857625" y="2735263"/>
          <p14:tracePt t="48106" x="3914775" y="2735263"/>
          <p14:tracePt t="48112" x="3924300" y="2743200"/>
          <p14:tracePt t="48160" x="3932238" y="2743200"/>
          <p14:tracePt t="48176" x="3940175" y="2743200"/>
          <p14:tracePt t="48184" x="3948113" y="2743200"/>
          <p14:tracePt t="48192" x="3973513" y="2743200"/>
          <p14:tracePt t="48200" x="3997325" y="2743200"/>
          <p14:tracePt t="48208" x="4022725" y="2743200"/>
          <p14:tracePt t="48217" x="4048125" y="2743200"/>
          <p14:tracePt t="48232" x="4064000" y="2743200"/>
          <p14:tracePt t="48248" x="4079875" y="2743200"/>
          <p14:tracePt t="48274" x="4097338" y="2735263"/>
          <p14:tracePt t="48280" x="4097338" y="2727325"/>
          <p14:tracePt t="48290" x="4105275" y="2727325"/>
          <p14:tracePt t="48296" x="4138613" y="2717800"/>
          <p14:tracePt t="48306" x="4171950" y="2701925"/>
          <p14:tracePt t="48312" x="4195763" y="2693988"/>
          <p14:tracePt t="48323" x="4221163" y="2676525"/>
          <p14:tracePt t="48328" x="4244975" y="2668588"/>
          <p14:tracePt t="48340" x="4262438" y="2668588"/>
          <p14:tracePt t="48356" x="4270375" y="2668588"/>
          <p14:tracePt t="48360" x="4278313" y="2668588"/>
          <p14:tracePt t="48369" x="4295775" y="2668588"/>
          <p14:tracePt t="48376" x="4319588" y="2660650"/>
          <p14:tracePt t="48384" x="4352925" y="2660650"/>
          <p14:tracePt t="48392" x="4394200" y="2660650"/>
          <p14:tracePt t="48400" x="4419600" y="2660650"/>
          <p14:tracePt t="48408" x="4443413" y="2660650"/>
          <p14:tracePt t="48417" x="4452938" y="2660650"/>
          <p14:tracePt t="48425" x="4460875" y="2660650"/>
          <p14:tracePt t="48616" x="4476750" y="2660650"/>
          <p14:tracePt t="48704" x="4518025" y="2676525"/>
          <p14:tracePt t="48728" x="4525963" y="2676525"/>
          <p14:tracePt t="48737" x="4535488" y="2676525"/>
          <p14:tracePt t="48953" x="4543425" y="2693988"/>
          <p14:tracePt t="50252" x="4559300" y="2693988"/>
          <p14:tracePt t="50257" x="4600575" y="2676525"/>
          <p14:tracePt t="50264" x="4625975" y="2676525"/>
          <p14:tracePt t="50274" x="4641850" y="2676525"/>
          <p14:tracePt t="50280" x="4691063" y="2676525"/>
          <p14:tracePt t="50291" x="4700588" y="2676525"/>
          <p14:tracePt t="50296" x="4708525" y="2676525"/>
          <p14:tracePt t="50408" x="4716463" y="2676525"/>
          <p14:tracePt t="50456" x="4724400" y="2676525"/>
          <p14:tracePt t="50488" x="4741863" y="2676525"/>
          <p14:tracePt t="50505" x="4757738" y="2676525"/>
          <p14:tracePt t="50512" x="4791075" y="2676525"/>
          <p14:tracePt t="50520" x="4832350" y="2676525"/>
          <p14:tracePt t="50528" x="4914900" y="2676525"/>
          <p14:tracePt t="50537" x="4997450" y="2676525"/>
          <p14:tracePt t="50544" x="5064125" y="2676525"/>
          <p14:tracePt t="50552" x="5113338" y="2676525"/>
          <p14:tracePt t="50560" x="5146675" y="2676525"/>
          <p14:tracePt t="50568" x="5154613" y="2676525"/>
          <p14:tracePt t="51128" x="5137150" y="2686050"/>
          <p14:tracePt t="51136" x="5113338" y="2701925"/>
          <p14:tracePt t="51144" x="5064125" y="2701925"/>
          <p14:tracePt t="51152" x="4989513" y="2709863"/>
          <p14:tracePt t="51161" x="4899025" y="2717800"/>
          <p14:tracePt t="51168" x="4783138" y="2727325"/>
          <p14:tracePt t="51177" x="4641850" y="2727325"/>
          <p14:tracePt t="51184" x="4484688" y="2727325"/>
          <p14:tracePt t="51193" x="4370388" y="2727325"/>
          <p14:tracePt t="51200" x="4270375" y="2727325"/>
          <p14:tracePt t="51210" x="4213225" y="2727325"/>
          <p14:tracePt t="51232" x="4203700" y="2727325"/>
          <p14:tracePt t="51258" x="4195763" y="2727325"/>
          <p14:tracePt t="51264" x="4179888" y="2727325"/>
          <p14:tracePt t="51275" x="4154488" y="2727325"/>
          <p14:tracePt t="51280" x="4138613" y="2727325"/>
          <p14:tracePt t="51292" x="4097338" y="2727325"/>
          <p14:tracePt t="51296" x="4071938" y="2727325"/>
          <p14:tracePt t="51305" x="4030663" y="2727325"/>
          <p14:tracePt t="51312" x="4014788" y="2743200"/>
          <p14:tracePt t="51320" x="3981450" y="2743200"/>
          <p14:tracePt t="51329" x="3965575" y="2743200"/>
          <p14:tracePt t="51336" x="3956050" y="2743200"/>
          <p14:tracePt t="51400" x="3948113" y="2751138"/>
          <p14:tracePt t="51416" x="3940175" y="2751138"/>
          <p14:tracePt t="51426" x="3924300" y="2751138"/>
          <p14:tracePt t="51432" x="3890963" y="2751138"/>
          <p14:tracePt t="51442" x="3849688" y="2751138"/>
          <p14:tracePt t="51448" x="3832225" y="2751138"/>
          <p14:tracePt t="51458" x="3808413" y="2751138"/>
          <p14:tracePt t="51464" x="3783013" y="2751138"/>
          <p14:tracePt t="51475" x="3757613" y="2751138"/>
          <p14:tracePt t="51480" x="3749675" y="2751138"/>
          <p14:tracePt t="51492" x="3741738" y="2751138"/>
          <p14:tracePt t="51577" x="3725863" y="2751138"/>
          <p14:tracePt t="51584" x="3716338" y="2751138"/>
          <p14:tracePt t="51600" x="3700463" y="2759075"/>
          <p14:tracePt t="51626" x="3692525" y="2776538"/>
          <p14:tracePt t="51680" x="3684588" y="2776538"/>
          <p14:tracePt t="52008" x="3684588" y="2768600"/>
          <p14:tracePt t="52016" x="3716338" y="2768600"/>
          <p14:tracePt t="52026" x="3741738" y="2768600"/>
          <p14:tracePt t="52032" x="3767138" y="2768600"/>
          <p14:tracePt t="52042" x="3808413" y="2759075"/>
          <p14:tracePt t="52048" x="3865563" y="2751138"/>
          <p14:tracePt t="52058" x="3932238" y="2743200"/>
          <p14:tracePt t="52064" x="4014788" y="2743200"/>
          <p14:tracePt t="52075" x="4089400" y="2735263"/>
          <p14:tracePt t="52080" x="4162425" y="2735263"/>
          <p14:tracePt t="52089" x="4237038" y="2727325"/>
          <p14:tracePt t="52096" x="4303713" y="2717800"/>
          <p14:tracePt t="52105" x="4344988" y="2717800"/>
          <p14:tracePt t="52112" x="4370388" y="2717800"/>
          <p14:tracePt t="52120" x="4394200" y="2717800"/>
          <p14:tracePt t="52128" x="4427538" y="2717800"/>
          <p14:tracePt t="52136" x="4452938" y="2717800"/>
          <p14:tracePt t="52144" x="4476750" y="2717800"/>
          <p14:tracePt t="52152" x="4494213" y="2717800"/>
          <p14:tracePt t="52161" x="4518025" y="2717800"/>
          <p14:tracePt t="52168" x="4535488" y="2717800"/>
          <p14:tracePt t="52177" x="4543425" y="2717800"/>
          <p14:tracePt t="52184" x="4567238" y="2717800"/>
          <p14:tracePt t="52194" x="4592638" y="2717800"/>
          <p14:tracePt t="52200" x="4608513" y="2717800"/>
          <p14:tracePt t="52210" x="4641850" y="2717800"/>
          <p14:tracePt t="52217" x="4675188" y="2717800"/>
          <p14:tracePt t="52226" x="4724400" y="2717800"/>
          <p14:tracePt t="52234" x="4757738" y="2717800"/>
          <p14:tracePt t="52242" x="4783138" y="2717800"/>
          <p14:tracePt t="52352" x="4765675" y="2717800"/>
          <p14:tracePt t="52360" x="4757738" y="2717800"/>
          <p14:tracePt t="52368" x="4741863" y="2717800"/>
          <p14:tracePt t="52377" x="4724400" y="2717800"/>
          <p14:tracePt t="52410" x="4716463" y="2717800"/>
          <p14:tracePt t="52425" x="4700588" y="2717800"/>
          <p14:tracePt t="52440" x="4675188" y="2717800"/>
          <p14:tracePt t="52449" x="4667250" y="2709863"/>
          <p14:tracePt t="52465" x="4641850" y="2701925"/>
          <p14:tracePt t="52475" x="4625975" y="2701925"/>
          <p14:tracePt t="52496" x="4618038" y="2701925"/>
          <p14:tracePt t="52600" x="4608513" y="2701925"/>
          <p14:tracePt t="52648" x="4592638" y="2701925"/>
          <p14:tracePt t="52664" x="4584700" y="2701925"/>
          <p14:tracePt t="52673" x="4576763" y="2701925"/>
          <p14:tracePt t="52689" x="4567238" y="2701925"/>
          <p14:tracePt t="52720" x="4543425" y="2701925"/>
          <p14:tracePt t="52880" x="4551363" y="2701925"/>
          <p14:tracePt t="52889" x="4559300" y="2701925"/>
          <p14:tracePt t="52896" x="4567238" y="2693988"/>
          <p14:tracePt t="52928" x="4576763" y="2686050"/>
          <p14:tracePt t="52936" x="4592638" y="2686050"/>
          <p14:tracePt t="52945" x="4625975" y="2686050"/>
          <p14:tracePt t="52952" x="4641850" y="2686050"/>
          <p14:tracePt t="52961" x="4691063" y="2686050"/>
          <p14:tracePt t="52969" x="4741863" y="2686050"/>
          <p14:tracePt t="52978" x="4824413" y="2686050"/>
          <p14:tracePt t="52985" x="4906963" y="2686050"/>
          <p14:tracePt t="52994" x="5005388" y="2686050"/>
          <p14:tracePt t="53002" x="5105400" y="2686050"/>
          <p14:tracePt t="53011" x="5195888" y="2676525"/>
          <p14:tracePt t="53017" x="5260975" y="2676525"/>
          <p14:tracePt t="53026" x="5319713" y="2668588"/>
          <p14:tracePt t="53032" x="5327650" y="2668588"/>
          <p14:tracePt t="53080" x="5335588" y="2668588"/>
          <p14:tracePt t="53104" x="5345113" y="2668588"/>
          <p14:tracePt t="53112" x="5353050" y="2668588"/>
          <p14:tracePt t="53128" x="5360988" y="2668588"/>
          <p14:tracePt t="53136" x="5386388" y="2668588"/>
          <p14:tracePt t="53145" x="5402263" y="2668588"/>
          <p14:tracePt t="53152" x="5427663" y="2668588"/>
          <p14:tracePt t="53161" x="5451475" y="2668588"/>
          <p14:tracePt t="53168" x="5468938" y="2668588"/>
          <p14:tracePt t="53178" x="5492750" y="2668588"/>
          <p14:tracePt t="53185" x="5518150" y="2668588"/>
          <p14:tracePt t="53210" x="5526088" y="2668588"/>
          <p14:tracePt t="53218" x="5526088" y="2660650"/>
          <p14:tracePt t="53241" x="5534025" y="2660650"/>
          <p14:tracePt t="53257" x="5551488" y="2660650"/>
          <p14:tracePt t="53264" x="5575300" y="2660650"/>
          <p14:tracePt t="53273" x="5575300" y="2652713"/>
          <p14:tracePt t="53280" x="5608638" y="2652713"/>
          <p14:tracePt t="53288" x="5616575" y="2652713"/>
          <p14:tracePt t="53296" x="5624513" y="2652713"/>
          <p14:tracePt t="53312" x="5649913" y="2652713"/>
          <p14:tracePt t="53336" x="5665788" y="2652713"/>
          <p14:tracePt t="53345" x="5675313" y="2652713"/>
          <p14:tracePt t="53352" x="5699125" y="2644775"/>
          <p14:tracePt t="53362" x="5724525" y="2635250"/>
          <p14:tracePt t="53368" x="5748338" y="2627313"/>
          <p14:tracePt t="53380" x="5781675" y="2627313"/>
          <p14:tracePt t="53384" x="5830888" y="2619375"/>
          <p14:tracePt t="53394" x="5864225" y="2619375"/>
          <p14:tracePt t="53401" x="5881688" y="2611438"/>
          <p14:tracePt t="53417" x="5889625" y="2611438"/>
          <p14:tracePt t="53426" x="5897563" y="2603500"/>
          <p14:tracePt t="53448" x="5905500" y="2603500"/>
          <p14:tracePt t="53459" x="5922963" y="2603500"/>
          <p14:tracePt t="53473" x="5930900" y="2603500"/>
          <p14:tracePt t="53512" x="5946775" y="2603500"/>
          <p14:tracePt t="53536" x="5964238" y="2603500"/>
          <p14:tracePt t="53552" x="5988050" y="2603500"/>
          <p14:tracePt t="53608" x="5997575" y="2603500"/>
          <p14:tracePt t="53752" x="6021388" y="2603500"/>
          <p14:tracePt t="53776" x="6021388" y="2593975"/>
          <p14:tracePt t="54985" x="6013450" y="2593975"/>
          <p14:tracePt t="54993" x="5997575" y="2619375"/>
          <p14:tracePt t="55000" x="5980113" y="2619375"/>
          <p14:tracePt t="55009" x="5972175" y="2619375"/>
          <p14:tracePt t="55016" x="5956300" y="2619375"/>
          <p14:tracePt t="55028" x="5930900" y="2619375"/>
          <p14:tracePt t="55032" x="5915025" y="2635250"/>
          <p14:tracePt t="55040" x="5889625" y="2635250"/>
          <p14:tracePt t="55048" x="5873750" y="2635250"/>
          <p14:tracePt t="55056" x="5856288" y="2635250"/>
          <p14:tracePt t="55072" x="5840413" y="2635250"/>
          <p14:tracePt t="55080" x="5830888" y="2644775"/>
          <p14:tracePt t="55088" x="5807075" y="2652713"/>
          <p14:tracePt t="55097" x="5781675" y="2652713"/>
          <p14:tracePt t="55104" x="5748338" y="2652713"/>
          <p14:tracePt t="55113" x="5732463" y="2652713"/>
          <p14:tracePt t="55120" x="5699125" y="2652713"/>
          <p14:tracePt t="55129" x="5675313" y="2668588"/>
          <p14:tracePt t="55136" x="5634038" y="2668588"/>
          <p14:tracePt t="55146" x="5608638" y="2668588"/>
          <p14:tracePt t="55152" x="5583238" y="2686050"/>
          <p14:tracePt t="55162" x="5575300" y="2693988"/>
          <p14:tracePt t="55169" x="5559425" y="2693988"/>
          <p14:tracePt t="55178" x="5559425" y="2701925"/>
          <p14:tracePt t="55184" x="5551488" y="2701925"/>
          <p14:tracePt t="55392" x="5551488" y="2709863"/>
          <p14:tracePt t="55424" x="5559425" y="2717800"/>
          <p14:tracePt t="55472" x="5583238" y="2717800"/>
          <p14:tracePt t="55480" x="5592763" y="2717800"/>
          <p14:tracePt t="55488" x="5600700" y="2717800"/>
          <p14:tracePt t="55504" x="5608638" y="2717800"/>
          <p14:tracePt t="55513" x="5616575" y="2717800"/>
          <p14:tracePt t="55520" x="5624513" y="2727325"/>
          <p14:tracePt t="55546" x="5634038" y="2727325"/>
          <p14:tracePt t="55584" x="5641975" y="2727325"/>
          <p14:tracePt t="55593" x="5649913" y="2727325"/>
          <p14:tracePt t="55600" x="5665788" y="2727325"/>
          <p14:tracePt t="55609" x="5683250" y="2727325"/>
          <p14:tracePt t="55616" x="5699125" y="2727325"/>
          <p14:tracePt t="55696" x="5707063" y="2727325"/>
          <p14:tracePt t="55704" x="5716588" y="2727325"/>
          <p14:tracePt t="55713" x="5724525" y="2727325"/>
          <p14:tracePt t="55746" x="5732463" y="2727325"/>
          <p14:tracePt t="55944" x="5740400" y="2727325"/>
          <p14:tracePt t="55984" x="5757863" y="2727325"/>
          <p14:tracePt t="56074" x="5757863" y="2717800"/>
          <p14:tracePt t="56112" x="5765800" y="2709863"/>
          <p14:tracePt t="56408" x="5765800" y="2693988"/>
          <p14:tracePt t="56416" x="5757863" y="2693988"/>
          <p14:tracePt t="56424" x="5748338" y="2693988"/>
          <p14:tracePt t="56432" x="5740400" y="2693988"/>
          <p14:tracePt t="56440" x="5732463" y="2693988"/>
          <p14:tracePt t="56472" x="5716588" y="2693988"/>
          <p14:tracePt t="56528" x="5699125" y="2693988"/>
          <p14:tracePt t="56537" x="5699125" y="2686050"/>
          <p14:tracePt t="56553" x="5691188" y="2686050"/>
          <p14:tracePt t="56560" x="5683250" y="2676525"/>
          <p14:tracePt t="56576" x="5665788" y="2668588"/>
          <p14:tracePt t="56593" x="5665788" y="2660650"/>
          <p14:tracePt t="56848" x="5649913" y="2644775"/>
          <p14:tracePt t="57024" x="5641975" y="2644775"/>
          <p14:tracePt t="57776" x="5616575" y="2644775"/>
          <p14:tracePt t="57784" x="5600700" y="2652713"/>
          <p14:tracePt t="57793" x="5583238" y="2660650"/>
          <p14:tracePt t="57801" x="5541963" y="2686050"/>
          <p14:tracePt t="57808" x="5492750" y="2686050"/>
          <p14:tracePt t="57816" x="5468938" y="2709863"/>
          <p14:tracePt t="57824" x="5418138" y="2727325"/>
          <p14:tracePt t="57833" x="5386388" y="2727325"/>
          <p14:tracePt t="57840" x="5368925" y="2727325"/>
          <p14:tracePt t="57849" x="5345113" y="2735263"/>
          <p14:tracePt t="57856" x="5311775" y="2743200"/>
          <p14:tracePt t="57865" x="5278438" y="2751138"/>
          <p14:tracePt t="57872" x="5245100" y="2751138"/>
          <p14:tracePt t="57881" x="5195888" y="2759075"/>
          <p14:tracePt t="57888" x="5178425" y="2759075"/>
          <p14:tracePt t="57898" x="5162550" y="2784475"/>
          <p14:tracePt t="57904" x="5121275" y="2784475"/>
          <p14:tracePt t="57914" x="5113338" y="2800350"/>
          <p14:tracePt t="57920" x="5087938" y="2817813"/>
          <p14:tracePt t="57930" x="5072063" y="2825750"/>
          <p14:tracePt t="57936" x="5046663" y="2841625"/>
          <p14:tracePt t="57947" x="5005388" y="2859088"/>
          <p14:tracePt t="57952" x="4964113" y="2874963"/>
          <p14:tracePt t="57964" x="4930775" y="2892425"/>
          <p14:tracePt t="57968" x="4899025" y="2900363"/>
          <p14:tracePt t="57980" x="4873625" y="2900363"/>
          <p14:tracePt t="57984" x="4848225" y="2916238"/>
          <p14:tracePt t="57992" x="4824413" y="2933700"/>
          <p14:tracePt t="58000" x="4765675" y="2949575"/>
          <p14:tracePt t="58008" x="4716463" y="2967038"/>
          <p14:tracePt t="58016" x="4667250" y="2974975"/>
          <p14:tracePt t="58024" x="4618038" y="2998788"/>
          <p14:tracePt t="58033" x="4576763" y="3016250"/>
          <p14:tracePt t="58040" x="4525963" y="3040063"/>
          <p14:tracePt t="58049" x="4468813" y="3057525"/>
          <p14:tracePt t="58056" x="4419600" y="3073400"/>
          <p14:tracePt t="58065" x="4386263" y="3081338"/>
          <p14:tracePt t="58072" x="4337050" y="3090863"/>
          <p14:tracePt t="58081" x="4278313" y="3098800"/>
          <p14:tracePt t="58088" x="4187825" y="3106738"/>
          <p14:tracePt t="58098" x="4138613" y="3114675"/>
          <p14:tracePt t="58104" x="4064000" y="3122613"/>
          <p14:tracePt t="58114" x="4030663" y="3140075"/>
          <p14:tracePt t="58120" x="3989388" y="3155950"/>
          <p14:tracePt t="58131" x="3948113" y="3173413"/>
          <p14:tracePt t="58136" x="3890963" y="3189288"/>
          <p14:tracePt t="58148" x="3816350" y="3205163"/>
          <p14:tracePt t="58152" x="3749675" y="3230563"/>
          <p14:tracePt t="58164" x="3659188" y="3246438"/>
          <p14:tracePt t="58168" x="3568700" y="3263900"/>
          <p14:tracePt t="58177" x="3468688" y="3297238"/>
          <p14:tracePt t="58186" x="3362325" y="3321050"/>
          <p14:tracePt t="58193" x="3228975" y="3346450"/>
          <p14:tracePt t="58200" x="3130550" y="3379788"/>
          <p14:tracePt t="58208" x="3032125" y="3395663"/>
          <p14:tracePt t="58216" x="2949575" y="3421063"/>
          <p14:tracePt t="58224" x="2857500" y="3436938"/>
          <p14:tracePt t="58233" x="2767013" y="3462338"/>
          <p14:tracePt t="58240" x="2684463" y="3486150"/>
          <p14:tracePt t="58252" x="2601913" y="3511550"/>
          <p14:tracePt t="58256" x="2486025" y="3527425"/>
          <p14:tracePt t="58267" x="2379663" y="3552825"/>
          <p14:tracePt t="58272" x="2238375" y="3560763"/>
          <p14:tracePt t="58282" x="2114550" y="3578225"/>
          <p14:tracePt t="58288" x="2016125" y="3602038"/>
          <p14:tracePt t="58298" x="1900238" y="3635375"/>
          <p14:tracePt t="58304" x="1800225" y="3668713"/>
          <p14:tracePt t="58314" x="1717675" y="3694113"/>
          <p14:tracePt t="58320" x="1635125" y="3717925"/>
          <p14:tracePt t="58331" x="1536700" y="3735388"/>
          <p14:tracePt t="58336" x="1436688" y="3743325"/>
          <p14:tracePt t="58347" x="1330325" y="3759200"/>
          <p14:tracePt t="58352" x="1238250" y="3784600"/>
          <p14:tracePt t="58363" x="1155700" y="3817938"/>
          <p14:tracePt t="58368" x="1049338" y="3833813"/>
          <p14:tracePt t="58376" x="958850" y="3859213"/>
          <p14:tracePt t="58385" x="858838" y="3875088"/>
          <p14:tracePt t="58392" x="760413" y="3900488"/>
          <p14:tracePt t="58401" x="685800" y="3916363"/>
          <p14:tracePt t="58408" x="611188" y="3924300"/>
          <p14:tracePt t="58418" x="544513" y="3932238"/>
          <p14:tracePt t="58424" x="479425" y="3932238"/>
          <p14:tracePt t="58433" x="430213" y="3932238"/>
          <p14:tracePt t="58440" x="388938" y="3932238"/>
          <p14:tracePt t="58450" x="363538" y="3941763"/>
          <p14:tracePt t="58456" x="355600" y="3941763"/>
          <p14:tracePt t="58482" x="347663" y="3941763"/>
          <p14:tracePt t="59000" x="338138" y="3941763"/>
          <p14:tracePt t="59008" x="338138" y="3949700"/>
          <p14:tracePt t="59016" x="338138" y="3965575"/>
          <p14:tracePt t="59024" x="347663" y="3965575"/>
          <p14:tracePt t="59033" x="347663" y="3975100"/>
          <p14:tracePt t="59040" x="355600" y="3983038"/>
          <p14:tracePt t="59056" x="371475" y="3998913"/>
          <p14:tracePt t="59072" x="404813" y="4016375"/>
          <p14:tracePt t="59082" x="412750" y="4016375"/>
          <p14:tracePt t="59088" x="438150" y="4032250"/>
          <p14:tracePt t="59104" x="446088" y="4032250"/>
          <p14:tracePt t="59120" x="479425" y="4048125"/>
          <p14:tracePt t="59131" x="495300" y="4048125"/>
          <p14:tracePt t="59136" x="512763" y="4048125"/>
          <p14:tracePt t="59149" x="544513" y="4048125"/>
          <p14:tracePt t="59152" x="561975" y="4057650"/>
          <p14:tracePt t="59161" x="595313" y="4065588"/>
          <p14:tracePt t="59168" x="627063" y="4065588"/>
          <p14:tracePt t="59176" x="677863" y="4073525"/>
          <p14:tracePt t="59185" x="719138" y="4073525"/>
          <p14:tracePt t="59192" x="776288" y="4081463"/>
          <p14:tracePt t="59200" x="817563" y="4089400"/>
          <p14:tracePt t="59208" x="866775" y="4098925"/>
          <p14:tracePt t="59217" x="900113" y="4106863"/>
          <p14:tracePt t="59224" x="949325" y="4114800"/>
          <p14:tracePt t="59232" x="990600" y="4114800"/>
          <p14:tracePt t="59240" x="1065213" y="4122738"/>
          <p14:tracePt t="59249" x="1131888" y="4130675"/>
          <p14:tracePt t="59256" x="1196975" y="4140200"/>
          <p14:tracePt t="59265" x="1271588" y="4140200"/>
          <p14:tracePt t="59272" x="1363663" y="4164013"/>
          <p14:tracePt t="59282" x="1454150" y="4171950"/>
          <p14:tracePt t="59288" x="1544638" y="4189413"/>
          <p14:tracePt t="59298" x="1627188" y="4197350"/>
          <p14:tracePt t="59304" x="1717675" y="4205288"/>
          <p14:tracePt t="59314" x="1809750" y="4205288"/>
          <p14:tracePt t="59320" x="1892300" y="4205288"/>
          <p14:tracePt t="59331" x="1974850" y="4205288"/>
          <p14:tracePt t="59336" x="2057400" y="4205288"/>
          <p14:tracePt t="59348" x="2155825" y="4205288"/>
          <p14:tracePt t="59352" x="2246313" y="4205288"/>
          <p14:tracePt t="59361" x="2320925" y="4205288"/>
          <p14:tracePt t="59369" x="2420938" y="4205288"/>
          <p14:tracePt t="59376" x="2511425" y="4205288"/>
          <p14:tracePt t="59384" x="2593975" y="4205288"/>
          <p14:tracePt t="59392" x="2659063" y="4205288"/>
          <p14:tracePt t="59400" x="2741613" y="4205288"/>
          <p14:tracePt t="59408" x="2792413" y="4205288"/>
          <p14:tracePt t="59416" x="2833688" y="4213225"/>
          <p14:tracePt t="59424" x="2867025" y="4213225"/>
          <p14:tracePt t="59433" x="2890838" y="4213225"/>
          <p14:tracePt t="59440" x="2924175" y="4213225"/>
          <p14:tracePt t="59450" x="2957513" y="4213225"/>
          <p14:tracePt t="59456" x="2990850" y="4213225"/>
          <p14:tracePt t="59466" x="3040063" y="4213225"/>
          <p14:tracePt t="59472" x="3081338" y="4213225"/>
          <p14:tracePt t="59482" x="3122613" y="4213225"/>
          <p14:tracePt t="59488" x="3179763" y="4213225"/>
          <p14:tracePt t="59498" x="3238500" y="4213225"/>
          <p14:tracePt t="59504" x="3303588" y="4213225"/>
          <p14:tracePt t="59514" x="3370263" y="4213225"/>
          <p14:tracePt t="59520" x="3436938" y="4205288"/>
          <p14:tracePt t="59532" x="3502025" y="4189413"/>
          <p14:tracePt t="59536" x="3560763" y="4171950"/>
          <p14:tracePt t="59548" x="3609975" y="4164013"/>
          <p14:tracePt t="59552" x="3667125" y="4130675"/>
          <p14:tracePt t="59560" x="3733800" y="4122738"/>
          <p14:tracePt t="59568" x="3808413" y="4098925"/>
          <p14:tracePt t="59576" x="3873500" y="4073525"/>
          <p14:tracePt t="59586" x="3956050" y="4040188"/>
          <p14:tracePt t="59592" x="4064000" y="4006850"/>
          <p14:tracePt t="59601" x="4171950" y="3975100"/>
          <p14:tracePt t="59608" x="4286250" y="3924300"/>
          <p14:tracePt t="59617" x="4411663" y="3875088"/>
          <p14:tracePt t="59624" x="4510088" y="3849688"/>
          <p14:tracePt t="59635" x="4600575" y="3800475"/>
          <p14:tracePt t="59640" x="4691063" y="3767138"/>
          <p14:tracePt t="59650" x="4783138" y="3725863"/>
          <p14:tracePt t="59656" x="4873625" y="3684588"/>
          <p14:tracePt t="59666" x="4972050" y="3652838"/>
          <p14:tracePt t="59672" x="5064125" y="3627438"/>
          <p14:tracePt t="59682" x="5154613" y="3594100"/>
          <p14:tracePt t="59688" x="5260975" y="3552825"/>
          <p14:tracePt t="59698" x="5335588" y="3527425"/>
          <p14:tracePt t="59704" x="5410200" y="3503613"/>
          <p14:tracePt t="59714" x="5500688" y="3478213"/>
          <p14:tracePt t="59720" x="5616575" y="3436938"/>
          <p14:tracePt t="59732" x="5716588" y="3395663"/>
          <p14:tracePt t="59736" x="5822950" y="3371850"/>
          <p14:tracePt t="59748" x="5938838" y="3354388"/>
          <p14:tracePt t="59752" x="6038850" y="3338513"/>
          <p14:tracePt t="59760" x="6145213" y="3330575"/>
          <p14:tracePt t="59768" x="6261100" y="3305175"/>
          <p14:tracePt t="59776" x="6343650" y="3289300"/>
          <p14:tracePt t="59785" x="6451600" y="3271838"/>
          <p14:tracePt t="59792" x="6550025" y="3255963"/>
          <p14:tracePt t="59802" x="6657975" y="3246438"/>
          <p14:tracePt t="59808" x="6764338" y="3238500"/>
          <p14:tracePt t="59817" x="6864350" y="3222625"/>
          <p14:tracePt t="59824" x="6946900" y="3205163"/>
          <p14:tracePt t="59833" x="7013575" y="3197225"/>
          <p14:tracePt t="59840" x="7078663" y="3189288"/>
          <p14:tracePt t="59850" x="7137400" y="3181350"/>
          <p14:tracePt t="59856" x="7169150" y="3173413"/>
          <p14:tracePt t="59866" x="7210425" y="3163888"/>
          <p14:tracePt t="59884" x="7292975" y="3148013"/>
          <p14:tracePt t="59888" x="7334250" y="3140075"/>
          <p14:tracePt t="59898" x="7385050" y="3132138"/>
          <p14:tracePt t="59904" x="7450138" y="3122613"/>
          <p14:tracePt t="59914" x="7508875" y="3122613"/>
          <p14:tracePt t="59920" x="7583488" y="3122613"/>
          <p14:tracePt t="59932" x="7666038" y="3122613"/>
          <p14:tracePt t="59936" x="7731125" y="3122613"/>
          <p14:tracePt t="59945" x="7797800" y="3122613"/>
          <p14:tracePt t="59952" x="7862888" y="3122613"/>
          <p14:tracePt t="59960" x="7905750" y="3122613"/>
          <p14:tracePt t="59968" x="7937500" y="3122613"/>
          <p14:tracePt t="59976" x="7962900" y="3122613"/>
          <p14:tracePt t="59984" x="7978775" y="3122613"/>
          <p14:tracePt t="60000" x="7988300" y="3122613"/>
          <p14:tracePt t="60008" x="8004175" y="3122613"/>
          <p14:tracePt t="60017" x="8020050" y="3122613"/>
          <p14:tracePt t="60024" x="8045450" y="3148013"/>
          <p14:tracePt t="60034" x="8061325" y="3148013"/>
          <p14:tracePt t="60040" x="8102600" y="3155950"/>
          <p14:tracePt t="60050" x="8120063" y="3155950"/>
          <p14:tracePt t="60056" x="8143875" y="3163888"/>
          <p14:tracePt t="60066" x="8153400" y="3163888"/>
          <p14:tracePt t="60072" x="8185150" y="3173413"/>
          <p14:tracePt t="60082" x="8202613" y="3173413"/>
          <p14:tracePt t="60088" x="8226425" y="3181350"/>
          <p14:tracePt t="60120" x="8243888" y="3197225"/>
          <p14:tracePt t="60168" x="8243888" y="3214688"/>
          <p14:tracePt t="60176" x="8243888" y="3222625"/>
          <p14:tracePt t="60184" x="8226425" y="3222625"/>
          <p14:tracePt t="60192" x="8202613" y="3230563"/>
          <p14:tracePt t="60200" x="8169275" y="3230563"/>
          <p14:tracePt t="60208" x="8143875" y="3246438"/>
          <p14:tracePt t="60217" x="8135938" y="3255963"/>
          <p14:tracePt t="60224" x="8102600" y="3271838"/>
          <p14:tracePt t="60235" x="8086725" y="3271838"/>
          <p14:tracePt t="60240" x="8053388" y="3271838"/>
          <p14:tracePt t="60250" x="8037513" y="3271838"/>
          <p14:tracePt t="60256" x="8012113" y="3271838"/>
          <p14:tracePt t="60266" x="8004175" y="3279775"/>
          <p14:tracePt t="60272" x="7988300" y="3297238"/>
          <p14:tracePt t="60282" x="7954963" y="3305175"/>
          <p14:tracePt t="60288" x="7921625" y="3305175"/>
          <p14:tracePt t="60298" x="7896225" y="3305175"/>
          <p14:tracePt t="60304" x="7880350" y="3305175"/>
          <p14:tracePt t="60315" x="7847013" y="3305175"/>
          <p14:tracePt t="60320" x="7839075" y="3321050"/>
          <p14:tracePt t="60332" x="7805738" y="3321050"/>
          <p14:tracePt t="60336" x="7756525" y="3321050"/>
          <p14:tracePt t="60345" x="7731125" y="3321050"/>
          <p14:tracePt t="60352" x="7707313" y="3321050"/>
          <p14:tracePt t="60360" x="7681913" y="3321050"/>
          <p14:tracePt t="60368" x="7648575" y="3321050"/>
          <p14:tracePt t="60376" x="7624763" y="3321050"/>
          <p14:tracePt t="60384" x="7607300" y="3330575"/>
          <p14:tracePt t="60392" x="7583488" y="3330575"/>
          <p14:tracePt t="60400" x="7558088" y="3338513"/>
          <p14:tracePt t="60408" x="7532688" y="3346450"/>
          <p14:tracePt t="60417" x="7483475" y="3362325"/>
          <p14:tracePt t="60424" x="7434263" y="3379788"/>
          <p14:tracePt t="60433" x="7377113" y="3395663"/>
          <p14:tracePt t="60440" x="7292975" y="3413125"/>
          <p14:tracePt t="60449" x="7186613" y="3421063"/>
          <p14:tracePt t="60456" x="7086600" y="3436938"/>
          <p14:tracePt t="60466" x="6980238" y="3444875"/>
          <p14:tracePt t="60473" x="6880225" y="3470275"/>
          <p14:tracePt t="60482" x="6789738" y="3478213"/>
          <p14:tracePt t="60488" x="6699250" y="3486150"/>
          <p14:tracePt t="60498" x="6624638" y="3495675"/>
          <p14:tracePt t="60504" x="6534150" y="3503613"/>
          <p14:tracePt t="60515" x="6467475" y="3511550"/>
          <p14:tracePt t="60520" x="6402388" y="3519488"/>
          <p14:tracePt t="60531" x="6351588" y="3527425"/>
          <p14:tracePt t="60536" x="6310313" y="3527425"/>
          <p14:tracePt t="60545" x="6286500" y="3527425"/>
          <p14:tracePt t="60552" x="6253163" y="3527425"/>
          <p14:tracePt t="60560" x="6227763" y="3527425"/>
          <p14:tracePt t="60568" x="6203950" y="3527425"/>
          <p14:tracePt t="60576" x="6162675" y="3527425"/>
          <p14:tracePt t="60584" x="6111875" y="3527425"/>
          <p14:tracePt t="60592" x="6080125" y="3527425"/>
          <p14:tracePt t="60600" x="6038850" y="3527425"/>
          <p14:tracePt t="60608" x="6005513" y="3527425"/>
          <p14:tracePt t="60617" x="5956300" y="3527425"/>
          <p14:tracePt t="60624" x="5889625" y="3527425"/>
          <p14:tracePt t="60634" x="5789613" y="3527425"/>
          <p14:tracePt t="60640" x="5707063" y="3527425"/>
          <p14:tracePt t="60650" x="5608638" y="3527425"/>
          <p14:tracePt t="60656" x="5534025" y="3527425"/>
          <p14:tracePt t="60666" x="5451475" y="3527425"/>
          <p14:tracePt t="60674" x="5386388" y="3527425"/>
          <p14:tracePt t="60683" x="5311775" y="3527425"/>
          <p14:tracePt t="60689" x="5245100" y="3527425"/>
          <p14:tracePt t="60698" x="5178425" y="3527425"/>
          <p14:tracePt t="60704" x="5113338" y="3527425"/>
          <p14:tracePt t="60715" x="5030788" y="3527425"/>
          <p14:tracePt t="60720" x="4964113" y="3527425"/>
          <p14:tracePt t="60732" x="4914900" y="3527425"/>
          <p14:tracePt t="60736" x="4881563" y="3527425"/>
          <p14:tracePt t="60745" x="4832350" y="3527425"/>
          <p14:tracePt t="60752" x="4791075" y="3527425"/>
          <p14:tracePt t="60760" x="4732338" y="3519488"/>
          <p14:tracePt t="60768" x="4683125" y="3511550"/>
          <p14:tracePt t="60776" x="4618038" y="3503613"/>
          <p14:tracePt t="60785" x="4543425" y="3503613"/>
          <p14:tracePt t="60792" x="4427538" y="3503613"/>
          <p14:tracePt t="60801" x="4295775" y="3503613"/>
          <p14:tracePt t="60808" x="4162425" y="3503613"/>
          <p14:tracePt t="60817" x="3981450" y="3503613"/>
          <p14:tracePt t="60824" x="3757613" y="3503613"/>
          <p14:tracePt t="60834" x="3527425" y="3503613"/>
          <p14:tracePt t="60840" x="3303588" y="3503613"/>
          <p14:tracePt t="60850" x="3097213" y="3503613"/>
          <p14:tracePt t="60856" x="2898775" y="3503613"/>
          <p14:tracePt t="60866" x="2692400" y="3503613"/>
          <p14:tracePt t="60872" x="2493963" y="3503613"/>
          <p14:tracePt t="60883" x="2271713" y="3503613"/>
          <p14:tracePt t="60888" x="1998663" y="3503613"/>
          <p14:tracePt t="60898" x="1709738" y="3503613"/>
          <p14:tracePt t="60905" x="1412875" y="3503613"/>
          <p14:tracePt t="60915" x="1098550" y="3503613"/>
          <p14:tracePt t="60920" x="768350" y="3503613"/>
          <p14:tracePt t="60929" x="404813" y="3503613"/>
          <p14:tracePt t="61376" x="273050" y="3297238"/>
          <p14:tracePt t="61385" x="454025" y="3297238"/>
          <p14:tracePt t="61392" x="644525" y="3279775"/>
          <p14:tracePt t="61401" x="801688" y="3279775"/>
          <p14:tracePt t="61408" x="966788" y="3271838"/>
          <p14:tracePt t="61418" x="1131888" y="3263900"/>
          <p14:tracePt t="61424" x="1247775" y="3246438"/>
          <p14:tracePt t="61434" x="1371600" y="3238500"/>
          <p14:tracePt t="61440" x="1477963" y="3230563"/>
          <p14:tracePt t="61450" x="1601788" y="3222625"/>
          <p14:tracePt t="61456" x="1735138" y="3222625"/>
          <p14:tracePt t="61466" x="1851025" y="3214688"/>
          <p14:tracePt t="61472" x="1974850" y="3214688"/>
          <p14:tracePt t="61483" x="2106613" y="3214688"/>
          <p14:tracePt t="61488" x="2271713" y="3205163"/>
          <p14:tracePt t="61500" x="2436813" y="3189288"/>
          <p14:tracePt t="61504" x="2593975" y="3189288"/>
          <p14:tracePt t="61515" x="2751138" y="3189288"/>
          <p14:tracePt t="61520" x="2932113" y="3189288"/>
          <p14:tracePt t="61528" x="3114675" y="3189288"/>
          <p14:tracePt t="61536" x="3270250" y="3189288"/>
          <p14:tracePt t="61544" x="3378200" y="3189288"/>
          <p14:tracePt t="61552" x="3494088" y="3189288"/>
          <p14:tracePt t="61560" x="3609975" y="3189288"/>
          <p14:tracePt t="61568" x="3733800" y="3189288"/>
          <p14:tracePt t="61576" x="3849688" y="3189288"/>
          <p14:tracePt t="61585" x="3981450" y="3189288"/>
          <p14:tracePt t="61592" x="4146550" y="3189288"/>
          <p14:tracePt t="61601" x="4303713" y="3181350"/>
          <p14:tracePt t="61608" x="4476750" y="3155950"/>
          <p14:tracePt t="61618" x="4641850" y="3148013"/>
          <p14:tracePt t="61624" x="4783138" y="3140075"/>
          <p14:tracePt t="61634" x="4922838" y="3140075"/>
          <p14:tracePt t="61640" x="5030788" y="3140075"/>
          <p14:tracePt t="61652" x="5113338" y="3140075"/>
          <p14:tracePt t="61657" x="5178425" y="3140075"/>
          <p14:tracePt t="61666" x="5245100" y="3140075"/>
          <p14:tracePt t="61672" x="5319713" y="3132138"/>
          <p14:tracePt t="61682" x="5360988" y="3132138"/>
          <p14:tracePt t="61688" x="5402263" y="3132138"/>
          <p14:tracePt t="61699" x="5459413" y="3132138"/>
          <p14:tracePt t="61704" x="5518150" y="3132138"/>
          <p14:tracePt t="61713" x="5592763" y="3132138"/>
          <p14:tracePt t="61720" x="5691188" y="3132138"/>
          <p14:tracePt t="61729" x="5799138" y="3132138"/>
          <p14:tracePt t="61736" x="5938838" y="3132138"/>
          <p14:tracePt t="61744" x="6054725" y="3132138"/>
          <p14:tracePt t="61752" x="6203950" y="3132138"/>
          <p14:tracePt t="61760" x="6361113" y="3132138"/>
          <p14:tracePt t="61768" x="6526213" y="3132138"/>
          <p14:tracePt t="61776" x="6640513" y="3132138"/>
          <p14:tracePt t="61785" x="6773863" y="3132138"/>
          <p14:tracePt t="61793" x="6897688" y="3132138"/>
          <p14:tracePt t="61801" x="7013575" y="3132138"/>
          <p14:tracePt t="61808" x="7153275" y="3132138"/>
          <p14:tracePt t="61818" x="7261225" y="3132138"/>
          <p14:tracePt t="61824" x="7367588" y="3132138"/>
          <p14:tracePt t="61833" x="7459663" y="3132138"/>
          <p14:tracePt t="61840" x="7532688" y="3132138"/>
          <p14:tracePt t="61850" x="7573963" y="3132138"/>
          <p14:tracePt t="61856" x="7607300" y="3132138"/>
          <p14:tracePt t="61866" x="7632700" y="3132138"/>
          <p14:tracePt t="61872" x="7666038" y="3132138"/>
          <p14:tracePt t="61885" x="7689850" y="3132138"/>
          <p14:tracePt t="61888" x="7723188" y="3140075"/>
          <p14:tracePt t="61900" x="7780338" y="3148013"/>
          <p14:tracePt t="61904" x="7854950" y="3155950"/>
          <p14:tracePt t="61912" x="7947025" y="3155950"/>
          <p14:tracePt t="61920" x="8053388" y="3163888"/>
          <p14:tracePt t="61928" x="8143875" y="3163888"/>
          <p14:tracePt t="61936" x="8277225" y="3173413"/>
          <p14:tracePt t="61944" x="8401050" y="3189288"/>
          <p14:tracePt t="61952" x="8524875" y="3197225"/>
          <p14:tracePt t="61960" x="8640763" y="3197225"/>
          <p14:tracePt t="61968" x="8739188" y="3205163"/>
          <p14:tracePt t="61976" x="8829675" y="3214688"/>
          <p14:tracePt t="61986" x="8888413" y="3214688"/>
          <p14:tracePt t="61992" x="8896350" y="3214688"/>
          <p14:tracePt t="62040" x="8896350" y="3222625"/>
          <p14:tracePt t="62049" x="8896350" y="3238500"/>
          <p14:tracePt t="62056" x="8870950" y="3238500"/>
          <p14:tracePt t="62065" x="8847138" y="3279775"/>
          <p14:tracePt t="62072" x="8829675" y="3289300"/>
          <p14:tracePt t="62082" x="8796338" y="3305175"/>
          <p14:tracePt t="62088" x="8755063" y="3321050"/>
          <p14:tracePt t="62099" x="8731250" y="3321050"/>
          <p14:tracePt t="62104" x="8689975" y="3330575"/>
          <p14:tracePt t="62112" x="8631238" y="3338513"/>
          <p14:tracePt t="62120" x="8574088" y="3354388"/>
          <p14:tracePt t="62128" x="8516938" y="3362325"/>
          <p14:tracePt t="62136" x="8466138" y="3362325"/>
          <p14:tracePt t="62144" x="8408988" y="3362325"/>
          <p14:tracePt t="62152" x="8367713" y="3362325"/>
          <p14:tracePt t="62160" x="8326438" y="3362325"/>
          <p14:tracePt t="62168" x="8301038" y="3362325"/>
          <p14:tracePt t="62176" x="8277225" y="3362325"/>
          <p14:tracePt t="62185" x="8243888" y="3362325"/>
          <p14:tracePt t="62192" x="8210550" y="3362325"/>
          <p14:tracePt t="62201" x="8177213" y="3362325"/>
          <p14:tracePt t="62208" x="8135938" y="3362325"/>
          <p14:tracePt t="62218" x="8086725" y="3362325"/>
          <p14:tracePt t="62224" x="8020050" y="3362325"/>
          <p14:tracePt t="62234" x="7954963" y="3362325"/>
          <p14:tracePt t="62240" x="7872413" y="3362325"/>
          <p14:tracePt t="62251" x="7780338" y="3362325"/>
          <p14:tracePt t="62256" x="7673975" y="3371850"/>
          <p14:tracePt t="62266" x="7558088" y="3395663"/>
          <p14:tracePt t="62272" x="7442200" y="3403600"/>
          <p14:tracePt t="62283" x="7326313" y="3413125"/>
          <p14:tracePt t="62288" x="7210425" y="3421063"/>
          <p14:tracePt t="62299" x="7078663" y="3421063"/>
          <p14:tracePt t="62304" x="6954838" y="3421063"/>
          <p14:tracePt t="62312" x="6846888" y="3421063"/>
          <p14:tracePt t="62320" x="6748463" y="3421063"/>
          <p14:tracePt t="62328" x="6650038" y="3421063"/>
          <p14:tracePt t="62336" x="6550025" y="3421063"/>
          <p14:tracePt t="62344" x="6459538" y="3421063"/>
          <p14:tracePt t="62352" x="6376988" y="3421063"/>
          <p14:tracePt t="62360" x="6286500" y="3421063"/>
          <p14:tracePt t="62368" x="6203950" y="3421063"/>
          <p14:tracePt t="62376" x="6137275" y="3421063"/>
          <p14:tracePt t="62385" x="6080125" y="3421063"/>
          <p14:tracePt t="62392" x="6029325" y="3421063"/>
          <p14:tracePt t="62401" x="5997575" y="3421063"/>
          <p14:tracePt t="62408" x="5988050" y="3421063"/>
          <p14:tracePt t="62418" x="5964238" y="3429000"/>
          <p14:tracePt t="62424" x="5956300" y="3429000"/>
          <p14:tracePt t="62434" x="5922963" y="3454400"/>
          <p14:tracePt t="62440" x="5897563" y="3462338"/>
          <p14:tracePt t="62451" x="5881688" y="3470275"/>
          <p14:tracePt t="62457" x="5848350" y="3470275"/>
          <p14:tracePt t="62466" x="5807075" y="3486150"/>
          <p14:tracePt t="62472" x="5781675" y="3511550"/>
          <p14:tracePt t="62483" x="5773738" y="3519488"/>
          <p14:tracePt t="62488" x="5740400" y="3536950"/>
          <p14:tracePt t="62497" x="5732463" y="3536950"/>
          <p14:tracePt t="62504" x="5724525" y="3544888"/>
          <p14:tracePt t="62512" x="5716588" y="3552825"/>
          <p14:tracePt t="62520" x="5699125" y="3552825"/>
          <p14:tracePt t="62536" x="5683250" y="3560763"/>
          <p14:tracePt t="62560" x="5675313" y="3568700"/>
          <p14:tracePt t="62576" x="5665788" y="3578225"/>
          <p14:tracePt t="62592" x="5657850" y="3586163"/>
          <p14:tracePt t="62608" x="5649913" y="3594100"/>
          <p14:tracePt t="62618" x="5649913" y="3602038"/>
          <p14:tracePt t="62768" x="5641975" y="3602038"/>
          <p14:tracePt t="62864" x="5634038" y="3602038"/>
          <p14:tracePt t="62872" x="5616575" y="3602038"/>
          <p14:tracePt t="62885" x="5600700" y="3602038"/>
          <p14:tracePt t="62888" x="5592763" y="3611563"/>
          <p14:tracePt t="62896" x="5583238" y="3611563"/>
          <p14:tracePt t="62904" x="5575300" y="3619500"/>
          <p14:tracePt t="62912" x="5567363" y="3619500"/>
          <p14:tracePt t="62920" x="5551488" y="3627438"/>
          <p14:tracePt t="62936" x="5551488" y="3635375"/>
          <p14:tracePt t="62944" x="5551488" y="3643313"/>
          <p14:tracePt t="62960" x="5541963" y="3643313"/>
          <p14:tracePt t="62976" x="5518150" y="3643313"/>
          <p14:tracePt t="62992" x="5510213" y="3643313"/>
          <p14:tracePt t="63264" x="5492750" y="3643313"/>
          <p14:tracePt t="63281" x="5492750" y="3652838"/>
          <p14:tracePt t="63288" x="5484813" y="3660775"/>
          <p14:tracePt t="63320" x="5476875" y="3660775"/>
          <p14:tracePt t="63336" x="5468938" y="3660775"/>
          <p14:tracePt t="63344" x="5459413" y="3660775"/>
          <p14:tracePt t="63424" x="5451475" y="3660775"/>
          <p14:tracePt t="63440" x="5435600" y="3660775"/>
          <p14:tracePt t="63464" x="5427663" y="3660775"/>
          <p14:tracePt t="63472" x="5418138" y="3660775"/>
          <p14:tracePt t="63481" x="5410200" y="3660775"/>
          <p14:tracePt t="63488" x="5402263" y="3660775"/>
          <p14:tracePt t="63496" x="5402263" y="3668713"/>
          <p14:tracePt t="63536" x="5394325" y="3668713"/>
          <p14:tracePt t="63560" x="5386388" y="3668713"/>
          <p14:tracePt t="63576" x="5368925" y="3668713"/>
          <p14:tracePt t="63585" x="5360988" y="3668713"/>
          <p14:tracePt t="63602" x="5335588" y="3668713"/>
          <p14:tracePt t="63617" x="5302250" y="3668713"/>
          <p14:tracePt t="63624" x="5294313" y="3668713"/>
          <p14:tracePt t="63633" x="5286375" y="3668713"/>
          <p14:tracePt t="63640" x="5278438" y="3668713"/>
          <p14:tracePt t="63653" x="5260975" y="3668713"/>
          <p14:tracePt t="63657" x="5253038" y="3668713"/>
          <p14:tracePt t="63666" x="5245100" y="3668713"/>
          <p14:tracePt t="63672" x="5237163" y="3668713"/>
          <p14:tracePt t="63680" x="5229225" y="3668713"/>
          <p14:tracePt t="63688" x="5219700" y="3668713"/>
          <p14:tracePt t="63697" x="5203825" y="3668713"/>
          <p14:tracePt t="63704" x="5162550" y="3668713"/>
          <p14:tracePt t="63718" x="5121275" y="3668713"/>
          <p14:tracePt t="63720" x="5095875" y="3668713"/>
          <p14:tracePt t="63728" x="5064125" y="3668713"/>
          <p14:tracePt t="63736" x="5046663" y="3668713"/>
          <p14:tracePt t="63744" x="5013325" y="3668713"/>
          <p14:tracePt t="63752" x="4981575" y="3668713"/>
          <p14:tracePt t="63760" x="4948238" y="3668713"/>
          <p14:tracePt t="63768" x="4906963" y="3668713"/>
          <p14:tracePt t="63776" x="4857750" y="3668713"/>
          <p14:tracePt t="63785" x="4824413" y="3668713"/>
          <p14:tracePt t="63792" x="4799013" y="3668713"/>
          <p14:tracePt t="63801" x="4773613" y="3668713"/>
          <p14:tracePt t="63808" x="4741863" y="3660775"/>
          <p14:tracePt t="63818" x="4700588" y="3643313"/>
          <p14:tracePt t="63824" x="4659313" y="3619500"/>
          <p14:tracePt t="63833" x="4633913" y="3602038"/>
          <p14:tracePt t="63840" x="4608513" y="3586163"/>
          <p14:tracePt t="63850" x="4567238" y="3568700"/>
          <p14:tracePt t="63856" x="4525963" y="3544888"/>
          <p14:tracePt t="63866" x="4476750" y="3519488"/>
          <p14:tracePt t="63872" x="4427538" y="3486150"/>
          <p14:tracePt t="63880" x="4352925" y="3454400"/>
          <p14:tracePt t="63888" x="4286250" y="3421063"/>
          <p14:tracePt t="63902" x="4213225" y="3379788"/>
          <p14:tracePt t="63905" x="4138613" y="3338513"/>
          <p14:tracePt t="63912" x="4056063" y="3297238"/>
          <p14:tracePt t="63920" x="3997325" y="3246438"/>
          <p14:tracePt t="63928" x="3948113" y="3214688"/>
          <p14:tracePt t="63936" x="3890963" y="3173413"/>
          <p14:tracePt t="63944" x="3824288" y="3140075"/>
          <p14:tracePt t="63953" x="3775075" y="3098800"/>
          <p14:tracePt t="63960" x="3708400" y="3057525"/>
          <p14:tracePt t="63969" x="3633788" y="3008313"/>
          <p14:tracePt t="63976" x="3551238" y="2967038"/>
          <p14:tracePt t="63985" x="3460750" y="2916238"/>
          <p14:tracePt t="63992" x="3370263" y="2882900"/>
          <p14:tracePt t="64001" x="3287713" y="2841625"/>
          <p14:tracePt t="64008" x="3228975" y="2825750"/>
          <p14:tracePt t="64017" x="3221038" y="2825750"/>
          <p14:tracePt t="64024" x="3213100" y="2825750"/>
          <p14:tracePt t="64034" x="3205163" y="2809875"/>
          <p14:tracePt t="64056" x="3197225" y="2800350"/>
          <p14:tracePt t="64072" x="3171825" y="2792413"/>
          <p14:tracePt t="64080" x="3163888" y="2776538"/>
          <p14:tracePt t="64096" x="3146425" y="2759075"/>
          <p14:tracePt t="64104" x="3138488" y="2743200"/>
          <p14:tracePt t="64120" x="3130550" y="2717800"/>
          <p14:tracePt t="64144" x="3105150" y="2709863"/>
          <p14:tracePt t="64152" x="3081338" y="2709863"/>
          <p14:tracePt t="64160" x="3055938" y="2709863"/>
          <p14:tracePt t="64169" x="3022600" y="2709863"/>
          <p14:tracePt t="64202" x="3014663" y="2709863"/>
          <p14:tracePt t="64208" x="3006725" y="2709863"/>
          <p14:tracePt t="64360" x="3014663" y="2717800"/>
          <p14:tracePt t="64376" x="3022600" y="2717800"/>
          <p14:tracePt t="64385" x="3048000" y="2717800"/>
          <p14:tracePt t="64401" x="3055938" y="2717800"/>
          <p14:tracePt t="64419" x="3063875" y="2717800"/>
          <p14:tracePt t="64424" x="3073400" y="2717800"/>
          <p14:tracePt t="64456" x="3081338" y="2717800"/>
          <p14:tracePt t="64465" x="3089275" y="2717800"/>
          <p14:tracePt t="64472" x="3097213" y="2717800"/>
          <p14:tracePt t="64498" x="3105150" y="2717800"/>
          <p14:tracePt t="64512" x="3114675" y="2717800"/>
          <p14:tracePt t="64520" x="3122613" y="2717800"/>
          <p14:tracePt t="64528" x="3130550" y="2717800"/>
          <p14:tracePt t="64544" x="3138488" y="2717800"/>
          <p14:tracePt t="64553" x="3146425" y="2717800"/>
          <p14:tracePt t="64586" x="3146425" y="2693988"/>
          <p14:tracePt t="64617" x="3146425" y="2686050"/>
          <p14:tracePt t="64624" x="3155950" y="2686050"/>
          <p14:tracePt t="64632" x="3163888" y="2668588"/>
          <p14:tracePt t="64640" x="3171825" y="2668588"/>
          <p14:tracePt t="64672" x="3171825" y="2660650"/>
          <p14:tracePt t="64808" x="3197225" y="2660650"/>
          <p14:tracePt t="64817" x="3213100" y="2660650"/>
          <p14:tracePt t="64824" x="3228975" y="2668588"/>
          <p14:tracePt t="64833" x="3246438" y="2668588"/>
          <p14:tracePt t="64865" x="3254375" y="2668588"/>
          <p14:tracePt t="64896" x="3262313" y="2668588"/>
          <p14:tracePt t="64904" x="3279775" y="2668588"/>
          <p14:tracePt t="64912" x="3303588" y="2668588"/>
          <p14:tracePt t="64920" x="3321050" y="2668588"/>
          <p14:tracePt t="64928" x="3354388" y="2668588"/>
          <p14:tracePt t="64937" x="3378200" y="2668588"/>
          <p14:tracePt t="64945" x="3395663" y="2676525"/>
          <p14:tracePt t="64954" x="3403600" y="2676525"/>
          <p14:tracePt t="64992" x="3411538" y="2686050"/>
          <p14:tracePt t="65001" x="3427413" y="2693988"/>
          <p14:tracePt t="65008" x="3452813" y="2701925"/>
          <p14:tracePt t="65019" x="3468688" y="2701925"/>
          <p14:tracePt t="65024" x="3478213" y="2701925"/>
          <p14:tracePt t="65035" x="3494088" y="2701925"/>
          <p14:tracePt t="65056" x="3502025" y="2701925"/>
          <p14:tracePt t="65072" x="3509963" y="2701925"/>
          <p14:tracePt t="65088" x="3519488" y="2701925"/>
          <p14:tracePt t="65097" x="3535363" y="2701925"/>
          <p14:tracePt t="65104" x="3543300" y="2701925"/>
          <p14:tracePt t="65112" x="3551238" y="2701925"/>
          <p14:tracePt t="65120" x="3560763" y="2701925"/>
          <p14:tracePt t="65128" x="3576638" y="2701925"/>
          <p14:tracePt t="65137" x="3592513" y="2701925"/>
          <p14:tracePt t="65153" x="3602038" y="2701925"/>
          <p14:tracePt t="65160" x="3609975" y="2701925"/>
          <p14:tracePt t="65170" x="3617913" y="2701925"/>
          <p14:tracePt t="65176" x="3643313" y="2701925"/>
          <p14:tracePt t="65186" x="3651250" y="2701925"/>
          <p14:tracePt t="65192" x="3659188" y="2701925"/>
          <p14:tracePt t="65202" x="3667125" y="2701925"/>
          <p14:tracePt t="65208" x="3692525" y="2701925"/>
          <p14:tracePt t="65219" x="3700463" y="2701925"/>
          <p14:tracePt t="65224" x="3716338" y="2701925"/>
          <p14:tracePt t="65784" x="3725863" y="2701925"/>
          <p14:tracePt t="65792" x="3741738" y="2701925"/>
          <p14:tracePt t="65801" x="3816350" y="2701925"/>
          <p14:tracePt t="65808" x="3932238" y="2701925"/>
          <p14:tracePt t="65820" x="4113213" y="2701925"/>
          <p14:tracePt t="65824" x="4386263" y="2709863"/>
          <p14:tracePt t="65835" x="4659313" y="2709863"/>
          <p14:tracePt t="65840" x="4889500" y="2727325"/>
          <p14:tracePt t="65848" x="5005388" y="2727325"/>
          <p14:tracePt t="65856" x="5105400" y="2727325"/>
          <p14:tracePt t="65864" x="5162550" y="2727325"/>
          <p14:tracePt t="65872" x="5170488" y="2727325"/>
          <p14:tracePt t="66032" x="5146675" y="2727325"/>
          <p14:tracePt t="66040" x="5121275" y="2717800"/>
          <p14:tracePt t="66048" x="5095875" y="2717800"/>
          <p14:tracePt t="66056" x="5064125" y="2709863"/>
          <p14:tracePt t="66064" x="5038725" y="2709863"/>
          <p14:tracePt t="66072" x="5022850" y="2709863"/>
          <p14:tracePt t="66080" x="4981575" y="2701925"/>
          <p14:tracePt t="66088" x="4956175" y="2701925"/>
          <p14:tracePt t="66096" x="4906963" y="2686050"/>
          <p14:tracePt t="66105" x="4865688" y="2676525"/>
          <p14:tracePt t="66112" x="4814888" y="2668588"/>
          <p14:tracePt t="66121" x="4757738" y="2660650"/>
          <p14:tracePt t="66128" x="4700588" y="2652713"/>
          <p14:tracePt t="66137" x="4649788" y="2644775"/>
          <p14:tracePt t="66144" x="4600575" y="2635250"/>
          <p14:tracePt t="66153" x="4543425" y="2627313"/>
          <p14:tracePt t="66160" x="4484688" y="2619375"/>
          <p14:tracePt t="66170" x="4419600" y="2611438"/>
          <p14:tracePt t="66176" x="4411663" y="2611438"/>
          <p14:tracePt t="66186" x="4402138" y="2611438"/>
          <p14:tracePt t="66192" x="4394200" y="2611438"/>
          <p14:tracePt t="66328" x="4394200" y="2627313"/>
          <p14:tracePt t="66337" x="4394200" y="2644775"/>
          <p14:tracePt t="66344" x="4394200" y="2660650"/>
          <p14:tracePt t="66353" x="4411663" y="2676525"/>
          <p14:tracePt t="66369" x="4419600" y="2686050"/>
          <p14:tracePt t="66376" x="4435475" y="2693988"/>
          <p14:tracePt t="66387" x="4460875" y="2709863"/>
          <p14:tracePt t="66392" x="4468813" y="2709863"/>
          <p14:tracePt t="66403" x="4484688" y="2717800"/>
          <p14:tracePt t="66421" x="4502150" y="2735263"/>
          <p14:tracePt t="66512" x="4510088" y="2735263"/>
          <p14:tracePt t="66528" x="4518025" y="2735263"/>
          <p14:tracePt t="66537" x="4525963" y="2735263"/>
          <p14:tracePt t="66544" x="4535488" y="2735263"/>
          <p14:tracePt t="66553" x="4543425" y="2735263"/>
          <p14:tracePt t="66571" x="4551363" y="2735263"/>
          <p14:tracePt t="68648" x="4559300" y="2735263"/>
          <p14:tracePt t="68657" x="4567238" y="2735263"/>
          <p14:tracePt t="68680" x="4576763" y="2735263"/>
          <p14:tracePt t="68696" x="4584700" y="2727325"/>
          <p14:tracePt t="68712" x="4592638" y="2727325"/>
          <p14:tracePt t="68721" x="4608513" y="2717800"/>
          <p14:tracePt t="68728" x="4618038" y="2717800"/>
          <p14:tracePt t="68739" x="4641850" y="2717800"/>
          <p14:tracePt t="68754" x="4649788" y="2717800"/>
          <p14:tracePt t="68824" x="4659313" y="2717800"/>
          <p14:tracePt t="68832" x="4675188" y="2717800"/>
          <p14:tracePt t="68840" x="4700588" y="2717800"/>
          <p14:tracePt t="68848" x="4732338" y="2717800"/>
          <p14:tracePt t="68857" x="4765675" y="2717800"/>
          <p14:tracePt t="68864" x="4799013" y="2717800"/>
          <p14:tracePt t="68873" x="4832350" y="2717800"/>
          <p14:tracePt t="68880" x="4840288" y="2717800"/>
          <p14:tracePt t="68890" x="4848225" y="2717800"/>
          <p14:tracePt t="68922" x="4857750" y="2717800"/>
          <p14:tracePt t="68952" x="4865688" y="2717800"/>
          <p14:tracePt t="68960" x="4873625" y="2717800"/>
          <p14:tracePt t="68973" x="4881563" y="2717800"/>
          <p14:tracePt t="68976" x="4899025" y="2717800"/>
          <p14:tracePt t="68984" x="4906963" y="2717800"/>
          <p14:tracePt t="69000" x="4922838" y="2717800"/>
          <p14:tracePt t="69008" x="4948238" y="2717800"/>
          <p14:tracePt t="69080" x="4956175" y="2717800"/>
          <p14:tracePt t="69096" x="4972050" y="2717800"/>
          <p14:tracePt t="69105" x="4997450" y="2717800"/>
          <p14:tracePt t="69112" x="5030788" y="2717800"/>
          <p14:tracePt t="69121" x="5064125" y="2717800"/>
          <p14:tracePt t="69128" x="5080000" y="2717800"/>
          <p14:tracePt t="69138" x="5105400" y="2717800"/>
          <p14:tracePt t="69144" x="5137150" y="2717800"/>
          <p14:tracePt t="69155" x="5195888" y="2717800"/>
          <p14:tracePt t="69160" x="5245100" y="2717800"/>
          <p14:tracePt t="69172" x="5270500" y="2717800"/>
          <p14:tracePt t="69176" x="5294313" y="2717800"/>
          <p14:tracePt t="69184" x="5294313" y="2709863"/>
          <p14:tracePt t="69192" x="5311775" y="2709863"/>
          <p14:tracePt t="69200" x="5319713" y="2701925"/>
          <p14:tracePt t="69216" x="5327650" y="2686050"/>
          <p14:tracePt t="69232" x="5345113" y="2686050"/>
          <p14:tracePt t="69241" x="5360988" y="2668588"/>
          <p14:tracePt t="69248" x="5368925" y="2668588"/>
          <p14:tracePt t="69257" x="5376863" y="2660650"/>
          <p14:tracePt t="69264" x="5386388" y="2660650"/>
          <p14:tracePt t="69280" x="5402263" y="2652713"/>
          <p14:tracePt t="69296" x="5427663" y="2652713"/>
          <p14:tracePt t="69312" x="5435600" y="2652713"/>
          <p14:tracePt t="69322" x="5443538" y="2652713"/>
          <p14:tracePt t="69344" x="5459413" y="2652713"/>
          <p14:tracePt t="69360" x="5476875" y="2652713"/>
          <p14:tracePt t="69372" x="5484813" y="2652713"/>
          <p14:tracePt t="69376" x="5500688" y="2652713"/>
          <p14:tracePt t="69432" x="5510213" y="2652713"/>
          <p14:tracePt t="69448" x="5526088" y="2652713"/>
          <p14:tracePt t="69473" x="5534025" y="2652713"/>
          <p14:tracePt t="69552" x="5541963" y="2652713"/>
          <p14:tracePt t="69560" x="5551488" y="2652713"/>
          <p14:tracePt t="69632" x="5559425" y="2652713"/>
          <p14:tracePt t="70792" x="5551488" y="2652713"/>
          <p14:tracePt t="70800" x="5541963" y="2652713"/>
          <p14:tracePt t="70808" x="5534025" y="2668588"/>
          <p14:tracePt t="70816" x="5500688" y="2668588"/>
          <p14:tracePt t="70825" x="5492750" y="2676525"/>
          <p14:tracePt t="70832" x="5468938" y="2686050"/>
          <p14:tracePt t="70842" x="5451475" y="2686050"/>
          <p14:tracePt t="70848" x="5435600" y="2701925"/>
          <p14:tracePt t="70858" x="5418138" y="2717800"/>
          <p14:tracePt t="70864" x="5394325" y="2735263"/>
          <p14:tracePt t="70874" x="5368925" y="2751138"/>
          <p14:tracePt t="70881" x="5360988" y="2768600"/>
          <p14:tracePt t="70890" x="5327650" y="2776538"/>
          <p14:tracePt t="70896" x="5319713" y="2784475"/>
          <p14:tracePt t="70908" x="5302250" y="2792413"/>
          <p14:tracePt t="70912" x="5294313" y="2800350"/>
          <p14:tracePt t="70924" x="5270500" y="2809875"/>
          <p14:tracePt t="70928" x="5253038" y="2825750"/>
          <p14:tracePt t="70940" x="5245100" y="2833688"/>
          <p14:tracePt t="70944" x="5237163" y="2841625"/>
          <p14:tracePt t="70952" x="5219700" y="2841625"/>
          <p14:tracePt t="70960" x="5203825" y="2851150"/>
          <p14:tracePt t="70968" x="5178425" y="2859088"/>
          <p14:tracePt t="70976" x="5162550" y="2874963"/>
          <p14:tracePt t="70992" x="5154613" y="2882900"/>
          <p14:tracePt t="71000" x="5146675" y="2882900"/>
          <p14:tracePt t="71032" x="5137150" y="2892425"/>
          <p14:tracePt t="71049" x="5129213" y="2892425"/>
          <p14:tracePt t="71057" x="5121275" y="2892425"/>
          <p14:tracePt t="71064" x="5113338" y="2892425"/>
          <p14:tracePt t="71074" x="5087938" y="2892425"/>
          <p14:tracePt t="71080" x="5072063" y="2892425"/>
          <p14:tracePt t="71090" x="5064125" y="2892425"/>
          <p14:tracePt t="71096" x="5054600" y="2892425"/>
          <p14:tracePt t="71106" x="5038725" y="2892425"/>
          <p14:tracePt t="71112" x="5013325" y="2892425"/>
          <p14:tracePt t="71123" x="4997450" y="2892425"/>
          <p14:tracePt t="71128" x="4972050" y="2892425"/>
          <p14:tracePt t="71136" x="4964113" y="2892425"/>
          <p14:tracePt t="71144" x="4930775" y="2892425"/>
          <p14:tracePt t="71153" x="4922838" y="2892425"/>
          <p14:tracePt t="71160" x="4914900" y="2892425"/>
          <p14:tracePt t="71168" x="4899025" y="2892425"/>
          <p14:tracePt t="71176" x="4865688" y="2892425"/>
          <p14:tracePt t="71184" x="4840288" y="2892425"/>
          <p14:tracePt t="71192" x="4814888" y="2892425"/>
          <p14:tracePt t="71200" x="4791075" y="2892425"/>
          <p14:tracePt t="71209" x="4757738" y="2892425"/>
          <p14:tracePt t="71216" x="4732338" y="2892425"/>
          <p14:tracePt t="71225" x="4724400" y="2892425"/>
          <p14:tracePt t="71320" x="4732338" y="2867025"/>
          <p14:tracePt t="71328" x="4749800" y="2867025"/>
          <p14:tracePt t="71336" x="4773613" y="2859088"/>
          <p14:tracePt t="71344" x="4791075" y="2841625"/>
          <p14:tracePt t="71352" x="4814888" y="2833688"/>
          <p14:tracePt t="71360" x="4840288" y="2817813"/>
          <p14:tracePt t="71368" x="4865688" y="2809875"/>
          <p14:tracePt t="71377" x="4889500" y="2792413"/>
          <p14:tracePt t="71384" x="4914900" y="2784475"/>
          <p14:tracePt t="71408" x="4922838" y="2768600"/>
          <p14:tracePt t="71472" x="4930775" y="2768600"/>
          <p14:tracePt t="71512" x="4930775" y="2759075"/>
          <p14:tracePt t="71600" x="4940300" y="2751138"/>
          <p14:tracePt t="71632" x="4956175" y="2751138"/>
          <p14:tracePt t="71640" x="4956175" y="2743200"/>
          <p14:tracePt t="71674" x="4964113" y="2735263"/>
          <p14:tracePt t="71784" x="4948238" y="2735263"/>
          <p14:tracePt t="71792" x="4930775" y="2727325"/>
          <p14:tracePt t="71800" x="4914900" y="2727325"/>
          <p14:tracePt t="71809" x="4906963" y="2727325"/>
          <p14:tracePt t="71816" x="4873625" y="2727325"/>
          <p14:tracePt t="71825" x="4848225" y="2717800"/>
          <p14:tracePt t="71832" x="4799013" y="2717800"/>
          <p14:tracePt t="71842" x="4757738" y="2717800"/>
          <p14:tracePt t="71848" x="4691063" y="2709863"/>
          <p14:tracePt t="71858" x="4641850" y="2709863"/>
          <p14:tracePt t="71864" x="4592638" y="2709863"/>
          <p14:tracePt t="71874" x="4543425" y="2709863"/>
          <p14:tracePt t="71880" x="4510088" y="2709863"/>
          <p14:tracePt t="71896" x="4494213" y="2709863"/>
          <p14:tracePt t="71912" x="4484688" y="2709863"/>
          <p14:tracePt t="71923" x="4476750" y="2709863"/>
          <p14:tracePt t="71928" x="4468813" y="2709863"/>
          <p14:tracePt t="71936" x="4460875" y="2709863"/>
          <p14:tracePt t="71952" x="4443413" y="2709863"/>
          <p14:tracePt t="72184" x="4443413" y="2701925"/>
          <p14:tracePt t="72192" x="4452938" y="2701925"/>
          <p14:tracePt t="72225" x="4460875" y="2701925"/>
          <p14:tracePt t="72248" x="4468813" y="2701925"/>
          <p14:tracePt t="72257" x="4476750" y="2693988"/>
          <p14:tracePt t="72264" x="4484688" y="2686050"/>
          <p14:tracePt t="72272" x="4502150" y="2686050"/>
          <p14:tracePt t="72289" x="4535488" y="2686050"/>
          <p14:tracePt t="72296" x="4543425" y="2686050"/>
          <p14:tracePt t="72307" x="4559300" y="2686050"/>
          <p14:tracePt t="72312" x="4567238" y="2686050"/>
          <p14:tracePt t="72321" x="4576763" y="2686050"/>
          <p14:tracePt t="72328" x="4584700" y="2686050"/>
          <p14:tracePt t="72336" x="4592638" y="2686050"/>
          <p14:tracePt t="72344" x="4608513" y="2686050"/>
          <p14:tracePt t="72352" x="4633913" y="2686050"/>
          <p14:tracePt t="72360" x="4649788" y="2686050"/>
          <p14:tracePt t="72368" x="4675188" y="2686050"/>
          <p14:tracePt t="72376" x="4700588" y="2686050"/>
          <p14:tracePt t="72384" x="4741863" y="2686050"/>
          <p14:tracePt t="72392" x="4765675" y="2686050"/>
          <p14:tracePt t="72400" x="4799013" y="2686050"/>
          <p14:tracePt t="72409" x="4840288" y="2686050"/>
          <p14:tracePt t="72416" x="4889500" y="2686050"/>
          <p14:tracePt t="72425" x="4922838" y="2686050"/>
          <p14:tracePt t="72432" x="4964113" y="2686050"/>
          <p14:tracePt t="72442" x="4989513" y="2686050"/>
          <p14:tracePt t="72448" x="4997450" y="2686050"/>
          <p14:tracePt t="72458" x="5005388" y="2676525"/>
          <p14:tracePt t="72464" x="5013325" y="2676525"/>
          <p14:tracePt t="72474" x="5030788" y="2668588"/>
          <p14:tracePt t="72490" x="5046663" y="2668588"/>
          <p14:tracePt t="72496" x="5080000" y="2668588"/>
          <p14:tracePt t="72508" x="5095875" y="2668588"/>
          <p14:tracePt t="72512" x="5129213" y="2668588"/>
          <p14:tracePt t="72520" x="5154613" y="2668588"/>
          <p14:tracePt t="72528" x="5187950" y="2668588"/>
          <p14:tracePt t="72536" x="5203825" y="2668588"/>
          <p14:tracePt t="72544" x="5237163" y="2668588"/>
          <p14:tracePt t="72552" x="5253038" y="2668588"/>
          <p14:tracePt t="72560" x="5286375" y="2668588"/>
          <p14:tracePt t="72568" x="5319713" y="2668588"/>
          <p14:tracePt t="72576" x="5360988" y="2668588"/>
          <p14:tracePt t="72584" x="5410200" y="2668588"/>
          <p14:tracePt t="72593" x="5443538" y="2668588"/>
          <p14:tracePt t="72600" x="5484813" y="2668588"/>
          <p14:tracePt t="72609" x="5534025" y="2668588"/>
          <p14:tracePt t="72616" x="5567363" y="2668588"/>
          <p14:tracePt t="72626" x="5600700" y="2668588"/>
          <p14:tracePt t="72632" x="5641975" y="2668588"/>
          <p14:tracePt t="72642" x="5691188" y="2668588"/>
          <p14:tracePt t="72648" x="5732463" y="2668588"/>
          <p14:tracePt t="72658" x="5781675" y="2668588"/>
          <p14:tracePt t="72664" x="5815013" y="2668588"/>
          <p14:tracePt t="72674" x="5840413" y="2668588"/>
          <p14:tracePt t="72680" x="5864225" y="2668588"/>
          <p14:tracePt t="72691" x="5881688" y="2668588"/>
          <p14:tracePt t="72696" x="5905500" y="2676525"/>
          <p14:tracePt t="72707" x="5922963" y="2686050"/>
          <p14:tracePt t="72824" x="5930900" y="2686050"/>
          <p14:tracePt t="72936" x="5930900" y="2693988"/>
          <p14:tracePt t="72953" x="5922963" y="2701925"/>
          <p14:tracePt t="72960" x="5915025" y="2701925"/>
          <p14:tracePt t="72968" x="5881688" y="2717800"/>
          <p14:tracePt t="72976" x="5864225" y="2727325"/>
          <p14:tracePt t="72984" x="5830888" y="2727325"/>
          <p14:tracePt t="72993" x="5815013" y="2743200"/>
          <p14:tracePt t="73000" x="5789613" y="2751138"/>
          <p14:tracePt t="73009" x="5748338" y="2751138"/>
          <p14:tracePt t="73016" x="5716588" y="2751138"/>
          <p14:tracePt t="73025" x="5683250" y="2751138"/>
          <p14:tracePt t="73032" x="5665788" y="2751138"/>
          <p14:tracePt t="73042" x="5641975" y="2751138"/>
          <p14:tracePt t="73048" x="5608638" y="2751138"/>
          <p14:tracePt t="73059" x="5583238" y="2751138"/>
          <p14:tracePt t="73064" x="5551488" y="2751138"/>
          <p14:tracePt t="73074" x="5518150" y="2751138"/>
          <p14:tracePt t="73080" x="5484813" y="2751138"/>
          <p14:tracePt t="73091" x="5451475" y="2751138"/>
          <p14:tracePt t="73096" x="5427663" y="2751138"/>
          <p14:tracePt t="73105" x="5402263" y="2751138"/>
          <p14:tracePt t="73112" x="5376863" y="2751138"/>
          <p14:tracePt t="73120" x="5360988" y="2751138"/>
          <p14:tracePt t="73128" x="5345113" y="2751138"/>
          <p14:tracePt t="73136" x="5319713" y="2751138"/>
          <p14:tracePt t="73144" x="5302250" y="2751138"/>
          <p14:tracePt t="73152" x="5278438" y="2751138"/>
          <p14:tracePt t="73160" x="5253038" y="2751138"/>
          <p14:tracePt t="73168" x="5219700" y="2759075"/>
          <p14:tracePt t="73177" x="5195888" y="2768600"/>
          <p14:tracePt t="73184" x="5162550" y="2776538"/>
          <p14:tracePt t="73193" x="5105400" y="2784475"/>
          <p14:tracePt t="73200" x="5054600" y="2800350"/>
          <p14:tracePt t="73209" x="4997450" y="2809875"/>
          <p14:tracePt t="73216" x="4956175" y="2809875"/>
          <p14:tracePt t="73225" x="4922838" y="2809875"/>
          <p14:tracePt t="73232" x="4889500" y="2809875"/>
          <p14:tracePt t="73242" x="4840288" y="2809875"/>
          <p14:tracePt t="73248" x="4806950" y="2809875"/>
          <p14:tracePt t="73258" x="4773613" y="2809875"/>
          <p14:tracePt t="73264" x="4749800" y="2809875"/>
          <p14:tracePt t="73275" x="4716463" y="2809875"/>
          <p14:tracePt t="73280" x="4691063" y="2809875"/>
          <p14:tracePt t="73291" x="4667250" y="2809875"/>
          <p14:tracePt t="73296" x="4633913" y="2809875"/>
          <p14:tracePt t="73308" x="4625975" y="2809875"/>
          <p14:tracePt t="73312" x="4608513" y="2809875"/>
          <p14:tracePt t="73320" x="4584700" y="2809875"/>
          <p14:tracePt t="73328" x="4551363" y="2809875"/>
          <p14:tracePt t="73336" x="4525963" y="2809875"/>
          <p14:tracePt t="73344" x="4518025" y="2809875"/>
          <p14:tracePt t="73352" x="4510088" y="2809875"/>
          <p14:tracePt t="73360" x="4502150" y="2809875"/>
          <p14:tracePt t="73488" x="4502150" y="2792413"/>
          <p14:tracePt t="73512" x="4502150" y="2784475"/>
          <p14:tracePt t="73544" x="4502150" y="2776538"/>
          <p14:tracePt t="73552" x="4502150" y="2768600"/>
          <p14:tracePt t="73560" x="4510088" y="2768600"/>
          <p14:tracePt t="73593" x="4518025" y="2768600"/>
          <p14:tracePt t="73609" x="4525963" y="2759075"/>
          <p14:tracePt t="73625" x="4543425" y="2759075"/>
          <p14:tracePt t="73632" x="4543425" y="2751138"/>
          <p14:tracePt t="73641" x="4551363" y="2743200"/>
          <p14:tracePt t="73648" x="4559300" y="2743200"/>
          <p14:tracePt t="73672" x="4567238" y="2735263"/>
          <p14:tracePt t="74064" x="4567238" y="2727325"/>
          <p14:tracePt t="74192" x="4567238" y="2717800"/>
          <p14:tracePt t="74209" x="4559300" y="2709863"/>
          <p14:tracePt t="75344" x="4584700" y="2701925"/>
          <p14:tracePt t="75352" x="4633913" y="2693988"/>
          <p14:tracePt t="75361" x="4659313" y="2693988"/>
          <p14:tracePt t="75368" x="4683125" y="2693988"/>
          <p14:tracePt t="75379" x="4691063" y="2693988"/>
          <p14:tracePt t="75384" x="4700588" y="2693988"/>
          <p14:tracePt t="75394" x="4724400" y="2693988"/>
          <p14:tracePt t="75400" x="4741863" y="2693988"/>
          <p14:tracePt t="75411" x="4783138" y="2693988"/>
          <p14:tracePt t="75416" x="4814888" y="2693988"/>
          <p14:tracePt t="75426" x="4857750" y="2693988"/>
          <p14:tracePt t="75432" x="4889500" y="2693988"/>
          <p14:tracePt t="75443" x="4948238" y="2693988"/>
          <p14:tracePt t="75448" x="5046663" y="2693988"/>
          <p14:tracePt t="75459" x="5137150" y="2701925"/>
          <p14:tracePt t="75464" x="5229225" y="2709863"/>
          <p14:tracePt t="75473" x="5327650" y="2717800"/>
          <p14:tracePt t="75480" x="5435600" y="2727325"/>
          <p14:tracePt t="75488" x="5534025" y="2735263"/>
          <p14:tracePt t="75497" x="5608638" y="2735263"/>
          <p14:tracePt t="75504" x="5691188" y="2743200"/>
          <p14:tracePt t="75513" x="5699125" y="2743200"/>
          <p14:tracePt t="75520" x="5707063" y="2743200"/>
          <p14:tracePt t="75680" x="5699125" y="2743200"/>
          <p14:tracePt t="75696" x="5699125" y="2735263"/>
          <p14:tracePt t="75728" x="5699125" y="2727325"/>
          <p14:tracePt t="75776" x="5699125" y="2717800"/>
          <p14:tracePt t="75872" x="5699125" y="2709863"/>
          <p14:tracePt t="77368" x="5707063" y="2709863"/>
          <p14:tracePt t="77377" x="5716588" y="2709863"/>
          <p14:tracePt t="77424" x="5724525" y="2727325"/>
          <p14:tracePt t="77457" x="5724525" y="2735263"/>
          <p14:tracePt t="77488" x="5724525" y="2743200"/>
          <p14:tracePt t="77496" x="5732463" y="2751138"/>
          <p14:tracePt t="77520" x="5732463" y="2759075"/>
          <p14:tracePt t="77553" x="5748338" y="2776538"/>
          <p14:tracePt t="77600" x="5765800" y="2784475"/>
          <p14:tracePt t="77688" x="5765800" y="2792413"/>
          <p14:tracePt t="77728" x="5765800" y="2800350"/>
          <p14:tracePt t="77736" x="5765800" y="2809875"/>
          <p14:tracePt t="77746" x="5757863" y="2817813"/>
          <p14:tracePt t="77752" x="5748338" y="2817813"/>
          <p14:tracePt t="77763" x="5748338" y="2825750"/>
          <p14:tracePt t="77768" x="5740400" y="2825750"/>
          <p14:tracePt t="77779" x="5740400" y="2833688"/>
          <p14:tracePt t="77794" x="5732463" y="2841625"/>
          <p14:tracePt t="77800" x="5724525" y="2841625"/>
          <p14:tracePt t="77811" x="5724525" y="2851150"/>
          <p14:tracePt t="77824" x="5716588" y="2851150"/>
          <p14:tracePt t="77840" x="5707063" y="2859088"/>
          <p14:tracePt t="77864" x="5699125" y="2859088"/>
          <p14:tracePt t="77872" x="5691188" y="2867025"/>
          <p14:tracePt t="77881" x="5683250" y="2874963"/>
          <p14:tracePt t="77898" x="5665788" y="2892425"/>
          <p14:tracePt t="77904" x="5665788" y="2900363"/>
          <p14:tracePt t="77913" x="5657850" y="2900363"/>
          <p14:tracePt t="77920" x="5649913" y="2908300"/>
          <p14:tracePt t="77929" x="5649913" y="2916238"/>
          <p14:tracePt t="77945" x="5641975" y="2925763"/>
          <p14:tracePt t="77962" x="5641975" y="2933700"/>
          <p14:tracePt t="77968" x="5634038" y="2933700"/>
          <p14:tracePt t="77978" x="5624513" y="2941638"/>
          <p14:tracePt t="77984" x="5608638" y="2949575"/>
          <p14:tracePt t="78000" x="5600700" y="2957513"/>
          <p14:tracePt t="78012" x="5600700" y="2967038"/>
          <p14:tracePt t="78016" x="5559425" y="2982913"/>
          <p14:tracePt t="78024" x="5551488" y="2990850"/>
          <p14:tracePt t="78032" x="5541963" y="2998788"/>
          <p14:tracePt t="78040" x="5534025" y="3008313"/>
          <p14:tracePt t="78056" x="5526088" y="3016250"/>
          <p14:tracePt t="78072" x="5518150" y="3016250"/>
          <p14:tracePt t="78081" x="5518150" y="3024188"/>
          <p14:tracePt t="78104" x="5510213" y="3032125"/>
          <p14:tracePt t="78113" x="5510213" y="3040063"/>
          <p14:tracePt t="78120" x="5492750" y="3049588"/>
          <p14:tracePt t="78129" x="5476875" y="3049588"/>
          <p14:tracePt t="78136" x="5451475" y="3065463"/>
          <p14:tracePt t="78146" x="5443538" y="3081338"/>
          <p14:tracePt t="78152" x="5427663" y="3090863"/>
          <p14:tracePt t="78162" x="5418138" y="3090863"/>
          <p14:tracePt t="78168" x="5402263" y="3098800"/>
          <p14:tracePt t="78178" x="5402263" y="3114675"/>
          <p14:tracePt t="78184" x="5376863" y="3132138"/>
          <p14:tracePt t="78195" x="5368925" y="3132138"/>
          <p14:tracePt t="78200" x="5353050" y="3132138"/>
          <p14:tracePt t="78208" x="5353050" y="3148013"/>
          <p14:tracePt t="78216" x="5345113" y="3181350"/>
          <p14:tracePt t="78224" x="5335588" y="3197225"/>
          <p14:tracePt t="78232" x="5335588" y="3205163"/>
          <p14:tracePt t="78240" x="5335588" y="3222625"/>
          <p14:tracePt t="78248" x="5335588" y="3238500"/>
          <p14:tracePt t="78256" x="5335588" y="3246438"/>
          <p14:tracePt t="78264" x="5335588" y="3255963"/>
          <p14:tracePt t="78272" x="5335588" y="3271838"/>
          <p14:tracePt t="78288" x="5335588" y="3279775"/>
          <p14:tracePt t="78297" x="5335588" y="3289300"/>
          <p14:tracePt t="78304" x="5335588" y="3297238"/>
          <p14:tracePt t="78472" x="5335588" y="3313113"/>
          <p14:tracePt t="78552" x="5319713" y="3305175"/>
          <p14:tracePt t="78560" x="5270500" y="3271838"/>
          <p14:tracePt t="78568" x="5219700" y="3214688"/>
          <p14:tracePt t="78576" x="5203825" y="3205163"/>
          <p14:tracePt t="78584" x="5170488" y="3173413"/>
          <p14:tracePt t="78595" x="5129213" y="3132138"/>
          <p14:tracePt t="78600" x="5080000" y="3081338"/>
          <p14:tracePt t="78608" x="5038725" y="3040063"/>
          <p14:tracePt t="78616" x="4997450" y="2998788"/>
          <p14:tracePt t="78624" x="4964113" y="2974975"/>
          <p14:tracePt t="78632" x="4930775" y="2941638"/>
          <p14:tracePt t="78640" x="4906963" y="2925763"/>
          <p14:tracePt t="78648" x="4899025" y="2908300"/>
          <p14:tracePt t="78656" x="4889500" y="2900363"/>
          <p14:tracePt t="78664" x="4881563" y="2900363"/>
          <p14:tracePt t="78712" x="4881563" y="2892425"/>
          <p14:tracePt t="78720" x="4881563" y="2874963"/>
          <p14:tracePt t="78730" x="4865688" y="2867025"/>
          <p14:tracePt t="78736" x="4865688" y="2851150"/>
          <p14:tracePt t="78745" x="4857750" y="2841625"/>
          <p14:tracePt t="78751" x="4848225" y="2825750"/>
          <p14:tracePt t="78761" x="4848225" y="2809875"/>
          <p14:tracePt t="78767" x="4840288" y="2800350"/>
          <p14:tracePt t="78777" x="4840288" y="2792413"/>
          <p14:tracePt t="78783" x="4832350" y="2776538"/>
          <p14:tracePt t="78794" x="4832350" y="2768600"/>
          <p14:tracePt t="78799" x="4814888" y="2759075"/>
          <p14:tracePt t="78807" x="4806950" y="2743200"/>
          <p14:tracePt t="78823" x="4799013" y="2735263"/>
          <p14:tracePt t="78831" x="4783138" y="2717800"/>
          <p14:tracePt t="78839" x="4773613" y="2717800"/>
          <p14:tracePt t="78847" x="4765675" y="2717800"/>
          <p14:tracePt t="78856" x="4757738" y="2717800"/>
          <p14:tracePt t="78863" x="4732338" y="2709863"/>
          <p14:tracePt t="78872" x="4716463" y="2709863"/>
          <p14:tracePt t="78881" x="4708525" y="2709863"/>
          <p14:tracePt t="78888" x="4700588" y="2709863"/>
          <p14:tracePt t="78898" x="4675188" y="2709863"/>
          <p14:tracePt t="78904" x="4649788" y="2709863"/>
          <p14:tracePt t="78913" x="4608513" y="2709863"/>
          <p14:tracePt t="78920" x="4584700" y="2709863"/>
          <p14:tracePt t="78930" x="4551363" y="2709863"/>
          <p14:tracePt t="78936" x="4543425" y="2709863"/>
          <p14:tracePt t="78946" x="4525963" y="2701925"/>
          <p14:tracePt t="78952" x="4510088" y="2693988"/>
          <p14:tracePt t="78968" x="4494213" y="2693988"/>
          <p14:tracePt t="78984" x="4484688" y="2693988"/>
          <p14:tracePt t="79192" x="4484688" y="2686050"/>
          <p14:tracePt t="79224" x="4484688" y="2676525"/>
          <p14:tracePt t="79248" x="4484688" y="2668588"/>
          <p14:tracePt t="79336" x="4502150" y="2668588"/>
          <p14:tracePt t="79364" x="4518025" y="2668588"/>
          <p14:tracePt t="79368" x="4525963" y="2668588"/>
          <p14:tracePt t="79397" x="4525963" y="2660650"/>
          <p14:tracePt t="79400" x="4535488" y="2660650"/>
          <p14:tracePt t="79408" x="4535488" y="2652713"/>
          <p14:tracePt t="80752" x="4551363" y="2652713"/>
          <p14:tracePt t="80760" x="4592638" y="2652713"/>
          <p14:tracePt t="80768" x="4625975" y="2652713"/>
          <p14:tracePt t="80776" x="4659313" y="2652713"/>
          <p14:tracePt t="80784" x="4708525" y="2652713"/>
          <p14:tracePt t="80792" x="4749800" y="2652713"/>
          <p14:tracePt t="80800" x="4791075" y="2652713"/>
          <p14:tracePt t="80808" x="4824413" y="2652713"/>
          <p14:tracePt t="80816" x="4848225" y="2652713"/>
          <p14:tracePt t="80824" x="4881563" y="2652713"/>
          <p14:tracePt t="80833" x="4906963" y="2652713"/>
          <p14:tracePt t="80840" x="4930775" y="2652713"/>
          <p14:tracePt t="80849" x="4956175" y="2652713"/>
          <p14:tracePt t="80856" x="4981575" y="2652713"/>
          <p14:tracePt t="80866" x="5005388" y="2652713"/>
          <p14:tracePt t="80872" x="5022850" y="2652713"/>
          <p14:tracePt t="80897" x="5121275" y="2652713"/>
          <p14:tracePt t="80904" x="5154613" y="2652713"/>
          <p14:tracePt t="80915" x="5187950" y="2652713"/>
          <p14:tracePt t="80920" x="5237163" y="2652713"/>
          <p14:tracePt t="80932" x="5278438" y="2652713"/>
          <p14:tracePt t="80936" x="5327650" y="2652713"/>
          <p14:tracePt t="80946" x="5360988" y="2652713"/>
          <p14:tracePt t="80952" x="5368925" y="2652713"/>
          <p14:tracePt t="80960" x="5386388" y="2652713"/>
          <p14:tracePt t="80968" x="5410200" y="2652713"/>
          <p14:tracePt t="80976" x="5427663" y="2652713"/>
          <p14:tracePt t="80984" x="5435600" y="2652713"/>
          <p14:tracePt t="80992" x="5451475" y="2652713"/>
          <p14:tracePt t="81000" x="5468938" y="2652713"/>
          <p14:tracePt t="81008" x="5476875" y="2652713"/>
          <p14:tracePt t="81016" x="5484813" y="2652713"/>
          <p14:tracePt t="81024" x="5492750" y="2652713"/>
          <p14:tracePt t="81040" x="5500688" y="2652713"/>
          <p14:tracePt t="81049" x="5510213" y="2652713"/>
          <p14:tracePt t="81065" x="5518150" y="2652713"/>
          <p14:tracePt t="81072" x="5534025" y="2652713"/>
          <p14:tracePt t="81082" x="5541963" y="2652713"/>
          <p14:tracePt t="81088" x="5551488" y="2652713"/>
          <p14:tracePt t="81098" x="5567363" y="2652713"/>
          <p14:tracePt t="81104" x="5575300" y="2652713"/>
          <p14:tracePt t="81120" x="5583238" y="2652713"/>
          <p14:tracePt t="81132" x="5592763" y="2652713"/>
          <p14:tracePt t="81176" x="5608638" y="2660650"/>
          <p14:tracePt t="81192" x="5608638" y="2676525"/>
          <p14:tracePt t="81200" x="5616575" y="2686050"/>
          <p14:tracePt t="81208" x="5616575" y="2693988"/>
          <p14:tracePt t="81216" x="5624513" y="2709863"/>
          <p14:tracePt t="81224" x="5641975" y="2735263"/>
          <p14:tracePt t="81233" x="5641975" y="2743200"/>
          <p14:tracePt t="81240" x="5657850" y="2768600"/>
          <p14:tracePt t="81249" x="5657850" y="2776538"/>
          <p14:tracePt t="81256" x="5657850" y="2800350"/>
          <p14:tracePt t="81266" x="5665788" y="2809875"/>
          <p14:tracePt t="81272" x="5665788" y="2825750"/>
          <p14:tracePt t="81282" x="5665788" y="2841625"/>
          <p14:tracePt t="81299" x="5665788" y="2859088"/>
          <p14:tracePt t="81304" x="5665788" y="2867025"/>
          <p14:tracePt t="81315" x="5665788" y="2874963"/>
          <p14:tracePt t="81320" x="5657850" y="2892425"/>
          <p14:tracePt t="81332" x="5657850" y="2908300"/>
          <p14:tracePt t="81336" x="5641975" y="2933700"/>
          <p14:tracePt t="81347" x="5624513" y="2941638"/>
          <p14:tracePt t="81352" x="5608638" y="2967038"/>
          <p14:tracePt t="81360" x="5600700" y="2974975"/>
          <p14:tracePt t="81368" x="5600700" y="2998788"/>
          <p14:tracePt t="81376" x="5575300" y="3040063"/>
          <p14:tracePt t="81384" x="5575300" y="3057525"/>
          <p14:tracePt t="81392" x="5575300" y="3090863"/>
          <p14:tracePt t="81400" x="5575300" y="3114675"/>
          <p14:tracePt t="81408" x="5575300" y="3122613"/>
          <p14:tracePt t="81416" x="5575300" y="3140075"/>
          <p14:tracePt t="81424" x="5575300" y="3148013"/>
          <p14:tracePt t="81433" x="5575300" y="3163888"/>
          <p14:tracePt t="81449" x="5575300" y="3173413"/>
          <p14:tracePt t="81456" x="5575300" y="3197225"/>
          <p14:tracePt t="81465" x="5583238" y="3214688"/>
          <p14:tracePt t="81472" x="5592763" y="3238500"/>
          <p14:tracePt t="81482" x="5608638" y="3263900"/>
          <p14:tracePt t="81488" x="5634038" y="3289300"/>
          <p14:tracePt t="81498" x="5641975" y="3305175"/>
          <p14:tracePt t="81504" x="5665788" y="3330575"/>
          <p14:tracePt t="81515" x="5683250" y="3346450"/>
          <p14:tracePt t="81520" x="5707063" y="3379788"/>
          <p14:tracePt t="81532" x="5724525" y="3387725"/>
          <p14:tracePt t="81536" x="5740400" y="3413125"/>
          <p14:tracePt t="81547" x="5757863" y="3421063"/>
          <p14:tracePt t="81552" x="5773738" y="3429000"/>
          <p14:tracePt t="81560" x="5799138" y="3436938"/>
          <p14:tracePt t="81568" x="5830888" y="3462338"/>
          <p14:tracePt t="81576" x="5864225" y="3470275"/>
          <p14:tracePt t="81584" x="5905500" y="3486150"/>
          <p14:tracePt t="81592" x="5938838" y="3495675"/>
          <p14:tracePt t="81601" x="5988050" y="3511550"/>
          <p14:tracePt t="81608" x="6029325" y="3536950"/>
          <p14:tracePt t="81617" x="6038850" y="3536950"/>
          <p14:tracePt t="81624" x="6062663" y="3560763"/>
          <p14:tracePt t="81633" x="6088063" y="3560763"/>
          <p14:tracePt t="81640" x="6096000" y="3560763"/>
          <p14:tracePt t="81649" x="6111875" y="3560763"/>
          <p14:tracePt t="81658" x="6137275" y="3578225"/>
          <p14:tracePt t="81666" x="6162675" y="3578225"/>
          <p14:tracePt t="81673" x="6178550" y="3578225"/>
          <p14:tracePt t="81682" x="6203950" y="3586163"/>
          <p14:tracePt t="81687" x="6227763" y="3586163"/>
          <p14:tracePt t="81697" x="6245225" y="3586163"/>
          <p14:tracePt t="81703" x="6261100" y="3586163"/>
          <p14:tracePt t="81713" x="6286500" y="3586163"/>
          <p14:tracePt t="81719" x="6310313" y="3586163"/>
          <p14:tracePt t="81732" x="6351588" y="3602038"/>
          <p14:tracePt t="81735" x="6369050" y="3602038"/>
          <p14:tracePt t="81744" x="6392863" y="3602038"/>
          <p14:tracePt t="81752" x="6418263" y="3602038"/>
          <p14:tracePt t="81759" x="6426200" y="3602038"/>
          <p14:tracePt t="81767" x="6443663" y="3602038"/>
          <p14:tracePt t="81775" x="6459538" y="3602038"/>
          <p14:tracePt t="81792" x="6467475" y="3602038"/>
          <p14:tracePt t="81800" x="6484938" y="3602038"/>
          <p14:tracePt t="81808" x="6492875" y="3602038"/>
          <p14:tracePt t="81816" x="6500813" y="3602038"/>
          <p14:tracePt t="81824" x="6508750" y="3602038"/>
          <p14:tracePt t="81833" x="6516688" y="3602038"/>
          <p14:tracePt t="81840" x="6550025" y="3586163"/>
          <p14:tracePt t="81849" x="6557963" y="3578225"/>
          <p14:tracePt t="81856" x="6583363" y="3560763"/>
          <p14:tracePt t="81865" x="6599238" y="3552825"/>
          <p14:tracePt t="81882" x="6616700" y="3552825"/>
          <p14:tracePt t="81888" x="6624638" y="3552825"/>
          <p14:tracePt t="81898" x="6632575" y="3552825"/>
          <p14:tracePt t="81904" x="6640513" y="3552825"/>
          <p14:tracePt t="81914" x="6650038" y="3552825"/>
          <p14:tracePt t="81920" x="6665913" y="3552825"/>
          <p14:tracePt t="81931" x="6691313" y="3552825"/>
          <p14:tracePt t="81936" x="6707188" y="3552825"/>
          <p14:tracePt t="81954" x="6732588" y="3552825"/>
          <p14:tracePt t="81968" x="6740525" y="3568700"/>
          <p14:tracePt t="81976" x="6764338" y="3578225"/>
          <p14:tracePt t="81992" x="6789738" y="3594100"/>
          <p14:tracePt t="82000" x="6805613" y="3602038"/>
          <p14:tracePt t="82008" x="6815138" y="3619500"/>
          <p14:tracePt t="82017" x="6831013" y="3627438"/>
          <p14:tracePt t="82033" x="6831013" y="3635375"/>
          <p14:tracePt t="82040" x="6831013" y="3643313"/>
          <p14:tracePt t="82050" x="6831013" y="3652838"/>
          <p14:tracePt t="82065" x="6831013" y="3668713"/>
          <p14:tracePt t="82072" x="6815138" y="3676650"/>
          <p14:tracePt t="82082" x="6797675" y="3702050"/>
          <p14:tracePt t="82088" x="6764338" y="3702050"/>
          <p14:tracePt t="82098" x="6748463" y="3709988"/>
          <p14:tracePt t="82117" x="6616700" y="3743325"/>
          <p14:tracePt t="82120" x="6526213" y="3751263"/>
          <p14:tracePt t="82132" x="6434138" y="3767138"/>
          <p14:tracePt t="82136" x="6343650" y="3776663"/>
          <p14:tracePt t="82144" x="6269038" y="3784600"/>
          <p14:tracePt t="82153" x="6203950" y="3784600"/>
          <p14:tracePt t="82160" x="6153150" y="3784600"/>
          <p14:tracePt t="82168" x="6129338" y="3784600"/>
          <p14:tracePt t="82192" x="6111875" y="3784600"/>
          <p14:tracePt t="82201" x="6103938" y="3767138"/>
          <p14:tracePt t="82208" x="6088063" y="3759200"/>
          <p14:tracePt t="82217" x="6080125" y="3743325"/>
          <p14:tracePt t="82224" x="6062663" y="3735388"/>
          <p14:tracePt t="82233" x="6054725" y="3725863"/>
          <p14:tracePt t="82240" x="6046788" y="3709988"/>
          <p14:tracePt t="82249" x="6029325" y="3702050"/>
          <p14:tracePt t="82256" x="6013450" y="3676650"/>
          <p14:tracePt t="82272" x="5997575" y="3668713"/>
          <p14:tracePt t="82282" x="5980113" y="3660775"/>
          <p14:tracePt t="82288" x="5972175" y="3643313"/>
          <p14:tracePt t="82384" x="5964238" y="3635375"/>
          <p14:tracePt t="82392" x="5946775" y="3627438"/>
          <p14:tracePt t="82408" x="5938838" y="3627438"/>
          <p14:tracePt t="82417" x="5905500" y="3611563"/>
          <p14:tracePt t="82424" x="5889625" y="3611563"/>
          <p14:tracePt t="82434" x="5881688" y="3611563"/>
          <p14:tracePt t="82440" x="5873750" y="3611563"/>
          <p14:tracePt t="82449" x="5864225" y="3611563"/>
          <p14:tracePt t="82456" x="5840413" y="3594100"/>
          <p14:tracePt t="82465" x="5822950" y="3594100"/>
          <p14:tracePt t="82472" x="5807075" y="3594100"/>
          <p14:tracePt t="82482" x="5789613" y="3594100"/>
          <p14:tracePt t="82488" x="5773738" y="3594100"/>
          <p14:tracePt t="82498" x="5748338" y="3594100"/>
          <p14:tracePt t="82504" x="5707063" y="3594100"/>
          <p14:tracePt t="82516" x="5634038" y="3594100"/>
          <p14:tracePt t="82520" x="5541963" y="3594100"/>
          <p14:tracePt t="82528" x="5435600" y="3594100"/>
          <p14:tracePt t="82536" x="5302250" y="3594100"/>
          <p14:tracePt t="82544" x="5195888" y="3594100"/>
          <p14:tracePt t="82552" x="5087938" y="3594100"/>
          <p14:tracePt t="82559" x="4989513" y="3594100"/>
          <p14:tracePt t="82567" x="4906963" y="3594100"/>
          <p14:tracePt t="82575" x="4832350" y="3594100"/>
          <p14:tracePt t="82583" x="4765675" y="3594100"/>
          <p14:tracePt t="82592" x="4724400" y="3594100"/>
          <p14:tracePt t="82600" x="4683125" y="3594100"/>
          <p14:tracePt t="82608" x="4675188" y="3586163"/>
          <p14:tracePt t="82617" x="4659313" y="3586163"/>
          <p14:tracePt t="82624" x="4641850" y="3586163"/>
          <p14:tracePt t="82634" x="4625975" y="3586163"/>
          <p14:tracePt t="82640" x="4592638" y="3586163"/>
          <p14:tracePt t="82649" x="4567238" y="3586163"/>
          <p14:tracePt t="82656" x="4543425" y="3586163"/>
          <p14:tracePt t="82665" x="4518025" y="3586163"/>
          <p14:tracePt t="82672" x="4484688" y="3586163"/>
          <p14:tracePt t="82683" x="4460875" y="3586163"/>
          <p14:tracePt t="82688" x="4452938" y="3586163"/>
          <p14:tracePt t="82697" x="4435475" y="3586163"/>
          <p14:tracePt t="82703" x="4427538" y="3568700"/>
          <p14:tracePt t="82713" x="4411663" y="3568700"/>
          <p14:tracePt t="82719" x="4402138" y="3568700"/>
          <p14:tracePt t="82728" x="4386263" y="3560763"/>
          <p14:tracePt t="82736" x="4378325" y="3560763"/>
          <p14:tracePt t="82744" x="4360863" y="3552825"/>
          <p14:tracePt t="82752" x="4352925" y="3552825"/>
          <p14:tracePt t="82760" x="4329113" y="3552825"/>
          <p14:tracePt t="82768" x="4295775" y="3536950"/>
          <p14:tracePt t="82792" x="4278313" y="3536950"/>
          <p14:tracePt t="82800" x="4278313" y="3527425"/>
          <p14:tracePt t="82896" x="4295775" y="3527425"/>
          <p14:tracePt t="82904" x="4319588" y="3527425"/>
          <p14:tracePt t="82912" x="4352925" y="3527425"/>
          <p14:tracePt t="82920" x="4402138" y="3527425"/>
          <p14:tracePt t="82929" x="4427538" y="3527425"/>
          <p14:tracePt t="82936" x="4468813" y="3527425"/>
          <p14:tracePt t="82944" x="4551363" y="3527425"/>
          <p14:tracePt t="82952" x="4649788" y="3527425"/>
          <p14:tracePt t="82960" x="4765675" y="3527425"/>
          <p14:tracePt t="82968" x="4873625" y="3544888"/>
          <p14:tracePt t="82976" x="4981575" y="3560763"/>
          <p14:tracePt t="82985" x="5129213" y="3594100"/>
          <p14:tracePt t="82992" x="5278438" y="3619500"/>
          <p14:tracePt t="83001" x="5427663" y="3643313"/>
          <p14:tracePt t="83008" x="5600700" y="3676650"/>
          <p14:tracePt t="83017" x="5748338" y="3702050"/>
          <p14:tracePt t="83024" x="5922963" y="3725863"/>
          <p14:tracePt t="83033" x="6088063" y="3743325"/>
          <p14:tracePt t="83040" x="6245225" y="3776663"/>
          <p14:tracePt t="83049" x="6369050" y="3800475"/>
          <p14:tracePt t="83056" x="6467475" y="3808413"/>
          <p14:tracePt t="83066" x="6557963" y="3808413"/>
          <p14:tracePt t="83072" x="6632575" y="3808413"/>
          <p14:tracePt t="83082" x="6723063" y="3808413"/>
          <p14:tracePt t="83088" x="6789738" y="3808413"/>
          <p14:tracePt t="83098" x="6838950" y="3808413"/>
          <p14:tracePt t="83104" x="6880225" y="3808413"/>
          <p14:tracePt t="83120" x="6889750" y="3808413"/>
          <p14:tracePt t="83176" x="6905625" y="3808413"/>
          <p14:tracePt t="83184" x="6913563" y="3808413"/>
          <p14:tracePt t="83200" x="6913563" y="3792538"/>
          <p14:tracePt t="83217" x="6931025" y="3784600"/>
          <p14:tracePt t="83233" x="6931025" y="3776663"/>
          <p14:tracePt t="83240" x="6931025" y="3767138"/>
          <p14:tracePt t="83250" x="6938963" y="3759200"/>
          <p14:tracePt t="83256" x="6938963" y="3743325"/>
          <p14:tracePt t="83273" x="6938963" y="3725863"/>
          <p14:tracePt t="83288" x="6938963" y="3709988"/>
          <p14:tracePt t="83299" x="6938963" y="3702050"/>
          <p14:tracePt t="83315" x="6931025" y="3684588"/>
          <p14:tracePt t="83328" x="6921500" y="3676650"/>
          <p14:tracePt t="83336" x="6913563" y="3676650"/>
          <p14:tracePt t="83344" x="6905625" y="3668713"/>
          <p14:tracePt t="83352" x="6897688" y="3668713"/>
          <p14:tracePt t="83360" x="6889750" y="3668713"/>
          <p14:tracePt t="83368" x="6880225" y="3668713"/>
          <p14:tracePt t="83376" x="6846888" y="3660775"/>
          <p14:tracePt t="83384" x="6823075" y="3652838"/>
          <p14:tracePt t="83392" x="6805613" y="3652838"/>
          <p14:tracePt t="83401" x="6789738" y="3652838"/>
          <p14:tracePt t="83408" x="6773863" y="3652838"/>
          <p14:tracePt t="83418" x="6740525" y="3635375"/>
          <p14:tracePt t="83424" x="6732588" y="3635375"/>
          <p14:tracePt t="83440" x="6723063" y="3635375"/>
          <p14:tracePt t="83450" x="6715125" y="3635375"/>
          <p14:tracePt t="83472" x="6699250" y="3619500"/>
          <p14:tracePt t="83488" x="6691313" y="3619500"/>
          <p14:tracePt t="83499" x="6681788" y="3619500"/>
          <p14:tracePt t="83515" x="6657975" y="3619500"/>
          <p14:tracePt t="83520" x="6650038" y="3619500"/>
          <p14:tracePt t="83528" x="6616700" y="3602038"/>
          <p14:tracePt t="83536" x="6599238" y="3602038"/>
          <p14:tracePt t="83544" x="6591300" y="3602038"/>
          <p14:tracePt t="83552" x="6567488" y="3602038"/>
          <p14:tracePt t="83560" x="6542088" y="3594100"/>
          <p14:tracePt t="83576" x="6516688" y="3594100"/>
          <p14:tracePt t="83584" x="6508750" y="3594100"/>
          <p14:tracePt t="83608" x="6492875" y="3594100"/>
          <p14:tracePt t="83680" x="6475413" y="3594100"/>
          <p14:tracePt t="83688" x="6459538" y="3578225"/>
          <p14:tracePt t="84744" x="6467475" y="3578225"/>
          <p14:tracePt t="84752" x="6484938" y="3578225"/>
          <p14:tracePt t="84760" x="6508750" y="3578225"/>
          <p14:tracePt t="84768" x="6534150" y="3578225"/>
          <p14:tracePt t="84776" x="6557963" y="3578225"/>
          <p14:tracePt t="84785" x="6599238" y="3578225"/>
          <p14:tracePt t="84792" x="6624638" y="3578225"/>
          <p14:tracePt t="84801" x="6650038" y="3578225"/>
          <p14:tracePt t="84808" x="6657975" y="3578225"/>
          <p14:tracePt t="84824" x="6673850" y="3578225"/>
          <p14:tracePt t="84840" x="6691313" y="3578225"/>
          <p14:tracePt t="84851" x="6707188" y="3578225"/>
          <p14:tracePt t="84856" x="6732588" y="3578225"/>
          <p14:tracePt t="84867" x="6773863" y="3578225"/>
          <p14:tracePt t="84872" x="6789738" y="3578225"/>
          <p14:tracePt t="84884" x="6823075" y="3578225"/>
          <p14:tracePt t="84902" x="6872288" y="3568700"/>
          <p14:tracePt t="84904" x="6897688" y="3568700"/>
          <p14:tracePt t="84912" x="6921500" y="3568700"/>
          <p14:tracePt t="84928" x="6938963" y="3560763"/>
          <p14:tracePt t="84936" x="6954838" y="3560763"/>
          <p14:tracePt t="84952" x="6980238" y="3552825"/>
          <p14:tracePt t="84976" x="6988175" y="3544888"/>
          <p14:tracePt t="84992" x="6996113" y="3544888"/>
          <p14:tracePt t="85033" x="7004050" y="3536950"/>
          <p14:tracePt t="85064" x="7004050" y="3519488"/>
          <p14:tracePt t="85072" x="7013575" y="3519488"/>
          <p14:tracePt t="85080" x="7021513" y="3511550"/>
          <p14:tracePt t="85096" x="7029450" y="3511550"/>
          <p14:tracePt t="85112" x="7029450" y="3495675"/>
          <p14:tracePt t="85152" x="7029450" y="3486150"/>
          <p14:tracePt t="85200" x="7045325" y="3486150"/>
          <p14:tracePt t="85217" x="7054850" y="3486150"/>
          <p14:tracePt t="85232" x="7062788" y="3486150"/>
          <p14:tracePt t="85248" x="7070725" y="3486150"/>
          <p14:tracePt t="85336" x="7078663" y="3486150"/>
          <p14:tracePt t="85352" x="7086600" y="3486150"/>
          <p14:tracePt t="85369" x="7086600" y="3470275"/>
          <p14:tracePt t="85392" x="7096125" y="3462338"/>
          <p14:tracePt t="85408" x="7096125" y="3454400"/>
          <p14:tracePt t="85417" x="7104063" y="3444875"/>
          <p14:tracePt t="85432" x="7112000" y="3436938"/>
          <p14:tracePt t="85624" x="7112000" y="3454400"/>
          <p14:tracePt t="85632" x="7112000" y="3470275"/>
          <p14:tracePt t="85640" x="7112000" y="3486150"/>
          <p14:tracePt t="85648" x="7112000" y="3495675"/>
          <p14:tracePt t="85656" x="7112000" y="3527425"/>
          <p14:tracePt t="85668" x="7112000" y="3536950"/>
          <p14:tracePt t="85672" x="7112000" y="3544888"/>
          <p14:tracePt t="85680" x="7112000" y="3560763"/>
          <p14:tracePt t="85688" x="7112000" y="3578225"/>
          <p14:tracePt t="85696" x="7112000" y="3586163"/>
          <p14:tracePt t="85704" x="7112000" y="3594100"/>
          <p14:tracePt t="85720" x="7112000" y="3611563"/>
          <p14:tracePt t="85736" x="7112000" y="3619500"/>
          <p14:tracePt t="85824" x="7112000" y="3627438"/>
          <p14:tracePt t="85920" x="7112000" y="3635375"/>
          <p14:tracePt t="86016" x="7104063" y="3643313"/>
          <p14:tracePt t="86032" x="7096125" y="3643313"/>
          <p14:tracePt t="86048" x="7086600" y="3652838"/>
          <p14:tracePt t="86065" x="7086600" y="3660775"/>
          <p14:tracePt t="86072" x="7078663" y="3660775"/>
          <p14:tracePt t="86664" x="7054850" y="3660775"/>
          <p14:tracePt t="86680" x="7045325" y="3652838"/>
          <p14:tracePt t="86688" x="7045325" y="3635375"/>
          <p14:tracePt t="86704" x="7045325" y="3611563"/>
          <p14:tracePt t="86720" x="7045325" y="3602038"/>
          <p14:tracePt t="86737" x="7045325" y="3594100"/>
          <p14:tracePt t="86753" x="7045325" y="3586163"/>
          <p14:tracePt t="86769" x="7045325" y="3578225"/>
          <p14:tracePt t="86776" x="7045325" y="3568700"/>
          <p14:tracePt t="86792" x="7045325" y="3560763"/>
          <p14:tracePt t="86808" x="7045325" y="3552825"/>
          <p14:tracePt t="86912" x="7037388" y="3552825"/>
          <p14:tracePt t="86928" x="7037388" y="3568700"/>
          <p14:tracePt t="86936" x="7037388" y="3578225"/>
          <p14:tracePt t="86953" x="7037388" y="3586163"/>
          <p14:tracePt t="86960" x="7037388" y="3594100"/>
          <p14:tracePt t="86976" x="7029450" y="3611563"/>
          <p14:tracePt t="86986" x="7029450" y="3619500"/>
          <p14:tracePt t="87002" x="7029450" y="3635375"/>
          <p14:tracePt t="87008" x="7029450" y="3643313"/>
          <p14:tracePt t="87024" x="7029450" y="3660775"/>
          <p14:tracePt t="87040" x="7029450" y="3668713"/>
          <p14:tracePt t="87216" x="7029450" y="3676650"/>
          <p14:tracePt t="89608" x="7021513" y="3684588"/>
          <p14:tracePt t="89616" x="7004050" y="3684588"/>
          <p14:tracePt t="89624" x="6996113" y="3684588"/>
          <p14:tracePt t="89632" x="6954838" y="3684588"/>
          <p14:tracePt t="89640" x="6913563" y="3702050"/>
          <p14:tracePt t="89649" x="6872288" y="3709988"/>
          <p14:tracePt t="89656" x="6856413" y="3709988"/>
          <p14:tracePt t="89665" x="6823075" y="3709988"/>
          <p14:tracePt t="89676" x="6773863" y="3709988"/>
          <p14:tracePt t="89681" x="6732588" y="3709988"/>
          <p14:tracePt t="89690" x="6681788" y="3709988"/>
          <p14:tracePt t="89696" x="6640513" y="3709988"/>
          <p14:tracePt t="89705" x="6591300" y="3709988"/>
          <p14:tracePt t="89712" x="6550025" y="3709988"/>
          <p14:tracePt t="89721" x="6526213" y="3709988"/>
          <p14:tracePt t="89740" x="6508750" y="3702050"/>
          <p14:tracePt t="89760" x="6492875" y="3684588"/>
          <p14:tracePt t="89776" x="6484938" y="3676650"/>
          <p14:tracePt t="89816" x="6467475" y="3660775"/>
          <p14:tracePt t="89920" x="6451600" y="3643313"/>
          <p14:tracePt t="89938" x="6443663" y="3643313"/>
          <p14:tracePt t="89944" x="6443663" y="3635375"/>
          <p14:tracePt t="89952" x="6426200" y="3635375"/>
          <p14:tracePt t="89960" x="6426200" y="3627438"/>
          <p14:tracePt t="90336" x="6426200" y="3619500"/>
          <p14:tracePt t="90848" x="6434138" y="3619500"/>
          <p14:tracePt t="90856" x="6451600" y="3643313"/>
          <p14:tracePt t="90864" x="6534150" y="3668713"/>
          <p14:tracePt t="90873" x="6632575" y="3694113"/>
          <p14:tracePt t="90880" x="6815138" y="3751263"/>
          <p14:tracePt t="90889" x="7251700" y="3833813"/>
          <p14:tracePt t="90907" x="8416925" y="4040188"/>
          <p14:tracePt t="90912" x="8945563" y="4122738"/>
          <p14:tracePt t="91024" x="8837613" y="4089400"/>
          <p14:tracePt t="91032" x="8607425" y="4073525"/>
          <p14:tracePt t="91041" x="8267700" y="4057650"/>
          <p14:tracePt t="91048" x="7947025" y="4040188"/>
          <p14:tracePt t="91057" x="7656513" y="4040188"/>
          <p14:tracePt t="91064" x="7434263" y="4040188"/>
          <p14:tracePt t="91073" x="7318375" y="4040188"/>
          <p14:tracePt t="91080" x="7251700" y="4040188"/>
          <p14:tracePt t="91128" x="7243763" y="4032250"/>
          <p14:tracePt t="91168" x="7243763" y="4016375"/>
          <p14:tracePt t="91184" x="7243763" y="4006850"/>
          <p14:tracePt t="91192" x="7243763" y="3990975"/>
          <p14:tracePt t="91216" x="7243763" y="3975100"/>
          <p14:tracePt t="91232" x="7243763" y="3965575"/>
          <p14:tracePt t="91240" x="7243763" y="3957638"/>
          <p14:tracePt t="91256" x="7243763" y="3949700"/>
          <p14:tracePt t="91264" x="7261225" y="3941763"/>
          <p14:tracePt t="91273" x="7261225" y="3932238"/>
          <p14:tracePt t="91280" x="7261225" y="3924300"/>
          <p14:tracePt t="91289" x="7261225" y="3916363"/>
          <p14:tracePt t="91296" x="7261225" y="3890963"/>
          <p14:tracePt t="91306" x="7261225" y="3875088"/>
          <p14:tracePt t="91322" x="7261225" y="3849688"/>
          <p14:tracePt t="91328" x="7261225" y="3825875"/>
          <p14:tracePt t="91339" x="7219950" y="3784600"/>
          <p14:tracePt t="91344" x="7210425" y="3776663"/>
          <p14:tracePt t="91355" x="7194550" y="3759200"/>
          <p14:tracePt t="91360" x="7186613" y="3751263"/>
          <p14:tracePt t="91368" x="7169150" y="3735388"/>
          <p14:tracePt t="91384" x="7161213" y="3725863"/>
          <p14:tracePt t="91392" x="7153275" y="3725863"/>
          <p14:tracePt t="91401" x="7145338" y="3717925"/>
          <p14:tracePt t="91408" x="7119938" y="3717925"/>
          <p14:tracePt t="91416" x="7096125" y="3709988"/>
          <p14:tracePt t="91432" x="7070725" y="3709988"/>
          <p14:tracePt t="91441" x="7062788" y="3694113"/>
          <p14:tracePt t="91504" x="7054850" y="3694113"/>
          <p14:tracePt t="91928" x="7045325" y="3694113"/>
          <p14:tracePt t="91936" x="7021513" y="3684588"/>
          <p14:tracePt t="91944" x="6996113" y="3668713"/>
          <p14:tracePt t="91952" x="6972300" y="3668713"/>
          <p14:tracePt t="91961" x="6938963" y="3660775"/>
          <p14:tracePt t="91968" x="6905625" y="3652838"/>
          <p14:tracePt t="91976" x="6864350" y="3643313"/>
          <p14:tracePt t="91984" x="6831013" y="3627438"/>
          <p14:tracePt t="91993" x="6805613" y="3619500"/>
          <p14:tracePt t="92000" x="6789738" y="3611563"/>
          <p14:tracePt t="92009" x="6764338" y="3602038"/>
          <p14:tracePt t="92016" x="6740525" y="3602038"/>
          <p14:tracePt t="92024" x="6732588" y="3578225"/>
          <p14:tracePt t="92032" x="6723063" y="3578225"/>
          <p14:tracePt t="92040" x="6707188" y="3578225"/>
          <p14:tracePt t="92057" x="6691313" y="3560763"/>
          <p14:tracePt t="92064" x="6681788" y="3560763"/>
          <p14:tracePt t="92089" x="6673850" y="3560763"/>
          <p14:tracePt t="92112" x="6665913" y="3560763"/>
          <p14:tracePt t="92136" x="6657975" y="3560763"/>
          <p14:tracePt t="92144" x="6650038" y="3560763"/>
          <p14:tracePt t="92153" x="6640513" y="3560763"/>
          <p14:tracePt t="92160" x="6624638" y="3560763"/>
          <p14:tracePt t="92176" x="6608763" y="3560763"/>
          <p14:tracePt t="92184" x="6591300" y="3560763"/>
          <p14:tracePt t="92192" x="6575425" y="3560763"/>
          <p14:tracePt t="92200" x="6567488" y="3560763"/>
          <p14:tracePt t="92240" x="6557963" y="3560763"/>
          <p14:tracePt t="92464" x="6575425" y="3560763"/>
          <p14:tracePt t="92473" x="6583363" y="3560763"/>
          <p14:tracePt t="92480" x="6608763" y="3560763"/>
          <p14:tracePt t="92489" x="6632575" y="3560763"/>
          <p14:tracePt t="92496" x="6650038" y="3560763"/>
          <p14:tracePt t="92505" x="6673850" y="3560763"/>
          <p14:tracePt t="92512" x="6715125" y="3560763"/>
          <p14:tracePt t="92522" x="6740525" y="3578225"/>
          <p14:tracePt t="92528" x="6764338" y="3594100"/>
          <p14:tracePt t="92539" x="6789738" y="3594100"/>
          <p14:tracePt t="92552" x="6815138" y="3594100"/>
          <p14:tracePt t="92568" x="6823075" y="3594100"/>
          <p14:tracePt t="92584" x="6831013" y="3594100"/>
          <p14:tracePt t="92640" x="6838950" y="3594100"/>
          <p14:tracePt t="92664" x="6846888" y="3594100"/>
          <p14:tracePt t="92680" x="6856413" y="3602038"/>
          <p14:tracePt t="92792" x="6846888" y="3602038"/>
          <p14:tracePt t="92800" x="6831013" y="3602038"/>
          <p14:tracePt t="92808" x="6815138" y="3602038"/>
          <p14:tracePt t="92816" x="6797675" y="3602038"/>
          <p14:tracePt t="92825" x="6789738" y="3602038"/>
          <p14:tracePt t="92832" x="6773863" y="3602038"/>
          <p14:tracePt t="92841" x="6748463" y="3602038"/>
          <p14:tracePt t="92857" x="6715125" y="3602038"/>
          <p14:tracePt t="92863" x="6691313" y="3602038"/>
          <p14:tracePt t="92895" x="6681788" y="3602038"/>
          <p14:tracePt t="92919" x="6657975" y="3602038"/>
          <p14:tracePt t="92936" x="6650038" y="3602038"/>
          <p14:tracePt t="92944" x="6624638" y="3602038"/>
          <p14:tracePt t="92976" x="6616700" y="3602038"/>
          <p14:tracePt t="93008" x="6608763" y="3602038"/>
          <p14:tracePt t="93016" x="6599238" y="3602038"/>
          <p14:tracePt t="93024" x="6583363" y="3578225"/>
          <p14:tracePt t="93041" x="6575425" y="3578225"/>
          <p14:tracePt t="93048" x="6567488" y="3578225"/>
          <p14:tracePt t="93096" x="6557963" y="3578225"/>
          <p14:tracePt t="93160" x="6550025" y="3578225"/>
          <p14:tracePt t="93168" x="6542088" y="3578225"/>
          <p14:tracePt t="93176" x="6534150" y="3578225"/>
          <p14:tracePt t="93208" x="6516688" y="3578225"/>
          <p14:tracePt t="93264" x="6516688" y="3586163"/>
          <p14:tracePt t="93273" x="6516688" y="3594100"/>
          <p14:tracePt t="93280" x="6516688" y="3611563"/>
          <p14:tracePt t="93296" x="6516688" y="3627438"/>
          <p14:tracePt t="93304" x="6550025" y="3643313"/>
          <p14:tracePt t="93312" x="6591300" y="3652838"/>
          <p14:tracePt t="93323" x="6640513" y="3668713"/>
          <p14:tracePt t="93328" x="6665913" y="3668713"/>
          <p14:tracePt t="93336" x="6707188" y="3676650"/>
          <p14:tracePt t="93344" x="6781800" y="3694113"/>
          <p14:tracePt t="93352" x="6856413" y="3702050"/>
          <p14:tracePt t="93359" x="6946900" y="3709988"/>
          <p14:tracePt t="93368" x="7037388" y="3735388"/>
          <p14:tracePt t="93376" x="7104063" y="3743325"/>
          <p14:tracePt t="93384" x="7169150" y="3751263"/>
          <p14:tracePt t="93392" x="7235825" y="3759200"/>
          <p14:tracePt t="93400" x="7285038" y="3767138"/>
          <p14:tracePt t="93408" x="7310438" y="3767138"/>
          <p14:tracePt t="93416" x="7334250" y="3767138"/>
          <p14:tracePt t="93425" x="7359650" y="3767138"/>
          <p14:tracePt t="93432" x="7377113" y="3767138"/>
          <p14:tracePt t="93442" x="7400925" y="3767138"/>
          <p14:tracePt t="93448" x="7418388" y="3767138"/>
          <p14:tracePt t="93457" x="7426325" y="3767138"/>
          <p14:tracePt t="93464" x="7442200" y="3767138"/>
          <p14:tracePt t="93480" x="7450138" y="3767138"/>
          <p14:tracePt t="93552" x="7459663" y="3767138"/>
          <p14:tracePt t="93632" x="7459663" y="3751263"/>
          <p14:tracePt t="93664" x="7450138" y="3743325"/>
          <p14:tracePt t="93688" x="7434263" y="3743325"/>
          <p14:tracePt t="93712" x="7418388" y="3725863"/>
          <p14:tracePt t="93768" x="7408863" y="3717925"/>
          <p14:tracePt t="93824" x="7408863" y="3709988"/>
          <p14:tracePt t="93856" x="7408863" y="3702050"/>
          <p14:tracePt t="94056" x="7418388" y="3702050"/>
          <p14:tracePt t="94248" x="7408863" y="3702050"/>
          <p14:tracePt t="94257" x="7367588" y="3702050"/>
          <p14:tracePt t="94264" x="7318375" y="3702050"/>
          <p14:tracePt t="94272" x="7302500" y="3702050"/>
          <p14:tracePt t="94280" x="7261225" y="3702050"/>
          <p14:tracePt t="94291" x="7219950" y="3702050"/>
          <p14:tracePt t="94296" x="7169150" y="3702050"/>
          <p14:tracePt t="94307" x="7137400" y="3702050"/>
          <p14:tracePt t="94336" x="7119938" y="3702050"/>
          <p14:tracePt t="94424" x="7112000" y="3702050"/>
          <p14:tracePt t="94432" x="7104063" y="3702050"/>
          <p14:tracePt t="94441" x="7086600" y="3702050"/>
          <p14:tracePt t="94448" x="7078663" y="3702050"/>
          <p14:tracePt t="94458" x="7070725" y="3702050"/>
          <p14:tracePt t="94474" x="7062788" y="3702050"/>
          <p14:tracePt t="94496" x="7054850" y="3702050"/>
          <p14:tracePt t="94507" x="7045325" y="3702050"/>
          <p14:tracePt t="94520" x="7037388" y="3702050"/>
          <p14:tracePt t="94528" x="7029450" y="3702050"/>
          <p14:tracePt t="94592" x="7013575" y="3702050"/>
          <p14:tracePt t="94616" x="7004050" y="3694113"/>
          <p14:tracePt t="97616" x="6972300" y="3684588"/>
          <p14:tracePt t="97624" x="6938963" y="3684588"/>
          <p14:tracePt t="97631" x="6880225" y="3684588"/>
          <p14:tracePt t="97640" x="6773863" y="3668713"/>
          <p14:tracePt t="97648" x="6632575" y="3635375"/>
          <p14:tracePt t="97657" x="6434138" y="3586163"/>
          <p14:tracePt t="97664" x="6227763" y="3536950"/>
          <p14:tracePt t="97673" x="5988050" y="3470275"/>
          <p14:tracePt t="97681" x="5665788" y="3362325"/>
          <p14:tracePt t="97687" x="5418138" y="3279775"/>
          <p14:tracePt t="97696" x="5187950" y="3197225"/>
          <p14:tracePt t="97704" x="4956175" y="3114675"/>
          <p14:tracePt t="97712" x="4773613" y="3040063"/>
          <p14:tracePt t="97720" x="4625975" y="2974975"/>
          <p14:tracePt t="97728" x="4543425" y="2925763"/>
          <p14:tracePt t="97735" x="4468813" y="2874963"/>
          <p14:tracePt t="97744" x="4419600" y="2841625"/>
          <p14:tracePt t="97752" x="4394200" y="2809875"/>
          <p14:tracePt t="97761" x="4386263" y="2800350"/>
          <p14:tracePt t="97768" x="4378325" y="2792413"/>
          <p14:tracePt t="97777" x="4370388" y="2776538"/>
          <p14:tracePt t="97784" x="4360863" y="2759075"/>
          <p14:tracePt t="97793" x="4360863" y="2743200"/>
          <p14:tracePt t="97800" x="4360863" y="2727325"/>
          <p14:tracePt t="97809" x="4360863" y="2709863"/>
          <p14:tracePt t="97825" x="4360863" y="2701925"/>
          <p14:tracePt t="97842" x="4360863" y="2693988"/>
          <p14:tracePt t="97847" x="4352925" y="2686050"/>
          <p14:tracePt t="97856" x="4352925" y="2676525"/>
          <p14:tracePt t="97864" x="4344988" y="2676525"/>
          <p14:tracePt t="97872" x="4344988" y="2668588"/>
          <p14:tracePt t="97880" x="4344988" y="2660650"/>
          <p14:tracePt t="97896" x="4344988" y="2652713"/>
          <p14:tracePt t="97968" x="4370388" y="2652713"/>
          <p14:tracePt t="97977" x="4411663" y="2652713"/>
          <p14:tracePt t="97984" x="4435475" y="2652713"/>
          <p14:tracePt t="97993" x="4468813" y="2652713"/>
          <p14:tracePt t="98000" x="4494213" y="2652713"/>
          <p14:tracePt t="98009" x="4525963" y="2652713"/>
          <p14:tracePt t="98016" x="4567238" y="2652713"/>
          <p14:tracePt t="98027" x="4618038" y="2652713"/>
          <p14:tracePt t="98032" x="4659313" y="2660650"/>
          <p14:tracePt t="98043" x="4667250" y="2660650"/>
          <p14:tracePt t="98048" x="4691063" y="2660650"/>
          <p14:tracePt t="98056" x="4700588" y="2660650"/>
          <p14:tracePt t="98064" x="4716463" y="2668588"/>
          <p14:tracePt t="98191" x="4724400" y="2668588"/>
          <p14:tracePt t="98200" x="4716463" y="2668588"/>
          <p14:tracePt t="98208" x="4683125" y="2660650"/>
          <p14:tracePt t="98216" x="4667250" y="2660650"/>
          <p14:tracePt t="98227" x="4649788" y="2660650"/>
          <p14:tracePt t="98232" x="4633913" y="2660650"/>
          <p14:tracePt t="98240" x="4618038" y="2660650"/>
          <p14:tracePt t="98256" x="4584700" y="2660650"/>
          <p14:tracePt t="98440" x="4576763" y="2660650"/>
          <p14:tracePt t="98448" x="4559300" y="2652713"/>
          <p14:tracePt t="98480" x="4543425" y="2627313"/>
          <p14:tracePt t="99856" x="4567238" y="2627313"/>
          <p14:tracePt t="99864" x="4600575" y="2627313"/>
          <p14:tracePt t="99872" x="4649788" y="2627313"/>
          <p14:tracePt t="99880" x="4708525" y="2627313"/>
          <p14:tracePt t="99895" x="4783138" y="2627313"/>
          <p14:tracePt t="99898" x="4865688" y="2627313"/>
          <p14:tracePt t="99904" x="4948238" y="2627313"/>
          <p14:tracePt t="99913" x="5030788" y="2627313"/>
          <p14:tracePt t="99920" x="5080000" y="2627313"/>
          <p14:tracePt t="99929" x="5137150" y="2627313"/>
          <p14:tracePt t="99936" x="5195888" y="2627313"/>
          <p14:tracePt t="99946" x="5253038" y="2627313"/>
          <p14:tracePt t="99952" x="5302250" y="2627313"/>
          <p14:tracePt t="99962" x="5353050" y="2627313"/>
          <p14:tracePt t="99968" x="5394325" y="2627313"/>
          <p14:tracePt t="99979" x="5418138" y="2627313"/>
          <p14:tracePt t="99984" x="5451475" y="2627313"/>
          <p14:tracePt t="99995" x="5476875" y="2627313"/>
          <p14:tracePt t="100000" x="5510213" y="2627313"/>
          <p14:tracePt t="100008" x="5541963" y="2627313"/>
          <p14:tracePt t="100016" x="5575300" y="2627313"/>
          <p14:tracePt t="100024" x="5624513" y="2627313"/>
          <p14:tracePt t="100032" x="5657850" y="2627313"/>
          <p14:tracePt t="100040" x="5665788" y="2627313"/>
          <p14:tracePt t="100048" x="5675313" y="2627313"/>
          <p14:tracePt t="100168" x="5683250" y="2627313"/>
          <p14:tracePt t="100184" x="5691188" y="2627313"/>
          <p14:tracePt t="100192" x="5699125" y="2627313"/>
          <p14:tracePt t="100208" x="5707063" y="2627313"/>
          <p14:tracePt t="100216" x="5716588" y="2627313"/>
          <p14:tracePt t="100248" x="5724525" y="2627313"/>
          <p14:tracePt t="100256" x="5732463" y="2627313"/>
          <p14:tracePt t="100272" x="5740400" y="2627313"/>
          <p14:tracePt t="100327" x="5748338" y="2627313"/>
          <p14:tracePt t="100376" x="5757863" y="2627313"/>
          <p14:tracePt t="102192" x="5740400" y="2627313"/>
          <p14:tracePt t="102199" x="5716588" y="2627313"/>
          <p14:tracePt t="102208" x="5707063" y="2627313"/>
          <p14:tracePt t="102215" x="5699125" y="2627313"/>
          <p14:tracePt t="102224" x="5691188" y="2627313"/>
          <p14:tracePt t="102232" x="5675313" y="2627313"/>
          <p14:tracePt t="102248" x="5657850" y="2627313"/>
          <p14:tracePt t="102256" x="5624513" y="2635250"/>
          <p14:tracePt t="102265" x="5600700" y="2644775"/>
          <p14:tracePt t="102272" x="5559425" y="2660650"/>
          <p14:tracePt t="102281" x="5510213" y="2668588"/>
          <p14:tracePt t="102288" x="5468938" y="2676525"/>
          <p14:tracePt t="102297" x="5427663" y="2693988"/>
          <p14:tracePt t="102304" x="5386388" y="2693988"/>
          <p14:tracePt t="102314" x="5368925" y="2693988"/>
          <p14:tracePt t="102319" x="5327650" y="2693988"/>
          <p14:tracePt t="102329" x="5278438" y="2693988"/>
          <p14:tracePt t="102336" x="5219700" y="2693988"/>
          <p14:tracePt t="102346" x="5170488" y="2693988"/>
          <p14:tracePt t="102352" x="5121275" y="2693988"/>
          <p14:tracePt t="102363" x="5072063" y="2693988"/>
          <p14:tracePt t="102368" x="5013325" y="2693988"/>
          <p14:tracePt t="102376" x="4964113" y="2701925"/>
          <p14:tracePt t="102384" x="4899025" y="2701925"/>
          <p14:tracePt t="102391" x="4840288" y="2709863"/>
          <p14:tracePt t="102399" x="4765675" y="2717800"/>
          <p14:tracePt t="102408" x="4700588" y="2717800"/>
          <p14:tracePt t="102416" x="4618038" y="2717800"/>
          <p14:tracePt t="102424" x="4543425" y="2717800"/>
          <p14:tracePt t="102432" x="4468813" y="2717800"/>
          <p14:tracePt t="102439" x="4378325" y="2727325"/>
          <p14:tracePt t="102448" x="4286250" y="2735263"/>
          <p14:tracePt t="102456" x="4187825" y="2735263"/>
          <p14:tracePt t="102465" x="4105275" y="2735263"/>
          <p14:tracePt t="102472" x="4006850" y="2735263"/>
          <p14:tracePt t="102481" x="3914775" y="2735263"/>
          <p14:tracePt t="102488" x="3841750" y="2735263"/>
          <p14:tracePt t="102497" x="3767138" y="2735263"/>
          <p14:tracePt t="102504" x="3684588" y="2735263"/>
          <p14:tracePt t="102515" x="3617913" y="2735263"/>
          <p14:tracePt t="102519" x="3551238" y="2735263"/>
          <p14:tracePt t="102530" x="3502025" y="2735263"/>
          <p14:tracePt t="102536" x="3444875" y="2743200"/>
          <p14:tracePt t="102546" x="3386138" y="2743200"/>
          <p14:tracePt t="102552" x="3336925" y="2743200"/>
          <p14:tracePt t="102560" x="3303588" y="2743200"/>
          <p14:tracePt t="102568" x="3279775" y="2743200"/>
          <p14:tracePt t="102576" x="3254375" y="2743200"/>
          <p14:tracePt t="102592" x="3238500" y="2743200"/>
          <p14:tracePt t="102599" x="3228975" y="2743200"/>
          <p14:tracePt t="102608" x="3213100" y="2743200"/>
          <p14:tracePt t="102616" x="3187700" y="2743200"/>
          <p14:tracePt t="102624" x="3146425" y="2743200"/>
          <p14:tracePt t="102632" x="3122613" y="2743200"/>
          <p14:tracePt t="102639" x="3089275" y="2743200"/>
          <p14:tracePt t="102648" x="3063875" y="2743200"/>
          <p14:tracePt t="102656" x="3055938" y="2743200"/>
          <p14:tracePt t="102672" x="3048000" y="2743200"/>
          <p14:tracePt t="102887" x="3048000" y="2727325"/>
          <p14:tracePt t="102984" x="3055938" y="2717800"/>
          <p14:tracePt t="103008" x="3063875" y="2717800"/>
          <p14:tracePt t="103015" x="3081338" y="2717800"/>
          <p14:tracePt t="103080" x="3089275" y="2709863"/>
          <p14:tracePt t="103088" x="3097213" y="2701925"/>
          <p14:tracePt t="103097" x="3114675" y="2701925"/>
          <p14:tracePt t="103104" x="3130550" y="2701925"/>
          <p14:tracePt t="103114" x="3138488" y="2701925"/>
          <p14:tracePt t="103119" x="3138488" y="2693988"/>
          <p14:tracePt t="103136" x="3146425" y="2693988"/>
          <p14:tracePt t="103152" x="3155950" y="2693988"/>
          <p14:tracePt t="103168" x="3163888" y="2693988"/>
          <p14:tracePt t="103183" x="3163888" y="2686050"/>
          <p14:tracePt t="104176" x="3179763" y="2676525"/>
          <p14:tracePt t="104184" x="3179763" y="2668588"/>
          <p14:tracePt t="104192" x="3205163" y="2660650"/>
          <p14:tracePt t="104200" x="3238500" y="2652713"/>
          <p14:tracePt t="104208" x="3262313" y="2652713"/>
          <p14:tracePt t="104217" x="3287713" y="2644775"/>
          <p14:tracePt t="104224" x="3321050" y="2644775"/>
          <p14:tracePt t="104233" x="3344863" y="2644775"/>
          <p14:tracePt t="104240" x="3378200" y="2644775"/>
          <p14:tracePt t="104250" x="3403600" y="2635250"/>
          <p14:tracePt t="104256" x="3436938" y="2635250"/>
          <p14:tracePt t="104265" x="3468688" y="2635250"/>
          <p14:tracePt t="104272" x="3502025" y="2635250"/>
          <p14:tracePt t="104283" x="3543300" y="2635250"/>
          <p14:tracePt t="104288" x="3584575" y="2635250"/>
          <p14:tracePt t="104298" x="3643313" y="2635250"/>
          <p14:tracePt t="104304" x="3684588" y="2635250"/>
          <p14:tracePt t="104315" x="3741738" y="2635250"/>
          <p14:tracePt t="104320" x="3816350" y="2635250"/>
          <p14:tracePt t="104331" x="3890963" y="2635250"/>
          <p14:tracePt t="104336" x="3989388" y="2635250"/>
          <p14:tracePt t="104344" x="4089400" y="2635250"/>
          <p14:tracePt t="104352" x="4187825" y="2635250"/>
          <p14:tracePt t="104359" x="4295775" y="2635250"/>
          <p14:tracePt t="104367" x="4394200" y="2635250"/>
          <p14:tracePt t="104376" x="4494213" y="2635250"/>
          <p14:tracePt t="104383" x="4608513" y="2635250"/>
          <p14:tracePt t="104392" x="4700588" y="2635250"/>
          <p14:tracePt t="104400" x="4791075" y="2635250"/>
          <p14:tracePt t="104408" x="4881563" y="2635250"/>
          <p14:tracePt t="104416" x="4930775" y="2635250"/>
          <p14:tracePt t="104424" x="4989513" y="2635250"/>
          <p14:tracePt t="104433" x="5046663" y="2635250"/>
          <p14:tracePt t="104439" x="5105400" y="2635250"/>
          <p14:tracePt t="104449" x="5146675" y="2635250"/>
          <p14:tracePt t="104456" x="5203825" y="2635250"/>
          <p14:tracePt t="104466" x="5260975" y="2635250"/>
          <p14:tracePt t="104471" x="5311775" y="2635250"/>
          <p14:tracePt t="104482" x="5360988" y="2635250"/>
          <p14:tracePt t="104488" x="5402263" y="2635250"/>
          <p14:tracePt t="104498" x="5451475" y="2635250"/>
          <p14:tracePt t="104503" x="5484813" y="2635250"/>
          <p14:tracePt t="104515" x="5526088" y="2635250"/>
          <p14:tracePt t="104520" x="5567363" y="2635250"/>
          <p14:tracePt t="104528" x="5624513" y="2635250"/>
          <p14:tracePt t="104536" x="5683250" y="2635250"/>
          <p14:tracePt t="104544" x="5740400" y="2635250"/>
          <p14:tracePt t="104552" x="5773738" y="2635250"/>
          <p14:tracePt t="104559" x="5822950" y="2644775"/>
          <p14:tracePt t="104567" x="5856288" y="2660650"/>
          <p14:tracePt t="104575" x="5873750" y="2668588"/>
          <p14:tracePt t="104584" x="5889625" y="2676525"/>
          <p14:tracePt t="104592" x="5897563" y="2693988"/>
          <p14:tracePt t="104600" x="5946775" y="2709863"/>
          <p14:tracePt t="104608" x="5964238" y="2735263"/>
          <p14:tracePt t="104616" x="5972175" y="2743200"/>
          <p14:tracePt t="104624" x="6005513" y="2784475"/>
          <p14:tracePt t="104633" x="6013450" y="2800350"/>
          <p14:tracePt t="104639" x="6038850" y="2817813"/>
          <p14:tracePt t="104649" x="6062663" y="2841625"/>
          <p14:tracePt t="104655" x="6088063" y="2874963"/>
          <p14:tracePt t="104666" x="6096000" y="2892425"/>
          <p14:tracePt t="104671" x="6111875" y="2908300"/>
          <p14:tracePt t="104681" x="6129338" y="2941638"/>
          <p14:tracePt t="104688" x="6129338" y="2967038"/>
          <p14:tracePt t="104698" x="6137275" y="2990850"/>
          <p14:tracePt t="104704" x="6153150" y="3024188"/>
          <p14:tracePt t="104715" x="6170613" y="3049588"/>
          <p14:tracePt t="104720" x="6178550" y="3090863"/>
          <p14:tracePt t="104728" x="6186488" y="3114675"/>
          <p14:tracePt t="104735" x="6211888" y="3140075"/>
          <p14:tracePt t="104744" x="6211888" y="3148013"/>
          <p14:tracePt t="104751" x="6211888" y="3173413"/>
          <p14:tracePt t="104759" x="6211888" y="3197225"/>
          <p14:tracePt t="104767" x="6211888" y="3222625"/>
          <p14:tracePt t="104776" x="6219825" y="3238500"/>
          <p14:tracePt t="104784" x="6227763" y="3271838"/>
          <p14:tracePt t="104792" x="6235700" y="3289300"/>
          <p14:tracePt t="104801" x="6235700" y="3297238"/>
          <p14:tracePt t="104807" x="6245225" y="3313113"/>
          <p14:tracePt t="104817" x="6245225" y="3330575"/>
          <p14:tracePt t="104824" x="6253163" y="3338513"/>
          <p14:tracePt t="104833" x="6253163" y="3354388"/>
          <p14:tracePt t="104839" x="6253163" y="3387725"/>
          <p14:tracePt t="104849" x="6253163" y="3421063"/>
          <p14:tracePt t="104855" x="6253163" y="3436938"/>
          <p14:tracePt t="104866" x="6253163" y="3462338"/>
          <p14:tracePt t="104871" x="6253163" y="3478213"/>
          <p14:tracePt t="104882" x="6245225" y="3495675"/>
          <p14:tracePt t="104888" x="6245225" y="3527425"/>
          <p14:tracePt t="104898" x="6235700" y="3552825"/>
          <p14:tracePt t="104904" x="6227763" y="3578225"/>
          <p14:tracePt t="104915" x="6211888" y="3611563"/>
          <p14:tracePt t="104919" x="6203950" y="3652838"/>
          <p14:tracePt t="104928" x="6186488" y="3684588"/>
          <p14:tracePt t="104938" x="6162675" y="3709988"/>
          <p14:tracePt t="104944" x="6145213" y="3743325"/>
          <p14:tracePt t="104952" x="6129338" y="3767138"/>
          <p14:tracePt t="104959" x="6129338" y="3784600"/>
          <p14:tracePt t="104968" x="6103938" y="3800475"/>
          <p14:tracePt t="104976" x="6103938" y="3825875"/>
          <p14:tracePt t="104984" x="6088063" y="3841750"/>
          <p14:tracePt t="104992" x="6080125" y="3849688"/>
          <p14:tracePt t="105001" x="6054725" y="3890963"/>
          <p14:tracePt t="105008" x="6046788" y="3908425"/>
          <p14:tracePt t="105016" x="6013450" y="3932238"/>
          <p14:tracePt t="105023" x="6005513" y="3983038"/>
          <p14:tracePt t="105033" x="5980113" y="4024313"/>
          <p14:tracePt t="105039" x="5956300" y="4048125"/>
          <p14:tracePt t="105049" x="5938838" y="4065588"/>
          <p14:tracePt t="105067" x="5930900" y="4106863"/>
          <p14:tracePt t="105071" x="5922963" y="4130675"/>
          <p14:tracePt t="105082" x="5905500" y="4164013"/>
          <p14:tracePt t="105088" x="5889625" y="4213225"/>
          <p14:tracePt t="105099" x="5873750" y="4264025"/>
          <p14:tracePt t="105103" x="5856288" y="4305300"/>
          <p14:tracePt t="105115" x="5822950" y="4354513"/>
          <p14:tracePt t="105120" x="5789613" y="4387850"/>
          <p14:tracePt t="105128" x="5765800" y="4421188"/>
          <p14:tracePt t="105136" x="5748338" y="4429125"/>
          <p14:tracePt t="105144" x="5732463" y="4452938"/>
          <p14:tracePt t="105153" x="5699125" y="4470400"/>
          <p14:tracePt t="105160" x="5699125" y="4478338"/>
          <p14:tracePt t="105168" x="5675313" y="4503738"/>
          <p14:tracePt t="105176" x="5649913" y="4519613"/>
          <p14:tracePt t="105185" x="5634038" y="4535488"/>
          <p14:tracePt t="105192" x="5583238" y="4560888"/>
          <p14:tracePt t="105200" x="5559425" y="4586288"/>
          <p14:tracePt t="105208" x="5526088" y="4602163"/>
          <p14:tracePt t="105219" x="5484813" y="4618038"/>
          <p14:tracePt t="105223" x="5443538" y="4643438"/>
          <p14:tracePt t="105233" x="5427663" y="4651375"/>
          <p14:tracePt t="105239" x="5386388" y="4660900"/>
          <p14:tracePt t="105249" x="5353050" y="4676775"/>
          <p14:tracePt t="105256" x="5302250" y="4702175"/>
          <p14:tracePt t="105266" x="5253038" y="4725988"/>
          <p14:tracePt t="105271" x="5203825" y="4751388"/>
          <p14:tracePt t="105282" x="5137150" y="4767263"/>
          <p14:tracePt t="105288" x="5072063" y="4784725"/>
          <p14:tracePt t="105298" x="4997450" y="4800600"/>
          <p14:tracePt t="105304" x="4930775" y="4816475"/>
          <p14:tracePt t="105317" x="4873625" y="4826000"/>
          <p14:tracePt t="105319" x="4806950" y="4841875"/>
          <p14:tracePt t="105328" x="4724400" y="4849813"/>
          <p14:tracePt t="105337" x="4649788" y="4849813"/>
          <p14:tracePt t="105344" x="4576763" y="4849813"/>
          <p14:tracePt t="105352" x="4502150" y="4849813"/>
          <p14:tracePt t="105360" x="4419600" y="4849813"/>
          <p14:tracePt t="105368" x="4329113" y="4867275"/>
          <p14:tracePt t="105376" x="4229100" y="4875213"/>
          <p14:tracePt t="105384" x="4138613" y="4891088"/>
          <p14:tracePt t="105392" x="4064000" y="4899025"/>
          <p14:tracePt t="105400" x="3989388" y="4899025"/>
          <p14:tracePt t="105408" x="3906838" y="4899025"/>
          <p14:tracePt t="105417" x="3824288" y="4899025"/>
          <p14:tracePt t="105423" x="3741738" y="4875213"/>
          <p14:tracePt t="105433" x="3659188" y="4841875"/>
          <p14:tracePt t="105440" x="3568700" y="4784725"/>
          <p14:tracePt t="105449" x="3486150" y="4718050"/>
          <p14:tracePt t="105456" x="3403600" y="4660900"/>
          <p14:tracePt t="105465" x="3321050" y="4586288"/>
          <p14:tracePt t="105472" x="3246438" y="4486275"/>
          <p14:tracePt t="105482" x="3179763" y="4403725"/>
          <p14:tracePt t="105488" x="3122613" y="4321175"/>
          <p14:tracePt t="105499" x="3089275" y="4238625"/>
          <p14:tracePt t="105503" x="3063875" y="4156075"/>
          <p14:tracePt t="105512" x="3048000" y="4048125"/>
          <p14:tracePt t="105519" x="3022600" y="3975100"/>
          <p14:tracePt t="105528" x="3014663" y="3908425"/>
          <p14:tracePt t="105535" x="3014663" y="3849688"/>
          <p14:tracePt t="105544" x="3014663" y="3792538"/>
          <p14:tracePt t="105551" x="3014663" y="3784600"/>
          <p14:tracePt t="105559" x="3014663" y="3767138"/>
          <p14:tracePt t="105567" x="3032125" y="3735388"/>
          <p14:tracePt t="105575" x="3040063" y="3717925"/>
          <p14:tracePt t="105585" x="3063875" y="3694113"/>
          <p14:tracePt t="105592" x="3081338" y="3668713"/>
          <p14:tracePt t="105600" x="3097213" y="3652838"/>
          <p14:tracePt t="105608" x="3114675" y="3602038"/>
          <p14:tracePt t="105616" x="3146425" y="3586163"/>
          <p14:tracePt t="105623" x="3155950" y="3568700"/>
          <p14:tracePt t="105633" x="3179763" y="3536950"/>
          <p14:tracePt t="105639" x="3197225" y="3503613"/>
          <p14:tracePt t="105650" x="3228975" y="3454400"/>
          <p14:tracePt t="105655" x="3238500" y="3403600"/>
          <p14:tracePt t="105668" x="3270250" y="3354388"/>
          <p14:tracePt t="105671" x="3279775" y="3321050"/>
          <p14:tracePt t="105681" x="3287713" y="3279775"/>
          <p14:tracePt t="105687" x="3321050" y="3263900"/>
          <p14:tracePt t="105698" x="3344863" y="3230563"/>
          <p14:tracePt t="105703" x="3378200" y="3189288"/>
          <p14:tracePt t="105711" x="3403600" y="3163888"/>
          <p14:tracePt t="105719" x="3411538" y="3140075"/>
          <p14:tracePt t="105727" x="3452813" y="3098800"/>
          <p14:tracePt t="105735" x="3478213" y="3057525"/>
          <p14:tracePt t="105743" x="3494088" y="3057525"/>
          <p14:tracePt t="105751" x="3509963" y="3057525"/>
          <p14:tracePt t="105759" x="3527425" y="3057525"/>
          <p14:tracePt t="105767" x="3543300" y="3040063"/>
          <p14:tracePt t="105775" x="3560763" y="3032125"/>
          <p14:tracePt t="105783" x="3568700" y="3008313"/>
          <p14:tracePt t="105791" x="3576638" y="3008313"/>
          <p14:tracePt t="105808" x="3576638" y="2998788"/>
          <p14:tracePt t="105817" x="3584575" y="2998788"/>
          <p14:tracePt t="105823" x="3592513" y="2998788"/>
          <p14:tracePt t="105888" x="3602038" y="2998788"/>
          <p14:tracePt t="105897" x="3625850" y="3040063"/>
          <p14:tracePt t="105903" x="3667125" y="3081338"/>
          <p14:tracePt t="105912" x="3684588" y="3114675"/>
          <p14:tracePt t="105919" x="3716338" y="3163888"/>
          <p14:tracePt t="105927" x="3741738" y="3238500"/>
          <p14:tracePt t="105935" x="3757613" y="3305175"/>
          <p14:tracePt t="105944" x="3798888" y="3387725"/>
          <p14:tracePt t="105952" x="3824288" y="3462338"/>
          <p14:tracePt t="105959" x="3849688" y="3544888"/>
          <p14:tracePt t="105969" x="3873500" y="3627438"/>
          <p14:tracePt t="105976" x="3914775" y="3717925"/>
          <p14:tracePt t="105984" x="3956050" y="3800475"/>
          <p14:tracePt t="105992" x="4014788" y="3900488"/>
          <p14:tracePt t="106001" x="4071938" y="3990975"/>
          <p14:tracePt t="106008" x="4113213" y="4065588"/>
          <p14:tracePt t="106017" x="4162425" y="4148138"/>
          <p14:tracePt t="106024" x="4195763" y="4205288"/>
          <p14:tracePt t="106033" x="4237038" y="4279900"/>
          <p14:tracePt t="106041" x="4278313" y="4346575"/>
          <p14:tracePt t="106050" x="4303713" y="4403725"/>
          <p14:tracePt t="106056" x="4329113" y="4462463"/>
          <p14:tracePt t="106066" x="4352925" y="4527550"/>
          <p14:tracePt t="106071" x="4370388" y="4560888"/>
          <p14:tracePt t="106083" x="4370388" y="4594225"/>
          <p14:tracePt t="106088" x="4386263" y="4627563"/>
          <p14:tracePt t="106099" x="4402138" y="4660900"/>
          <p14:tracePt t="106104" x="4419600" y="4718050"/>
          <p14:tracePt t="106112" x="4435475" y="4767263"/>
          <p14:tracePt t="106119" x="4443413" y="4816475"/>
          <p14:tracePt t="106128" x="4460875" y="4875213"/>
          <p14:tracePt t="106136" x="4476750" y="4932363"/>
          <p14:tracePt t="106144" x="4484688" y="4965700"/>
          <p14:tracePt t="106153" x="4494213" y="5014913"/>
          <p14:tracePt t="106159" x="4494213" y="5040313"/>
          <p14:tracePt t="106168" x="4494213" y="5065713"/>
          <p14:tracePt t="106176" x="4494213" y="5089525"/>
          <p14:tracePt t="106184" x="4494213" y="5122863"/>
          <p14:tracePt t="106192" x="4494213" y="5130800"/>
          <p14:tracePt t="106201" x="4494213" y="5138738"/>
          <p14:tracePt t="106208" x="4494213" y="5156200"/>
          <p14:tracePt t="106217" x="4494213" y="5164138"/>
          <p14:tracePt t="106234" x="4494213" y="5172075"/>
          <p14:tracePt t="106256" x="4494213" y="5180013"/>
          <p14:tracePt t="106312" x="4494213" y="5197475"/>
          <p14:tracePt t="106327" x="4468813" y="5197475"/>
          <p14:tracePt t="106351" x="4460875" y="5197475"/>
          <p14:tracePt t="106376" x="4452938" y="5197475"/>
          <p14:tracePt t="106384" x="4435475" y="5197475"/>
          <p14:tracePt t="106392" x="4419600" y="5197475"/>
          <p14:tracePt t="106401" x="4386263" y="5197475"/>
          <p14:tracePt t="106417" x="4370388" y="5197475"/>
          <p14:tracePt t="106423" x="4337050" y="5189538"/>
          <p14:tracePt t="106440" x="4303713" y="5180013"/>
          <p14:tracePt t="106449" x="4270375" y="5164138"/>
          <p14:tracePt t="106456" x="4244975" y="5148263"/>
          <p14:tracePt t="106466" x="4221163" y="5138738"/>
          <p14:tracePt t="106471" x="4171950" y="5122863"/>
          <p14:tracePt t="106483" x="4130675" y="5106988"/>
          <p14:tracePt t="106488" x="4105275" y="5106988"/>
          <p14:tracePt t="106496" x="4079875" y="5097463"/>
          <p14:tracePt t="106505" x="4048125" y="5081588"/>
          <p14:tracePt t="106512" x="4038600" y="5081588"/>
          <p14:tracePt t="106519" x="4006850" y="5081588"/>
          <p14:tracePt t="106527" x="3989388" y="5065713"/>
          <p14:tracePt t="106535" x="3981450" y="5065713"/>
          <p14:tracePt t="106544" x="3973513" y="5056188"/>
          <p14:tracePt t="106560" x="3956050" y="5056188"/>
          <p14:tracePt t="106584" x="3932238" y="5056188"/>
          <p14:tracePt t="106591" x="3932238" y="5048250"/>
          <p14:tracePt t="106601" x="3924300" y="5048250"/>
          <p14:tracePt t="106608" x="3898900" y="5048250"/>
          <p14:tracePt t="106624" x="3890963" y="5048250"/>
          <p14:tracePt t="106704" x="3873500" y="5040313"/>
          <p14:tracePt t="106712" x="3865563" y="5024438"/>
          <p14:tracePt t="106719" x="3849688" y="4983163"/>
          <p14:tracePt t="106727" x="3816350" y="4949825"/>
          <p14:tracePt t="106735" x="3808413" y="4932363"/>
          <p14:tracePt t="106744" x="3783013" y="4891088"/>
          <p14:tracePt t="106753" x="3757613" y="4833938"/>
          <p14:tracePt t="106760" x="3733800" y="4751388"/>
          <p14:tracePt t="106769" x="3692525" y="4651375"/>
          <p14:tracePt t="106775" x="3667125" y="4545013"/>
          <p14:tracePt t="106785" x="3625850" y="4421188"/>
          <p14:tracePt t="106792" x="3592513" y="4246563"/>
          <p14:tracePt t="106801" x="3560763" y="4073525"/>
          <p14:tracePt t="106807" x="3543300" y="3924300"/>
          <p14:tracePt t="106817" x="3535363" y="3784600"/>
          <p14:tracePt t="106824" x="3535363" y="3668713"/>
          <p14:tracePt t="106833" x="3535363" y="3544888"/>
          <p14:tracePt t="106839" x="3535363" y="3444875"/>
          <p14:tracePt t="106850" x="3527425" y="3354388"/>
          <p14:tracePt t="106856" x="3519488" y="3279775"/>
          <p14:tracePt t="106866" x="3519488" y="3214688"/>
          <p14:tracePt t="106872" x="3509963" y="3155950"/>
          <p14:tracePt t="106882" x="3509963" y="3098800"/>
          <p14:tracePt t="106888" x="3502025" y="3065463"/>
          <p14:tracePt t="106902" x="3502025" y="3057525"/>
          <p14:tracePt t="106904" x="3502025" y="3049588"/>
          <p14:tracePt t="106919" x="3502025" y="3040063"/>
          <p14:tracePt t="107040" x="3494088" y="3032125"/>
          <p14:tracePt t="107048" x="3486150" y="3032125"/>
          <p14:tracePt t="107056" x="3478213" y="3065463"/>
          <p14:tracePt t="107064" x="3478213" y="3081338"/>
          <p14:tracePt t="107071" x="3478213" y="3122613"/>
          <p14:tracePt t="107080" x="3478213" y="3197225"/>
          <p14:tracePt t="107088" x="3478213" y="3289300"/>
          <p14:tracePt t="107096" x="3460750" y="3379788"/>
          <p14:tracePt t="107104" x="3444875" y="3486150"/>
          <p14:tracePt t="107112" x="3444875" y="3594100"/>
          <p14:tracePt t="107119" x="3444875" y="3717925"/>
          <p14:tracePt t="107127" x="3444875" y="3825875"/>
          <p14:tracePt t="107135" x="3452813" y="3924300"/>
          <p14:tracePt t="107144" x="3468688" y="4024313"/>
          <p14:tracePt t="107152" x="3502025" y="4140200"/>
          <p14:tracePt t="107159" x="3527425" y="4238625"/>
          <p14:tracePt t="107168" x="3551238" y="4338638"/>
          <p14:tracePt t="107175" x="3568700" y="4437063"/>
          <p14:tracePt t="107185" x="3584575" y="4527550"/>
          <p14:tracePt t="107192" x="3602038" y="4627563"/>
          <p14:tracePt t="107201" x="3633788" y="4710113"/>
          <p14:tracePt t="107208" x="3659188" y="4792663"/>
          <p14:tracePt t="107217" x="3700463" y="4875213"/>
          <p14:tracePt t="107223" x="3749675" y="4940300"/>
          <p14:tracePt t="107234" x="3783013" y="4991100"/>
          <p14:tracePt t="107239" x="3790950" y="5006975"/>
          <p14:tracePt t="107250" x="3808413" y="5014913"/>
          <p14:tracePt t="107266" x="3816350" y="5032375"/>
          <p14:tracePt t="107319" x="3832225" y="5048250"/>
          <p14:tracePt t="107327" x="3841750" y="5065713"/>
          <p14:tracePt t="107336" x="3849688" y="5073650"/>
          <p14:tracePt t="107343" x="3873500" y="5089525"/>
          <p14:tracePt t="107353" x="3890963" y="5106988"/>
          <p14:tracePt t="107359" x="3932238" y="5122863"/>
          <p14:tracePt t="107368" x="3956050" y="5122863"/>
          <p14:tracePt t="107375" x="3965575" y="5122863"/>
          <p14:tracePt t="107392" x="3981450" y="5122863"/>
          <p14:tracePt t="107433" x="3989388" y="5122863"/>
          <p14:tracePt t="107440" x="4006850" y="5122863"/>
          <p14:tracePt t="107448" x="4022725" y="5122863"/>
          <p14:tracePt t="107455" x="4038600" y="5122863"/>
          <p14:tracePt t="107466" x="4056063" y="5122863"/>
          <p14:tracePt t="107472" x="4089400" y="5122863"/>
          <p14:tracePt t="107480" x="4105275" y="5122863"/>
          <p14:tracePt t="107488" x="4130675" y="5122863"/>
          <p14:tracePt t="107496" x="4138613" y="5122863"/>
          <p14:tracePt t="107503" x="4154488" y="5122863"/>
          <p14:tracePt t="107512" x="4179888" y="5122863"/>
          <p14:tracePt t="107527" x="4221163" y="5122863"/>
          <p14:tracePt t="107536" x="4229100" y="5122863"/>
          <p14:tracePt t="107543" x="4262438" y="5122863"/>
          <p14:tracePt t="107552" x="4286250" y="5122863"/>
          <p14:tracePt t="107559" x="4311650" y="5122863"/>
          <p14:tracePt t="107569" x="4344988" y="5122863"/>
          <p14:tracePt t="107575" x="4378325" y="5122863"/>
          <p14:tracePt t="107585" x="4386263" y="5122863"/>
          <p14:tracePt t="107592" x="4394200" y="5122863"/>
          <p14:tracePt t="107601" x="4411663" y="5122863"/>
          <p14:tracePt t="107608" x="4411663" y="5114925"/>
          <p14:tracePt t="107617" x="4452938" y="5114925"/>
          <p14:tracePt t="107624" x="4476750" y="5114925"/>
          <p14:tracePt t="107634" x="4494213" y="5106988"/>
          <p14:tracePt t="107639" x="4518025" y="5106988"/>
          <p14:tracePt t="107650" x="4535488" y="5106988"/>
          <p14:tracePt t="107656" x="4576763" y="5106988"/>
          <p14:tracePt t="107669" x="4592638" y="5106988"/>
          <p14:tracePt t="107672" x="4608513" y="5106988"/>
          <p14:tracePt t="107681" x="4618038" y="5097463"/>
          <p14:tracePt t="107687" x="4625975" y="5097463"/>
          <p14:tracePt t="107696" x="4641850" y="5089525"/>
          <p14:tracePt t="107703" x="4659313" y="5089525"/>
          <p14:tracePt t="107712" x="4691063" y="5089525"/>
          <p14:tracePt t="107719" x="4700588" y="5089525"/>
          <p14:tracePt t="107728" x="4724400" y="5089525"/>
          <p14:tracePt t="107736" x="4741863" y="5089525"/>
          <p14:tracePt t="107744" x="4783138" y="5089525"/>
          <p14:tracePt t="107752" x="4799013" y="5089525"/>
          <p14:tracePt t="107759" x="4814888" y="5089525"/>
          <p14:tracePt t="107769" x="4824413" y="5089525"/>
          <p14:tracePt t="107801" x="4832350" y="5089525"/>
          <p14:tracePt t="107816" x="4840288" y="5089525"/>
          <p14:tracePt t="110916" x="4724400" y="5114925"/>
          <p14:tracePt t="110937" x="4724400" y="5130800"/>
          <p14:tracePt t="110943" x="4724400" y="5148263"/>
          <p14:tracePt t="110952" x="4724400" y="5156200"/>
          <p14:tracePt t="110959" x="4716463" y="5189538"/>
          <p14:tracePt t="110970" x="4700588" y="5213350"/>
          <p14:tracePt t="110975" x="4675188" y="5254625"/>
          <p14:tracePt t="110986" x="4618038" y="5329238"/>
          <p14:tracePt t="110991" x="4543425" y="5387975"/>
          <p14:tracePt t="111003" x="4452938" y="5470525"/>
          <p14:tracePt t="111007" x="4344988" y="5527675"/>
          <p14:tracePt t="111016" x="4237038" y="5568950"/>
          <p14:tracePt t="111023" x="4121150" y="5618163"/>
          <p14:tracePt t="111031" x="4022725" y="5668963"/>
          <p14:tracePt t="111041" x="3914775" y="5726113"/>
          <p14:tracePt t="111047" x="3824288" y="5767388"/>
          <p14:tracePt t="111056" x="3767138" y="5800725"/>
          <p14:tracePt t="111063" x="3692525" y="5842000"/>
          <p14:tracePt t="111075" x="3643313" y="5865813"/>
          <p14:tracePt t="111079" x="3633788" y="5865813"/>
          <p14:tracePt t="111095" x="3625850" y="5875338"/>
          <p14:tracePt t="111105" x="3617913" y="5875338"/>
          <p14:tracePt t="111111" x="3602038" y="5891213"/>
          <p14:tracePt t="111121" x="3560763" y="5899150"/>
          <p14:tracePt t="111128" x="3535363" y="5907088"/>
          <p14:tracePt t="111137" x="3468688" y="5924550"/>
          <p14:tracePt t="111144" x="3386138" y="5940425"/>
          <p14:tracePt t="111153" x="3287713" y="5965825"/>
          <p14:tracePt t="111160" x="3163888" y="5981700"/>
          <p14:tracePt t="111169" x="3022600" y="5989638"/>
          <p14:tracePt t="111176" x="2808288" y="6015038"/>
          <p14:tracePt t="111186" x="2601913" y="6032500"/>
          <p14:tracePt t="111191" x="2354263" y="6032500"/>
          <p14:tracePt t="111205" x="2106613" y="6032500"/>
          <p14:tracePt t="111208" x="1900238" y="6032500"/>
          <p14:tracePt t="111216" x="1766888" y="6032500"/>
          <p14:tracePt t="111223" x="1668463" y="6032500"/>
          <p14:tracePt t="111231" x="1593850" y="6032500"/>
          <p14:tracePt t="111239" x="1536700" y="6040438"/>
          <p14:tracePt t="111247" x="1477963" y="6048375"/>
          <p14:tracePt t="111255" x="1428750" y="6056313"/>
          <p14:tracePt t="111263" x="1387475" y="6064250"/>
          <p14:tracePt t="111271" x="1338263" y="6073775"/>
          <p14:tracePt t="111279" x="1281113" y="6081713"/>
          <p14:tracePt t="111288" x="1230313" y="6089650"/>
          <p14:tracePt t="111295" x="1189038" y="6105525"/>
          <p14:tracePt t="111304" x="1147763" y="6122988"/>
          <p14:tracePt t="111321" x="1139825" y="6122988"/>
          <p14:tracePt t="111327" x="1131888" y="6130925"/>
          <p14:tracePt t="111479" x="1147763" y="6130925"/>
          <p14:tracePt t="111488" x="1181100" y="6130925"/>
          <p14:tracePt t="111495" x="1214438" y="6130925"/>
          <p14:tracePt t="111505" x="1238250" y="6130925"/>
          <p14:tracePt t="111511" x="1263650" y="6130925"/>
          <p14:tracePt t="111521" x="1296988" y="6130925"/>
          <p14:tracePt t="111527" x="1346200" y="6130925"/>
          <p14:tracePt t="111537" x="1387475" y="6130925"/>
          <p14:tracePt t="111543" x="1395413" y="6130925"/>
          <p14:tracePt t="111553" x="1420813" y="6130925"/>
          <p14:tracePt t="111570" x="1428750" y="6130925"/>
          <p14:tracePt t="111592" x="1446213" y="6130925"/>
          <p14:tracePt t="111600" x="1454150" y="6130925"/>
          <p14:tracePt t="111607" x="1462088" y="6122988"/>
          <p14:tracePt t="111616" x="1477963" y="6115050"/>
          <p14:tracePt t="111623" x="1495425" y="6097588"/>
          <p14:tracePt t="111631" x="1503363" y="6089650"/>
          <p14:tracePt t="111648" x="1511300" y="6073775"/>
          <p14:tracePt t="111656" x="1528763" y="6064250"/>
          <p14:tracePt t="111663" x="1536700" y="6056313"/>
          <p14:tracePt t="111674" x="1544638" y="6048375"/>
          <p14:tracePt t="111721" x="1552575" y="6032500"/>
          <p14:tracePt t="111736" x="1560513" y="6032500"/>
          <p14:tracePt t="111759" x="1577975" y="6015038"/>
          <p14:tracePt t="111768" x="1585913" y="6015038"/>
          <p14:tracePt t="111775" x="1585913" y="6007100"/>
          <p14:tracePt t="111799" x="1593850" y="6007100"/>
          <p14:tracePt t="111919" x="1593850" y="6015038"/>
          <p14:tracePt t="111927" x="1593850" y="6022975"/>
          <p14:tracePt t="111936" x="1593850" y="6040438"/>
          <p14:tracePt t="111944" x="1593850" y="6048375"/>
          <p14:tracePt t="111953" x="1593850" y="6073775"/>
          <p14:tracePt t="111959" x="1611313" y="6089650"/>
          <p14:tracePt t="111971" x="1611313" y="6097588"/>
          <p14:tracePt t="111975" x="1611313" y="6115050"/>
          <p14:tracePt t="111987" x="1611313" y="6138863"/>
          <p14:tracePt t="111991" x="1611313" y="6146800"/>
          <p14:tracePt t="111999" x="1611313" y="6188075"/>
          <p14:tracePt t="112007" x="1611313" y="6197600"/>
          <p14:tracePt t="112016" x="1611313" y="6213475"/>
          <p14:tracePt t="112023" x="1611313" y="6229350"/>
          <p14:tracePt t="112104" x="1611313" y="6221413"/>
          <p14:tracePt t="112111" x="1611313" y="6180138"/>
          <p14:tracePt t="112121" x="1611313" y="6146800"/>
          <p14:tracePt t="112127" x="1611313" y="6130925"/>
          <p14:tracePt t="112138" x="1611313" y="6115050"/>
          <p14:tracePt t="112143" x="1611313" y="6089650"/>
          <p14:tracePt t="112154" x="1611313" y="6073775"/>
          <p14:tracePt t="112159" x="1611313" y="6064250"/>
          <p14:tracePt t="112170" x="1611313" y="6040438"/>
          <p14:tracePt t="112175" x="1611313" y="6032500"/>
          <p14:tracePt t="112187" x="1611313" y="6015038"/>
          <p14:tracePt t="112199" x="1611313" y="5999163"/>
          <p14:tracePt t="112207" x="1611313" y="5989638"/>
          <p14:tracePt t="112215" x="1611313" y="5973763"/>
          <p14:tracePt t="112239" x="1611313" y="5965825"/>
          <p14:tracePt t="112247" x="1611313" y="5957888"/>
          <p14:tracePt t="112263" x="1601788" y="5940425"/>
          <p14:tracePt t="112279" x="1601788" y="5932488"/>
          <p14:tracePt t="112519" x="1593850" y="5932488"/>
          <p14:tracePt t="112711" x="1593850" y="5924550"/>
          <p14:tracePt t="112727" x="1593850" y="5907088"/>
          <p14:tracePt t="112744" x="1593850" y="5899150"/>
          <p14:tracePt t="112752" x="1593850" y="5891213"/>
          <p14:tracePt t="113583" x="1593850" y="5883275"/>
          <p14:tracePt t="113591" x="1593850" y="5891213"/>
          <p14:tracePt t="113599" x="1593850" y="5924550"/>
          <p14:tracePt t="113607" x="1593850" y="5948363"/>
          <p14:tracePt t="113615" x="1593850" y="5973763"/>
          <p14:tracePt t="113624" x="1577975" y="5989638"/>
          <p14:tracePt t="113632" x="1577975" y="6015038"/>
          <p14:tracePt t="113640" x="1577975" y="6032500"/>
          <p14:tracePt t="113647" x="1570038" y="6056313"/>
          <p14:tracePt t="113656" x="1570038" y="6081713"/>
          <p14:tracePt t="113665" x="1570038" y="6089650"/>
          <p14:tracePt t="113674" x="1560513" y="6122988"/>
          <p14:tracePt t="113680" x="1560513" y="6130925"/>
          <p14:tracePt t="113695" x="1560513" y="6138863"/>
          <p14:tracePt t="114303" x="1585913" y="6156325"/>
          <p14:tracePt t="114311" x="1627188" y="6172200"/>
          <p14:tracePt t="114327" x="1643063" y="6188075"/>
          <p14:tracePt t="114337" x="1684338" y="6188075"/>
          <p14:tracePt t="114343" x="1709738" y="6188075"/>
          <p14:tracePt t="114355" x="1758950" y="6188075"/>
          <p14:tracePt t="114359" x="1851025" y="6197600"/>
          <p14:tracePt t="114367" x="1949450" y="6205538"/>
          <p14:tracePt t="114375" x="2081213" y="6205538"/>
          <p14:tracePt t="114383" x="2222500" y="6205538"/>
          <p14:tracePt t="114392" x="2379663" y="6205538"/>
          <p14:tracePt t="114399" x="2560638" y="6205538"/>
          <p14:tracePt t="114407" x="2717800" y="6205538"/>
          <p14:tracePt t="114415" x="2882900" y="6213475"/>
          <p14:tracePt t="114424" x="3063875" y="6213475"/>
          <p14:tracePt t="114431" x="3171825" y="6213475"/>
          <p14:tracePt t="114442" x="3246438" y="6213475"/>
          <p14:tracePt t="114447" x="3303588" y="6213475"/>
          <p14:tracePt t="114457" x="3313113" y="6213475"/>
          <p14:tracePt t="114463" x="3321050" y="6213475"/>
          <p14:tracePt t="114473" x="3328988" y="6213475"/>
          <p14:tracePt t="114519" x="3328988" y="6221413"/>
          <p14:tracePt t="114527" x="3336925" y="6221413"/>
          <p14:tracePt t="114536" x="3354388" y="6221413"/>
          <p14:tracePt t="114543" x="3370263" y="6213475"/>
          <p14:tracePt t="114552" x="3395663" y="6197600"/>
          <p14:tracePt t="114559" x="3444875" y="6172200"/>
          <p14:tracePt t="114567" x="3478213" y="6172200"/>
          <p14:tracePt t="114575" x="3502025" y="6172200"/>
          <p14:tracePt t="114583" x="3543300" y="6172200"/>
          <p14:tracePt t="114591" x="3592513" y="6164263"/>
          <p14:tracePt t="114599" x="3651250" y="6164263"/>
          <p14:tracePt t="114608" x="3725863" y="6164263"/>
          <p14:tracePt t="114615" x="3790950" y="6164263"/>
          <p14:tracePt t="114624" x="3857625" y="6164263"/>
          <p14:tracePt t="114631" x="3914775" y="6156325"/>
          <p14:tracePt t="114641" x="3965575" y="6138863"/>
          <p14:tracePt t="114647" x="4006850" y="6130925"/>
          <p14:tracePt t="114657" x="4048125" y="6122988"/>
          <p14:tracePt t="114673" x="4056063" y="6122988"/>
          <p14:tracePt t="114759" x="4056063" y="6115050"/>
          <p14:tracePt t="114784" x="4064000" y="6115050"/>
          <p14:tracePt t="114799" x="4071938" y="6105525"/>
          <p14:tracePt t="115167" x="4097338" y="6105525"/>
          <p14:tracePt t="115175" x="4130675" y="6105525"/>
          <p14:tracePt t="115183" x="4171950" y="6105525"/>
          <p14:tracePt t="115192" x="4203700" y="6105525"/>
          <p14:tracePt t="115199" x="4229100" y="6105525"/>
          <p14:tracePt t="115208" x="4270375" y="6105525"/>
          <p14:tracePt t="115215" x="4329113" y="6105525"/>
          <p14:tracePt t="115225" x="4386263" y="6105525"/>
          <p14:tracePt t="115231" x="4435475" y="6105525"/>
          <p14:tracePt t="115241" x="4484688" y="6105525"/>
          <p14:tracePt t="115247" x="4518025" y="6105525"/>
          <p14:tracePt t="115257" x="4551363" y="6105525"/>
          <p14:tracePt t="115263" x="4576763" y="6105525"/>
          <p14:tracePt t="115274" x="4584700" y="6105525"/>
          <p14:tracePt t="115279" x="4592638" y="6105525"/>
          <p14:tracePt t="115291" x="4600575" y="6105525"/>
          <p14:tracePt t="115295" x="4608513" y="6097588"/>
          <p14:tracePt t="115306" x="4618038" y="6097588"/>
          <p14:tracePt t="115311" x="4633913" y="6097588"/>
          <p14:tracePt t="115322" x="4641850" y="6089650"/>
          <p14:tracePt t="115327" x="4649788" y="6089650"/>
          <p14:tracePt t="115336" x="4667250" y="6081713"/>
          <p14:tracePt t="115351" x="4675188" y="6081713"/>
          <p14:tracePt t="115359" x="4683125" y="6073775"/>
          <p14:tracePt t="115383" x="4700588" y="6056313"/>
          <p14:tracePt t="115392" x="4708525" y="6056313"/>
          <p14:tracePt t="115399" x="4716463" y="6056313"/>
          <p14:tracePt t="115408" x="4716463" y="6048375"/>
          <p14:tracePt t="115415" x="4716463" y="6040438"/>
          <p14:tracePt t="115424" x="4732338" y="6032500"/>
          <p14:tracePt t="115447" x="4741863" y="6022975"/>
          <p14:tracePt t="115457" x="4757738" y="6022975"/>
          <p14:tracePt t="115463" x="4765675" y="6022975"/>
          <p14:tracePt t="115473" x="4773613" y="6015038"/>
          <p14:tracePt t="115495" x="4773613" y="6007100"/>
          <p14:tracePt t="115719" x="4783138" y="6007100"/>
          <p14:tracePt t="115727" x="4791075" y="6007100"/>
          <p14:tracePt t="115751" x="4799013" y="6007100"/>
          <p14:tracePt t="115871" x="4806950" y="6007100"/>
          <p14:tracePt t="116775" x="4806950" y="6022975"/>
          <p14:tracePt t="116783" x="4806950" y="6048375"/>
          <p14:tracePt t="116792" x="4806950" y="6073775"/>
          <p14:tracePt t="116799" x="4806950" y="6081713"/>
          <p14:tracePt t="116809" x="4806950" y="6097588"/>
          <p14:tracePt t="116815" x="4799013" y="6115050"/>
          <p14:tracePt t="116825" x="4799013" y="6122988"/>
          <p14:tracePt t="116831" x="4799013" y="6146800"/>
          <p14:tracePt t="116841" x="4791075" y="6164263"/>
          <p14:tracePt t="116847" x="4791075" y="6172200"/>
          <p14:tracePt t="116857" x="4783138" y="6197600"/>
          <p14:tracePt t="116863" x="4783138" y="6205538"/>
          <p14:tracePt t="116873" x="4773613" y="6221413"/>
          <p14:tracePt t="116896" x="4765675" y="6246813"/>
          <p14:tracePt t="116919" x="4749800" y="6254750"/>
          <p14:tracePt t="116927" x="4749800" y="6262688"/>
          <p14:tracePt t="116943" x="4741863" y="6262688"/>
          <p14:tracePt t="116959" x="4741863" y="6270625"/>
          <p14:tracePt t="117367" x="4749800" y="6270625"/>
          <p14:tracePt t="117375" x="4773613" y="6270625"/>
          <p14:tracePt t="117383" x="4832350" y="6280150"/>
          <p14:tracePt t="117393" x="4930775" y="6280150"/>
          <p14:tracePt t="117399" x="5095875" y="6280150"/>
          <p14:tracePt t="117408" x="5345113" y="6280150"/>
          <p14:tracePt t="117415" x="5699125" y="6280150"/>
          <p14:tracePt t="117425" x="6080125" y="6280150"/>
          <p14:tracePt t="117432" x="6484938" y="6280150"/>
          <p14:tracePt t="117442" x="6931025" y="6280150"/>
          <p14:tracePt t="117447" x="7359650" y="6280150"/>
          <p14:tracePt t="117458" x="7780338" y="6280150"/>
          <p14:tracePt t="117463" x="8161338" y="6280150"/>
          <p14:tracePt t="117474" x="8483600" y="6288088"/>
          <p14:tracePt t="117479" x="8796338" y="6303963"/>
          <p14:tracePt t="117487" x="9020175" y="6303963"/>
          <p14:tracePt t="117711" x="9012238" y="6238875"/>
          <p14:tracePt t="117719" x="8912225" y="6221413"/>
          <p14:tracePt t="117727" x="8821738" y="6197600"/>
          <p14:tracePt t="117735" x="8731250" y="6188075"/>
          <p14:tracePt t="117743" x="8640763" y="6188075"/>
          <p14:tracePt t="117751" x="8540750" y="6180138"/>
          <p14:tracePt t="117761" x="8458200" y="6180138"/>
          <p14:tracePt t="117767" x="8359775" y="6180138"/>
          <p14:tracePt t="117776" x="8293100" y="6180138"/>
          <p14:tracePt t="117783" x="8226425" y="6180138"/>
          <p14:tracePt t="117793" x="8161338" y="6172200"/>
          <p14:tracePt t="117799" x="8112125" y="6172200"/>
          <p14:tracePt t="117809" x="8070850" y="6172200"/>
          <p14:tracePt t="117815" x="8037513" y="6164263"/>
          <p14:tracePt t="117826" x="8012113" y="6164263"/>
          <p14:tracePt t="117831" x="8004175" y="6164263"/>
          <p14:tracePt t="117842" x="7996238" y="6164263"/>
          <p14:tracePt t="117847" x="7978775" y="6164263"/>
          <p14:tracePt t="117863" x="7970838" y="6164263"/>
          <p14:tracePt t="117919" x="7962900" y="6164263"/>
          <p14:tracePt t="117943" x="7937500" y="6164263"/>
          <p14:tracePt t="117951" x="7929563" y="6164263"/>
          <p14:tracePt t="117960" x="7913688" y="6164263"/>
          <p14:tracePt t="117967" x="7905750" y="6172200"/>
          <p14:tracePt t="117976" x="7896225" y="6172200"/>
          <p14:tracePt t="118015" x="7896225" y="6180138"/>
          <p14:tracePt t="118047" x="7905750" y="6180138"/>
          <p14:tracePt t="118056" x="7921625" y="6172200"/>
          <p14:tracePt t="118063" x="7937500" y="6164263"/>
          <p14:tracePt t="118072" x="7947025" y="6156325"/>
          <p14:tracePt t="118079" x="7962900" y="6146800"/>
          <p14:tracePt t="118087" x="7962900" y="6138863"/>
          <p14:tracePt t="118095" x="7970838" y="6138863"/>
          <p14:tracePt t="118111" x="7970838" y="6130925"/>
          <p14:tracePt t="118127" x="7978775" y="6130925"/>
          <p14:tracePt t="118135" x="7988300" y="6115050"/>
          <p14:tracePt t="118247" x="7978775" y="6105525"/>
          <p14:tracePt t="118272" x="7962900" y="6105525"/>
          <p14:tracePt t="118279" x="7954963" y="6105525"/>
          <p14:tracePt t="118295" x="7947025" y="6105525"/>
          <p14:tracePt t="118303" x="7937500" y="6105525"/>
          <p14:tracePt t="118319" x="7929563" y="6105525"/>
          <p14:tracePt t="118327" x="7913688" y="6105525"/>
          <p14:tracePt t="118335" x="7896225" y="6105525"/>
          <p14:tracePt t="118344" x="7862888" y="6105525"/>
          <p14:tracePt t="118351" x="7831138" y="6105525"/>
          <p14:tracePt t="118360" x="7813675" y="6105525"/>
          <p14:tracePt t="118367" x="7789863" y="6105525"/>
          <p14:tracePt t="118377" x="7756525" y="6105525"/>
          <p14:tracePt t="118383" x="7731125" y="6105525"/>
          <p14:tracePt t="118393" x="7715250" y="6105525"/>
          <p14:tracePt t="118399" x="7697788" y="6105525"/>
          <p14:tracePt t="118409" x="7673975" y="6105525"/>
          <p14:tracePt t="118426" x="7656513" y="6105525"/>
          <p14:tracePt t="118431" x="7648575" y="6105525"/>
          <p14:tracePt t="118441" x="7640638" y="6105525"/>
          <p14:tracePt t="118567" x="7640638" y="6097588"/>
          <p14:tracePt t="118577" x="7640638" y="6089650"/>
          <p14:tracePt t="118583" x="7640638" y="6073775"/>
          <p14:tracePt t="118593" x="7648575" y="6056313"/>
          <p14:tracePt t="118599" x="7656513" y="6040438"/>
          <p14:tracePt t="118609" x="7656513" y="6015038"/>
          <p14:tracePt t="118615" x="7656513" y="5989638"/>
          <p14:tracePt t="118625" x="7656513" y="5965825"/>
          <p14:tracePt t="118631" x="7656513" y="5948363"/>
          <p14:tracePt t="118643" x="7656513" y="5907088"/>
          <p14:tracePt t="118647" x="7656513" y="5891213"/>
          <p14:tracePt t="118660" x="7656513" y="5857875"/>
          <p14:tracePt t="118663" x="7656513" y="5842000"/>
          <p14:tracePt t="118671" x="7656513" y="5808663"/>
          <p14:tracePt t="118679" x="7656513" y="5792788"/>
          <p14:tracePt t="118687" x="7656513" y="5767388"/>
          <p14:tracePt t="118695" x="7656513" y="5734050"/>
          <p14:tracePt t="118703" x="7656513" y="5700713"/>
          <p14:tracePt t="118711" x="7656513" y="5668963"/>
          <p14:tracePt t="118719" x="7656513" y="5635625"/>
          <p14:tracePt t="118727" x="7656513" y="5610225"/>
          <p14:tracePt t="118735" x="7656513" y="5584825"/>
          <p14:tracePt t="118744" x="7656513" y="5561013"/>
          <p14:tracePt t="118751" x="7656513" y="5553075"/>
          <p14:tracePt t="118761" x="7656513" y="5543550"/>
          <p14:tracePt t="118767" x="7656513" y="5535613"/>
          <p14:tracePt t="118776" x="7656513" y="5502275"/>
          <p14:tracePt t="118794" x="7656513" y="5486400"/>
          <p14:tracePt t="118799" x="7656513" y="5470525"/>
          <p14:tracePt t="118810" x="7648575" y="5445125"/>
          <p14:tracePt t="118825" x="7648575" y="5437188"/>
          <p14:tracePt t="118831" x="7648575" y="5419725"/>
          <p14:tracePt t="118842" x="7648575" y="5403850"/>
          <p14:tracePt t="118847" x="7648575" y="5395913"/>
          <p14:tracePt t="118858" x="7648575" y="5387975"/>
          <p14:tracePt t="118863" x="7648575" y="5370513"/>
          <p14:tracePt t="118967" x="7648575" y="5362575"/>
          <p14:tracePt t="119039" x="7648575" y="5370513"/>
          <p14:tracePt t="119047" x="7666038" y="5395913"/>
          <p14:tracePt t="119056" x="7666038" y="5411788"/>
          <p14:tracePt t="119063" x="7666038" y="5437188"/>
          <p14:tracePt t="119072" x="7666038" y="5461000"/>
          <p14:tracePt t="119079" x="7673975" y="5486400"/>
          <p14:tracePt t="119087" x="7681913" y="5511800"/>
          <p14:tracePt t="119096" x="7681913" y="5519738"/>
          <p14:tracePt t="119103" x="7689850" y="5553075"/>
          <p14:tracePt t="119112" x="7697788" y="5568950"/>
          <p14:tracePt t="119119" x="7697788" y="5576888"/>
          <p14:tracePt t="119129" x="7697788" y="5584825"/>
          <p14:tracePt t="119135" x="7697788" y="5610225"/>
          <p14:tracePt t="119151" x="7697788" y="5618163"/>
          <p14:tracePt t="119161" x="7697788" y="5635625"/>
          <p14:tracePt t="119177" x="7697788" y="5643563"/>
          <p14:tracePt t="119183" x="7697788" y="5651500"/>
          <p14:tracePt t="119199" x="7697788" y="5659438"/>
          <p14:tracePt t="119271" x="7707313" y="5659438"/>
          <p14:tracePt t="119295" x="7707313" y="5651500"/>
          <p14:tracePt t="119311" x="7715250" y="5643563"/>
          <p14:tracePt t="119319" x="7723188" y="5618163"/>
          <p14:tracePt t="119328" x="7723188" y="5594350"/>
          <p14:tracePt t="119335" x="7739063" y="5576888"/>
          <p14:tracePt t="119345" x="7739063" y="5568950"/>
          <p14:tracePt t="119351" x="7748588" y="5553075"/>
          <p14:tracePt t="119361" x="7748588" y="5543550"/>
          <p14:tracePt t="119367" x="7756525" y="5535613"/>
          <p14:tracePt t="119383" x="7756525" y="5527675"/>
          <p14:tracePt t="119393" x="7772400" y="5519738"/>
          <p14:tracePt t="119399" x="7772400" y="5511800"/>
          <p14:tracePt t="119415" x="7772400" y="5502275"/>
          <p14:tracePt t="119431" x="7772400" y="5494338"/>
          <p14:tracePt t="119443" x="7772400" y="5486400"/>
          <p14:tracePt t="119487" x="7772400" y="5478463"/>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5E93FA-BD49-4B3F-81F3-348F59B2A2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CE0CA2-1A48-4B23-8A77-1A9F640E54E6}" type="slidenum">
              <a:rPr kumimoji="0" lang="sk-S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sk-S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5256A5E-DAF3-448A-AE72-A76E57C9A354}"/>
              </a:ext>
            </a:extLst>
          </p:cNvPr>
          <p:cNvSpPr txBox="1"/>
          <p:nvPr/>
        </p:nvSpPr>
        <p:spPr>
          <a:xfrm>
            <a:off x="1685925" y="226367"/>
            <a:ext cx="5448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Free energy</a:t>
            </a:r>
          </a:p>
        </p:txBody>
      </p:sp>
      <p:pic>
        <p:nvPicPr>
          <p:cNvPr id="5" name="Picture 4">
            <a:extLst>
              <a:ext uri="{FF2B5EF4-FFF2-40B4-BE49-F238E27FC236}">
                <a16:creationId xmlns:a16="http://schemas.microsoft.com/office/drawing/2014/main" id="{EE005A65-680D-44D4-8075-C611655FC9D2}"/>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4851793" y="1037906"/>
            <a:ext cx="2634857" cy="210857"/>
          </a:xfrm>
          <a:prstGeom prst="rect">
            <a:avLst/>
          </a:prstGeom>
        </p:spPr>
      </p:pic>
      <p:pic>
        <p:nvPicPr>
          <p:cNvPr id="6" name="Picture 5">
            <a:extLst>
              <a:ext uri="{FF2B5EF4-FFF2-40B4-BE49-F238E27FC236}">
                <a16:creationId xmlns:a16="http://schemas.microsoft.com/office/drawing/2014/main" id="{D11A5B23-DA74-4CB1-8431-968BC22464F0}"/>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973253" y="1037906"/>
            <a:ext cx="3003429" cy="229714"/>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73F633D-00B5-43AB-AD5B-E5273829F6F2}"/>
                  </a:ext>
                </a:extLst>
              </p:cNvPr>
              <p:cNvSpPr txBox="1"/>
              <p:nvPr/>
            </p:nvSpPr>
            <p:spPr>
              <a:xfrm>
                <a:off x="333375" y="1552575"/>
                <a:ext cx="83915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For isothermal processes with fixed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𝑁</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get</a:t>
                </a:r>
              </a:p>
            </p:txBody>
          </p:sp>
        </mc:Choice>
        <mc:Fallback xmlns="">
          <p:sp>
            <p:nvSpPr>
              <p:cNvPr id="7" name="TextBox 6">
                <a:extLst>
                  <a:ext uri="{FF2B5EF4-FFF2-40B4-BE49-F238E27FC236}">
                    <a16:creationId xmlns:a16="http://schemas.microsoft.com/office/drawing/2014/main" id="{573F633D-00B5-43AB-AD5B-E5273829F6F2}"/>
                  </a:ext>
                </a:extLst>
              </p:cNvPr>
              <p:cNvSpPr txBox="1">
                <a:spLocks noRot="1" noChangeAspect="1" noMove="1" noResize="1" noEditPoints="1" noAdjustHandles="1" noChangeArrowheads="1" noChangeShapeType="1" noTextEdit="1"/>
              </p:cNvSpPr>
              <p:nvPr/>
            </p:nvSpPr>
            <p:spPr>
              <a:xfrm>
                <a:off x="333375" y="1552575"/>
                <a:ext cx="8391525" cy="369332"/>
              </a:xfrm>
              <a:prstGeom prst="rect">
                <a:avLst/>
              </a:prstGeom>
              <a:blipFill>
                <a:blip r:embed="rId10"/>
                <a:stretch>
                  <a:fillRect l="-654" t="-10000" b="-26667"/>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B4317EAA-2AF2-44CD-A6BF-44EEA0D9FFF2}"/>
              </a:ext>
            </a:extLst>
          </p:cNvPr>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3674079" y="2138085"/>
            <a:ext cx="1764000" cy="209143"/>
          </a:xfrm>
          <a:prstGeom prst="rect">
            <a:avLst/>
          </a:prstGeom>
        </p:spPr>
      </p:pic>
      <p:sp>
        <p:nvSpPr>
          <p:cNvPr id="14" name="TextBox 13">
            <a:extLst>
              <a:ext uri="{FF2B5EF4-FFF2-40B4-BE49-F238E27FC236}">
                <a16:creationId xmlns:a16="http://schemas.microsoft.com/office/drawing/2014/main" id="{FFF61F08-2ADF-4F37-9106-C8E6FB92E768}"/>
              </a:ext>
            </a:extLst>
          </p:cNvPr>
          <p:cNvSpPr txBox="1"/>
          <p:nvPr/>
        </p:nvSpPr>
        <p:spPr>
          <a:xfrm>
            <a:off x="419100" y="2347228"/>
            <a:ext cx="8305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So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for isothermal process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infinitesimal pieces of work can be easily integrate to get</a:t>
            </a:r>
          </a:p>
        </p:txBody>
      </p:sp>
      <p:pic>
        <p:nvPicPr>
          <p:cNvPr id="16" name="Picture 15">
            <a:extLst>
              <a:ext uri="{FF2B5EF4-FFF2-40B4-BE49-F238E27FC236}">
                <a16:creationId xmlns:a16="http://schemas.microsoft.com/office/drawing/2014/main" id="{EA661480-B967-4CE8-B0F4-7C7A291C06A7}"/>
              </a:ext>
            </a:extLst>
          </p:cNvPr>
          <p:cNvPicPr>
            <a:picLocks noChangeAspect="1"/>
          </p:cNvPicPr>
          <p:nvPr>
            <p:custDataLst>
              <p:tags r:id="rId4"/>
            </p:custDataLst>
          </p:nvPr>
        </p:nvPicPr>
        <p:blipFill>
          <a:blip r:embed="rId12" cstate="print">
            <a:extLst>
              <a:ext uri="{28A0092B-C50C-407E-A947-70E740481C1C}">
                <a14:useLocalDpi xmlns:a14="http://schemas.microsoft.com/office/drawing/2010/main" val="0"/>
              </a:ext>
            </a:extLst>
          </a:blip>
          <a:stretch>
            <a:fillRect/>
          </a:stretch>
        </p:blipFill>
        <p:spPr>
          <a:xfrm>
            <a:off x="3762286" y="2943024"/>
            <a:ext cx="1222286" cy="198857"/>
          </a:xfrm>
          <a:prstGeom prst="rect">
            <a:avLst/>
          </a:prstGeom>
        </p:spPr>
      </p:pic>
      <p:sp>
        <p:nvSpPr>
          <p:cNvPr id="17" name="TextBox 16">
            <a:extLst>
              <a:ext uri="{FF2B5EF4-FFF2-40B4-BE49-F238E27FC236}">
                <a16:creationId xmlns:a16="http://schemas.microsoft.com/office/drawing/2014/main" id="{0A31D1C6-E305-448D-8787-5A97FC0E0375}"/>
              </a:ext>
            </a:extLst>
          </p:cNvPr>
          <p:cNvSpPr txBox="1"/>
          <p:nvPr/>
        </p:nvSpPr>
        <p:spPr>
          <a:xfrm>
            <a:off x="419100" y="3429000"/>
            <a:ext cx="839152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Free energy can be understood as the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isothermal potential of work</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It says how much mechanical work can be extracted from a device in an isothermal process. This is perhaps the motivation for its name “free energy”.</a:t>
            </a:r>
          </a:p>
        </p:txBody>
      </p:sp>
      <p:pic>
        <p:nvPicPr>
          <p:cNvPr id="4" name="Audio 3">
            <a:hlinkClick r:id="" action="ppaction://media"/>
            <a:extLst>
              <a:ext uri="{FF2B5EF4-FFF2-40B4-BE49-F238E27FC236}">
                <a16:creationId xmlns:a16="http://schemas.microsoft.com/office/drawing/2014/main" id="{216555A0-B48F-4A5B-980D-6D3B9F073B3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73323116"/>
      </p:ext>
    </p:extLst>
  </p:cSld>
  <p:clrMapOvr>
    <a:masterClrMapping/>
  </p:clrMapOvr>
  <mc:AlternateContent xmlns:mc="http://schemas.openxmlformats.org/markup-compatibility/2006">
    <mc:Choice xmlns:p14="http://schemas.microsoft.com/office/powerpoint/2010/main" Requires="p14">
      <p:transition spd="slow" p14:dur="2000" advTm="66504"/>
    </mc:Choice>
    <mc:Fallback>
      <p:transition spd="slow" advTm="66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014" x="7789863" y="5486400"/>
          <p14:tracePt t="1018" x="7839075" y="5511800"/>
          <p14:tracePt t="1026" x="7862888" y="5527675"/>
          <p14:tracePt t="1034" x="7913688" y="5553075"/>
          <p14:tracePt t="1042" x="7970838" y="5576888"/>
          <p14:tracePt t="1050" x="8020050" y="5610225"/>
          <p14:tracePt t="1058" x="8029575" y="5618163"/>
          <p14:tracePt t="1066" x="8037513" y="5626100"/>
          <p14:tracePt t="1146" x="8004175" y="5618163"/>
          <p14:tracePt t="1155" x="7978775" y="5602288"/>
          <p14:tracePt t="1162" x="7896225" y="5561013"/>
          <p14:tracePt t="1170" x="7797800" y="5527675"/>
          <p14:tracePt t="1178" x="7648575" y="5486400"/>
          <p14:tracePt t="1189" x="7475538" y="5437188"/>
          <p14:tracePt t="1194" x="7292975" y="5387975"/>
          <p14:tracePt t="1203" x="7161213" y="5362575"/>
          <p14:tracePt t="1210" x="7096125" y="5346700"/>
          <p14:tracePt t="1218" x="7045325" y="5329238"/>
          <p14:tracePt t="1226" x="7004050" y="5321300"/>
          <p14:tracePt t="1234" x="6980238" y="5313363"/>
          <p14:tracePt t="1242" x="6972300" y="5313363"/>
          <p14:tracePt t="1250" x="6931025" y="5295900"/>
          <p14:tracePt t="1262" x="6905625" y="5295900"/>
          <p14:tracePt t="1266" x="6864350" y="5280025"/>
          <p14:tracePt t="1275" x="6815138" y="5254625"/>
          <p14:tracePt t="1282" x="6756400" y="5230813"/>
          <p14:tracePt t="1292" x="6691313" y="5205413"/>
          <p14:tracePt t="1298" x="6616700" y="5172075"/>
          <p14:tracePt t="1308" x="6550025" y="5138738"/>
          <p14:tracePt t="1314" x="6492875" y="5114925"/>
          <p14:tracePt t="1326" x="6418263" y="5081588"/>
          <p14:tracePt t="1330" x="6361113" y="5056188"/>
          <p14:tracePt t="1340" x="6302375" y="5024438"/>
          <p14:tracePt t="1346" x="6245225" y="4999038"/>
          <p14:tracePt t="1357" x="6186488" y="4983163"/>
          <p14:tracePt t="1362" x="6129338" y="4965700"/>
          <p14:tracePt t="1372" x="6088063" y="4957763"/>
          <p14:tracePt t="1379" x="6029325" y="4940300"/>
          <p14:tracePt t="1389" x="5997575" y="4932363"/>
          <p14:tracePt t="1394" x="5972175" y="4924425"/>
          <p14:tracePt t="1403" x="5922963" y="4916488"/>
          <p14:tracePt t="1410" x="5897563" y="4908550"/>
          <p14:tracePt t="1418" x="5864225" y="4908550"/>
          <p14:tracePt t="1426" x="5815013" y="4899025"/>
          <p14:tracePt t="1434" x="5765800" y="4891088"/>
          <p14:tracePt t="1442" x="5691188" y="4875213"/>
          <p14:tracePt t="1450" x="5624513" y="4857750"/>
          <p14:tracePt t="1458" x="5559425" y="4849813"/>
          <p14:tracePt t="1466" x="5500688" y="4841875"/>
          <p14:tracePt t="1476" x="5468938" y="4833938"/>
          <p14:tracePt t="1530" x="5451475" y="4833938"/>
          <p14:tracePt t="1539" x="5435600" y="4826000"/>
          <p14:tracePt t="1546" x="5410200" y="4808538"/>
          <p14:tracePt t="1554" x="5360988" y="4800600"/>
          <p14:tracePt t="1562" x="5311775" y="4784725"/>
          <p14:tracePt t="1573" x="5270500" y="4775200"/>
          <p14:tracePt t="1579" x="5219700" y="4767263"/>
          <p14:tracePt t="1589" x="5187950" y="4751388"/>
          <p14:tracePt t="1594" x="5154613" y="4751388"/>
          <p14:tracePt t="1603" x="5129213" y="4733925"/>
          <p14:tracePt t="1618" x="5113338" y="4725988"/>
          <p14:tracePt t="1626" x="5113338" y="4710113"/>
          <p14:tracePt t="1634" x="5105400" y="4692650"/>
          <p14:tracePt t="1643" x="5087938" y="4651375"/>
          <p14:tracePt t="1650" x="5046663" y="4586288"/>
          <p14:tracePt t="1659" x="5005388" y="4519613"/>
          <p14:tracePt t="1666" x="4956175" y="4421188"/>
          <p14:tracePt t="1676" x="4906963" y="4321175"/>
          <p14:tracePt t="1682" x="4848225" y="4230688"/>
          <p14:tracePt t="1692" x="4806950" y="4148138"/>
          <p14:tracePt t="1698" x="4783138" y="4073525"/>
          <p14:tracePt t="1708" x="4700588" y="3932238"/>
          <p14:tracePt t="1714" x="4618038" y="3833813"/>
          <p14:tracePt t="1723" x="4567238" y="3759200"/>
          <p14:tracePt t="1730" x="4502150" y="3702050"/>
          <p14:tracePt t="1739" x="4460875" y="3652838"/>
          <p14:tracePt t="1746" x="4427538" y="3602038"/>
          <p14:tracePt t="1755" x="4394200" y="3552825"/>
          <p14:tracePt t="1762" x="4378325" y="3503613"/>
          <p14:tracePt t="1772" x="4378325" y="3495675"/>
          <p14:tracePt t="1778" x="4370388" y="3470275"/>
          <p14:tracePt t="1786" x="4360863" y="3454400"/>
          <p14:tracePt t="1794" x="4352925" y="3444875"/>
          <p14:tracePt t="1810" x="4337050" y="3436938"/>
          <p14:tracePt t="1818" x="4319588" y="3413125"/>
          <p14:tracePt t="1826" x="4295775" y="3387725"/>
          <p14:tracePt t="1834" x="4278313" y="3354388"/>
          <p14:tracePt t="1842" x="4254500" y="3338513"/>
          <p14:tracePt t="1850" x="4237038" y="3330575"/>
          <p14:tracePt t="1861" x="4195763" y="3297238"/>
          <p14:tracePt t="1866" x="4179888" y="3279775"/>
          <p14:tracePt t="1875" x="4162425" y="3263900"/>
          <p14:tracePt t="1882" x="4146550" y="3246438"/>
          <p14:tracePt t="1892" x="4130675" y="3230563"/>
          <p14:tracePt t="1908" x="4121150" y="3222625"/>
          <p14:tracePt t="1914" x="4121150" y="3214688"/>
          <p14:tracePt t="1923" x="4113213" y="3205163"/>
          <p14:tracePt t="1962" x="4105275" y="3197225"/>
          <p14:tracePt t="1986" x="4105275" y="3189288"/>
          <p14:tracePt t="1994" x="4079875" y="3163888"/>
          <p14:tracePt t="2002" x="4071938" y="3148013"/>
          <p14:tracePt t="2010" x="4048125" y="3132138"/>
          <p14:tracePt t="2026" x="4048125" y="3122613"/>
          <p14:tracePt t="2034" x="4048125" y="3106738"/>
          <p14:tracePt t="2042" x="4030663" y="3090863"/>
          <p14:tracePt t="2050" x="4030663" y="3081338"/>
          <p14:tracePt t="2066" x="4022725" y="3073400"/>
          <p14:tracePt t="2091" x="4014788" y="3065463"/>
          <p14:tracePt t="2234" x="4014788" y="3073400"/>
          <p14:tracePt t="2346" x="4014788" y="3065463"/>
          <p14:tracePt t="2354" x="4014788" y="3032125"/>
          <p14:tracePt t="2362" x="3997325" y="3016250"/>
          <p14:tracePt t="2371" x="3981450" y="2974975"/>
          <p14:tracePt t="2378" x="3948113" y="2916238"/>
          <p14:tracePt t="2387" x="3898900" y="2851150"/>
          <p14:tracePt t="2394" x="3873500" y="2792413"/>
          <p14:tracePt t="2402" x="3849688" y="2727325"/>
          <p14:tracePt t="2410" x="3824288" y="2652713"/>
          <p14:tracePt t="2418" x="3798888" y="2586038"/>
          <p14:tracePt t="2426" x="3783013" y="2528888"/>
          <p14:tracePt t="2434" x="3775075" y="2470150"/>
          <p14:tracePt t="2444" x="3775075" y="2413000"/>
          <p14:tracePt t="2450" x="3767138" y="2354263"/>
          <p14:tracePt t="2460" x="3757613" y="2312988"/>
          <p14:tracePt t="2466" x="3733800" y="2263775"/>
          <p14:tracePt t="2476" x="3708400" y="2214563"/>
          <p14:tracePt t="2482" x="3700463" y="2181225"/>
          <p14:tracePt t="2492" x="3684588" y="2147888"/>
          <p14:tracePt t="2498" x="3675063" y="2124075"/>
          <p14:tracePt t="2508" x="3659188" y="2098675"/>
          <p14:tracePt t="2514" x="3651250" y="2065338"/>
          <p14:tracePt t="2524" x="3643313" y="2041525"/>
          <p14:tracePt t="2530" x="3633788" y="2000250"/>
          <p14:tracePt t="2540" x="3609975" y="1949450"/>
          <p14:tracePt t="2546" x="3592513" y="1908175"/>
          <p14:tracePt t="2557" x="3576638" y="1874838"/>
          <p14:tracePt t="2562" x="3576638" y="1858963"/>
          <p14:tracePt t="2573" x="3576638" y="1843088"/>
          <p14:tracePt t="2578" x="3568700" y="1825625"/>
          <p14:tracePt t="2594" x="3568700" y="1817688"/>
          <p14:tracePt t="2626" x="3568700" y="1809750"/>
          <p14:tracePt t="2642" x="3568700" y="1792288"/>
          <p14:tracePt t="2651" x="3568700" y="1776413"/>
          <p14:tracePt t="2675" x="3568700" y="1768475"/>
          <p14:tracePt t="2708" x="3568700" y="1760538"/>
          <p14:tracePt t="2731" x="3568700" y="1751013"/>
          <p14:tracePt t="2931" x="3576638" y="1751013"/>
          <p14:tracePt t="2954" x="3568700" y="1751013"/>
          <p14:tracePt t="2962" x="3560763" y="1751013"/>
          <p14:tracePt t="2970" x="3527425" y="1751013"/>
          <p14:tracePt t="2978" x="3509963" y="1760538"/>
          <p14:tracePt t="2986" x="3478213" y="1760538"/>
          <p14:tracePt t="2994" x="3444875" y="1784350"/>
          <p14:tracePt t="3002" x="3395663" y="1809750"/>
          <p14:tracePt t="3011" x="3354388" y="1817688"/>
          <p14:tracePt t="3018" x="3295650" y="1833563"/>
          <p14:tracePt t="3027" x="3238500" y="1843088"/>
          <p14:tracePt t="3034" x="3197225" y="1851025"/>
          <p14:tracePt t="3044" x="3171825" y="1858963"/>
          <p14:tracePt t="3050" x="3138488" y="1874838"/>
          <p14:tracePt t="3060" x="3105150" y="1892300"/>
          <p14:tracePt t="3066" x="3081338" y="1900238"/>
          <p14:tracePt t="3076" x="3055938" y="1900238"/>
          <p14:tracePt t="3082" x="3040063" y="1908175"/>
          <p14:tracePt t="3092" x="3014663" y="1917700"/>
          <p14:tracePt t="3098" x="2990850" y="1925638"/>
          <p14:tracePt t="3108" x="2965450" y="1925638"/>
          <p14:tracePt t="3124" x="2940050" y="1925638"/>
          <p14:tracePt t="3130" x="2908300" y="1925638"/>
          <p14:tracePt t="3140" x="2890838" y="1925638"/>
          <p14:tracePt t="3146" x="2849563" y="1925638"/>
          <p14:tracePt t="3157" x="2816225" y="1925638"/>
          <p14:tracePt t="3164" x="2792413" y="1925638"/>
          <p14:tracePt t="3171" x="2767013" y="1925638"/>
          <p14:tracePt t="3178" x="2759075" y="1925638"/>
          <p14:tracePt t="3186" x="2741613" y="1925638"/>
          <p14:tracePt t="3194" x="2733675" y="1925638"/>
          <p14:tracePt t="3202" x="2709863" y="1925638"/>
          <p14:tracePt t="3210" x="2684463" y="1925638"/>
          <p14:tracePt t="3218" x="2659063" y="1933575"/>
          <p14:tracePt t="3226" x="2635250" y="1933575"/>
          <p14:tracePt t="3234" x="2609850" y="1933575"/>
          <p14:tracePt t="3243" x="2560638" y="1941513"/>
          <p14:tracePt t="3250" x="2493963" y="1941513"/>
          <p14:tracePt t="3259" x="2436813" y="1958975"/>
          <p14:tracePt t="3266" x="2362200" y="1966913"/>
          <p14:tracePt t="3276" x="2279650" y="1974850"/>
          <p14:tracePt t="3282" x="2205038" y="1990725"/>
          <p14:tracePt t="3293" x="2139950" y="2008188"/>
          <p14:tracePt t="3298" x="2047875" y="2016125"/>
          <p14:tracePt t="3308" x="1957388" y="2041525"/>
          <p14:tracePt t="3314" x="1892300" y="2049463"/>
          <p14:tracePt t="3324" x="1882775" y="2049463"/>
          <p14:tracePt t="3330" x="1858963" y="2049463"/>
          <p14:tracePt t="3410" x="1851025" y="2049463"/>
          <p14:tracePt t="3434" x="1833563" y="2049463"/>
          <p14:tracePt t="3466" x="1825625" y="2041525"/>
          <p14:tracePt t="3490" x="1825625" y="2032000"/>
          <p14:tracePt t="3498" x="1825625" y="2024063"/>
          <p14:tracePt t="3514" x="1825625" y="2016125"/>
          <p14:tracePt t="3522" x="1809750" y="2000250"/>
          <p14:tracePt t="3530" x="1809750" y="1990725"/>
          <p14:tracePt t="3571" x="1800225" y="1982788"/>
          <p14:tracePt t="3610" x="1784350" y="1982788"/>
          <p14:tracePt t="3618" x="1766888" y="1982788"/>
          <p14:tracePt t="3626" x="1758950" y="1982788"/>
          <p14:tracePt t="3634" x="1735138" y="1982788"/>
          <p14:tracePt t="3659" x="1735138" y="1990725"/>
          <p14:tracePt t="3676" x="1735138" y="2032000"/>
          <p14:tracePt t="3682" x="1758950" y="2041525"/>
          <p14:tracePt t="3693" x="1766888" y="2065338"/>
          <p14:tracePt t="3722" x="1776413" y="2065338"/>
          <p14:tracePt t="3739" x="1784350" y="2065338"/>
          <p14:tracePt t="3746" x="1792288" y="2065338"/>
          <p14:tracePt t="3755" x="1817688" y="2065338"/>
          <p14:tracePt t="3770" x="1841500" y="2065338"/>
          <p14:tracePt t="3778" x="1858963" y="2065338"/>
          <p14:tracePt t="3786" x="1866900" y="2065338"/>
          <p14:tracePt t="3802" x="1882775" y="2065338"/>
          <p14:tracePt t="3810" x="1892300" y="2065338"/>
          <p14:tracePt t="3820" x="1900238" y="2065338"/>
          <p14:tracePt t="3827" x="1908175" y="2065338"/>
          <p14:tracePt t="3834" x="1916113" y="2065338"/>
          <p14:tracePt t="3843" x="1924050" y="2065338"/>
          <p14:tracePt t="3850" x="1924050" y="2057400"/>
          <p14:tracePt t="3860" x="1924050" y="2049463"/>
          <p14:tracePt t="3876" x="1924050" y="2032000"/>
          <p14:tracePt t="3882" x="1924050" y="2016125"/>
          <p14:tracePt t="3898" x="1924050" y="2008188"/>
          <p14:tracePt t="3909" x="1924050" y="2000250"/>
          <p14:tracePt t="4051" x="1933575" y="2000250"/>
          <p14:tracePt t="4059" x="1949450" y="1990725"/>
          <p14:tracePt t="4066" x="1965325" y="1966913"/>
          <p14:tracePt t="4076" x="1982788" y="1966913"/>
          <p14:tracePt t="4082" x="2024063" y="1949450"/>
          <p14:tracePt t="4092" x="2065338" y="1949450"/>
          <p14:tracePt t="4098" x="2114550" y="1949450"/>
          <p14:tracePt t="4108" x="2155825" y="1949450"/>
          <p14:tracePt t="4114" x="2189163" y="1949450"/>
          <p14:tracePt t="4126" x="2205038" y="1949450"/>
          <p14:tracePt t="4130" x="2246313" y="1949450"/>
          <p14:tracePt t="4141" x="2305050" y="1949450"/>
          <p14:tracePt t="4146" x="2354263" y="1966913"/>
          <p14:tracePt t="4154" x="2403475" y="1974850"/>
          <p14:tracePt t="4162" x="2444750" y="1982788"/>
          <p14:tracePt t="4170" x="2478088" y="1982788"/>
          <p14:tracePt t="4178" x="2527300" y="1990725"/>
          <p14:tracePt t="4186" x="2560638" y="1990725"/>
          <p14:tracePt t="4194" x="2568575" y="1990725"/>
          <p14:tracePt t="4202" x="2593975" y="1990725"/>
          <p14:tracePt t="4258" x="2593975" y="1974850"/>
          <p14:tracePt t="4268" x="2593975" y="1941513"/>
          <p14:tracePt t="4276" x="2593975" y="1925638"/>
          <p14:tracePt t="4282" x="2586038" y="1908175"/>
          <p14:tracePt t="4292" x="2568575" y="1884363"/>
          <p14:tracePt t="4298" x="2544763" y="1858963"/>
          <p14:tracePt t="4308" x="2493963" y="1843088"/>
          <p14:tracePt t="4314" x="2493963" y="1833563"/>
          <p14:tracePt t="4325" x="2478088" y="1825625"/>
          <p14:tracePt t="4330" x="2470150" y="1825625"/>
          <p14:tracePt t="4346" x="2452688" y="1817688"/>
          <p14:tracePt t="4394" x="2436813" y="1817688"/>
          <p14:tracePt t="4402" x="2428875" y="1817688"/>
          <p14:tracePt t="4410" x="2411413" y="1817688"/>
          <p14:tracePt t="4418" x="2403475" y="1817688"/>
          <p14:tracePt t="4427" x="2395538" y="1817688"/>
          <p14:tracePt t="4443" x="2387600" y="1817688"/>
          <p14:tracePt t="4451" x="2379663" y="1825625"/>
          <p14:tracePt t="4476" x="2379663" y="1833563"/>
          <p14:tracePt t="4482" x="2379663" y="1851025"/>
          <p14:tracePt t="4498" x="2379663" y="1858963"/>
          <p14:tracePt t="4508" x="2387600" y="1866900"/>
          <p14:tracePt t="4514" x="2420938" y="1874838"/>
          <p14:tracePt t="4525" x="2444750" y="1874838"/>
          <p14:tracePt t="4530" x="2470150" y="1874838"/>
          <p14:tracePt t="4538" x="2503488" y="1874838"/>
          <p14:tracePt t="4546" x="2535238" y="1874838"/>
          <p14:tracePt t="4554" x="2552700" y="1874838"/>
          <p14:tracePt t="4562" x="2586038" y="1874838"/>
          <p14:tracePt t="4570" x="2609850" y="1874838"/>
          <p14:tracePt t="4578" x="2659063" y="1858963"/>
          <p14:tracePt t="4586" x="2684463" y="1858963"/>
          <p14:tracePt t="4595" x="2725738" y="1851025"/>
          <p14:tracePt t="4602" x="2792413" y="1833563"/>
          <p14:tracePt t="4611" x="2849563" y="1809750"/>
          <p14:tracePt t="4618" x="2932113" y="1776413"/>
          <p14:tracePt t="4627" x="3022600" y="1735138"/>
          <p14:tracePt t="4634" x="3122613" y="1685925"/>
          <p14:tracePt t="4644" x="3238500" y="1636713"/>
          <p14:tracePt t="4652" x="3344863" y="1595438"/>
          <p14:tracePt t="4661" x="3460750" y="1554163"/>
          <p14:tracePt t="4667" x="3560763" y="1528763"/>
          <p14:tracePt t="4676" x="3659188" y="1511300"/>
          <p14:tracePt t="4682" x="3757613" y="1495425"/>
          <p14:tracePt t="4692" x="3824288" y="1487488"/>
          <p14:tracePt t="4698" x="3873500" y="1487488"/>
          <p14:tracePt t="4709" x="3906838" y="1479550"/>
          <p14:tracePt t="4730" x="3914775" y="1470025"/>
          <p14:tracePt t="4746" x="3924300" y="1470025"/>
          <p14:tracePt t="4760" x="3948113" y="1470025"/>
          <p14:tracePt t="4762" x="3973513" y="1479550"/>
          <p14:tracePt t="4770" x="4014788" y="1487488"/>
          <p14:tracePt t="4778" x="4038600" y="1487488"/>
          <p14:tracePt t="4786" x="4071938" y="1495425"/>
          <p14:tracePt t="4795" x="4121150" y="1520825"/>
          <p14:tracePt t="4802" x="4179888" y="1544638"/>
          <p14:tracePt t="4811" x="4262438" y="1585913"/>
          <p14:tracePt t="4818" x="4337050" y="1619250"/>
          <p14:tracePt t="4828" x="4402138" y="1652588"/>
          <p14:tracePt t="4834" x="4452938" y="1685925"/>
          <p14:tracePt t="4844" x="4484688" y="1701800"/>
          <p14:tracePt t="4851" x="4494213" y="1709738"/>
          <p14:tracePt t="4860" x="4494213" y="1719263"/>
          <p14:tracePt t="4954" x="4494213" y="1727200"/>
          <p14:tracePt t="4962" x="4484688" y="1735138"/>
          <p14:tracePt t="4970" x="4476750" y="1735138"/>
          <p14:tracePt t="4978" x="4452938" y="1751013"/>
          <p14:tracePt t="4986" x="4435475" y="1768475"/>
          <p14:tracePt t="5002" x="4419600" y="1784350"/>
          <p14:tracePt t="5012" x="4386263" y="1784350"/>
          <p14:tracePt t="5018" x="4378325" y="1792288"/>
          <p14:tracePt t="5028" x="4370388" y="1792288"/>
          <p14:tracePt t="5034" x="4360863" y="1792288"/>
          <p14:tracePt t="5044" x="4352925" y="1801813"/>
          <p14:tracePt t="5066" x="4344988" y="1801813"/>
          <p14:tracePt t="5076" x="4329113" y="1801813"/>
          <p14:tracePt t="5082" x="4319588" y="1817688"/>
          <p14:tracePt t="5092" x="4295775" y="1817688"/>
          <p14:tracePt t="5098" x="4278313" y="1817688"/>
          <p14:tracePt t="5109" x="4254500" y="1817688"/>
          <p14:tracePt t="5114" x="4229100" y="1817688"/>
          <p14:tracePt t="5125" x="4203700" y="1817688"/>
          <p14:tracePt t="5130" x="4187825" y="1817688"/>
          <p14:tracePt t="5138" x="4171950" y="1817688"/>
          <p14:tracePt t="5146" x="4171950" y="1825625"/>
          <p14:tracePt t="5162" x="4162425" y="1825625"/>
          <p14:tracePt t="5170" x="4154488" y="1825625"/>
          <p14:tracePt t="5186" x="4146550" y="1825625"/>
          <p14:tracePt t="5211" x="4130675" y="1825625"/>
          <p14:tracePt t="5234" x="4130675" y="1833563"/>
          <p14:tracePt t="5251" x="4121150" y="1833563"/>
          <p14:tracePt t="5260" x="4113213" y="1833563"/>
          <p14:tracePt t="5267" x="4105275" y="1851025"/>
          <p14:tracePt t="5276" x="4056063" y="1851025"/>
          <p14:tracePt t="5282" x="4038600" y="1858963"/>
          <p14:tracePt t="5293" x="4022725" y="1866900"/>
          <p14:tracePt t="5298" x="4006850" y="1866900"/>
          <p14:tracePt t="5309" x="3997325" y="1866900"/>
          <p14:tracePt t="5314" x="3997325" y="1874838"/>
          <p14:tracePt t="5330" x="3981450" y="1874838"/>
          <p14:tracePt t="5338" x="3973513" y="1884363"/>
          <p14:tracePt t="5354" x="3956050" y="1900238"/>
          <p14:tracePt t="5362" x="3948113" y="1900238"/>
          <p14:tracePt t="5378" x="3948113" y="1908175"/>
          <p14:tracePt t="5386" x="3940175" y="1908175"/>
          <p14:tracePt t="5434" x="3932238" y="1908175"/>
          <p14:tracePt t="5450" x="3914775" y="1908175"/>
          <p14:tracePt t="5460" x="3906838" y="1908175"/>
          <p14:tracePt t="5468" x="3873500" y="1908175"/>
          <p14:tracePt t="5474" x="3841750" y="1908175"/>
          <p14:tracePt t="5482" x="3816350" y="1908175"/>
          <p14:tracePt t="5492" x="3798888" y="1908175"/>
          <p14:tracePt t="5498" x="3775075" y="1908175"/>
          <p14:tracePt t="5508" x="3767138" y="1908175"/>
          <p14:tracePt t="5514" x="3741738" y="1908175"/>
          <p14:tracePt t="5523" x="3716338" y="1908175"/>
          <p14:tracePt t="5530" x="3700463" y="1908175"/>
          <p14:tracePt t="5538" x="3667125" y="1908175"/>
          <p14:tracePt t="5546" x="3643313" y="1908175"/>
          <p14:tracePt t="5554" x="3592513" y="1908175"/>
          <p14:tracePt t="5562" x="3560763" y="1900238"/>
          <p14:tracePt t="5570" x="3519488" y="1892300"/>
          <p14:tracePt t="5578" x="3478213" y="1884363"/>
          <p14:tracePt t="5586" x="3452813" y="1866900"/>
          <p14:tracePt t="5595" x="3444875" y="1858963"/>
          <p14:tracePt t="5602" x="3427413" y="1843088"/>
          <p14:tracePt t="5612" x="3419475" y="1843088"/>
          <p14:tracePt t="5618" x="3411538" y="1833563"/>
          <p14:tracePt t="5628" x="3386138" y="1817688"/>
          <p14:tracePt t="5634" x="3362325" y="1801813"/>
          <p14:tracePt t="5643" x="3336925" y="1792288"/>
          <p14:tracePt t="5650" x="3313113" y="1776413"/>
          <p14:tracePt t="5660" x="3303588" y="1760538"/>
          <p14:tracePt t="5676" x="3295650" y="1751013"/>
          <p14:tracePt t="5692" x="3295650" y="1735138"/>
          <p14:tracePt t="5698" x="3287713" y="1719263"/>
          <p14:tracePt t="5710" x="3279775" y="1709738"/>
          <p14:tracePt t="5714" x="3262313" y="1693863"/>
          <p14:tracePt t="5730" x="3246438" y="1652588"/>
          <p14:tracePt t="5738" x="3228975" y="1636713"/>
          <p14:tracePt t="5746" x="3228975" y="1627188"/>
          <p14:tracePt t="5754" x="3221038" y="1627188"/>
          <p14:tracePt t="5770" x="3221038" y="1619250"/>
          <p14:tracePt t="5786" x="3221038" y="1611313"/>
          <p14:tracePt t="5795" x="3205163" y="1595438"/>
          <p14:tracePt t="5811" x="3197225" y="1577975"/>
          <p14:tracePt t="5818" x="3179763" y="1562100"/>
          <p14:tracePt t="5828" x="3171825" y="1554163"/>
          <p14:tracePt t="5834" x="3163888" y="1554163"/>
          <p14:tracePt t="5843" x="3155950" y="1554163"/>
          <p14:tracePt t="5867" x="3130550" y="1536700"/>
          <p14:tracePt t="5876" x="3114675" y="1536700"/>
          <p14:tracePt t="5882" x="3105150" y="1536700"/>
          <p14:tracePt t="5896" x="3089275" y="1536700"/>
          <p14:tracePt t="5899" x="3073400" y="1536700"/>
          <p14:tracePt t="5909" x="3048000" y="1536700"/>
          <p14:tracePt t="5914" x="3022600" y="1536700"/>
          <p14:tracePt t="5922" x="2998788" y="1536700"/>
          <p14:tracePt t="5930" x="2949575" y="1536700"/>
          <p14:tracePt t="5938" x="2924175" y="1536700"/>
          <p14:tracePt t="5946" x="2898775" y="1536700"/>
          <p14:tracePt t="5954" x="2849563" y="1554163"/>
          <p14:tracePt t="5962" x="2808288" y="1577975"/>
          <p14:tracePt t="5970" x="2774950" y="1603375"/>
          <p14:tracePt t="5979" x="2725738" y="1611313"/>
          <p14:tracePt t="5986" x="2717800" y="1619250"/>
          <p14:tracePt t="5995" x="2700338" y="1627188"/>
          <p14:tracePt t="6012" x="2684463" y="1644650"/>
          <p14:tracePt t="6018" x="2684463" y="1652588"/>
          <p14:tracePt t="6027" x="2676525" y="1677988"/>
          <p14:tracePt t="6034" x="2668588" y="1685925"/>
          <p14:tracePt t="6044" x="2651125" y="1719263"/>
          <p14:tracePt t="6050" x="2635250" y="1760538"/>
          <p14:tracePt t="6059" x="2635250" y="1792288"/>
          <p14:tracePt t="6066" x="2617788" y="1817688"/>
          <p14:tracePt t="6076" x="2617788" y="1833563"/>
          <p14:tracePt t="6082" x="2617788" y="1851025"/>
          <p14:tracePt t="6094" x="2617788" y="1858963"/>
          <p14:tracePt t="6098" x="2617788" y="1884363"/>
          <p14:tracePt t="6107" x="2617788" y="1900238"/>
          <p14:tracePt t="6123" x="2617788" y="1917700"/>
          <p14:tracePt t="6130" x="2627313" y="1925638"/>
          <p14:tracePt t="6138" x="2659063" y="1933575"/>
          <p14:tracePt t="6146" x="2676525" y="1933575"/>
          <p14:tracePt t="6154" x="2700338" y="1933575"/>
          <p14:tracePt t="6162" x="2717800" y="1933575"/>
          <p14:tracePt t="6170" x="2751138" y="1933575"/>
          <p14:tracePt t="6179" x="2782888" y="1933575"/>
          <p14:tracePt t="6186" x="2816225" y="1933575"/>
          <p14:tracePt t="6195" x="2849563" y="1933575"/>
          <p14:tracePt t="6202" x="2857500" y="1933575"/>
          <p14:tracePt t="6212" x="2874963" y="1933575"/>
          <p14:tracePt t="6218" x="2890838" y="1925638"/>
          <p14:tracePt t="6227" x="2916238" y="1917700"/>
          <p14:tracePt t="6234" x="2932113" y="1908175"/>
          <p14:tracePt t="6244" x="2965450" y="1892300"/>
          <p14:tracePt t="6250" x="2981325" y="1874838"/>
          <p14:tracePt t="6259" x="2998788" y="1866900"/>
          <p14:tracePt t="6266" x="3048000" y="1851025"/>
          <p14:tracePt t="6275" x="3073400" y="1851025"/>
          <p14:tracePt t="6282" x="3089275" y="1851025"/>
          <p14:tracePt t="6294" x="3122613" y="1851025"/>
          <p14:tracePt t="6298" x="3146425" y="1851025"/>
          <p14:tracePt t="6306" x="3197225" y="1851025"/>
          <p14:tracePt t="6314" x="3262313" y="1843088"/>
          <p14:tracePt t="6322" x="3328988" y="1833563"/>
          <p14:tracePt t="6330" x="3411538" y="1825625"/>
          <p14:tracePt t="6338" x="3494088" y="1817688"/>
          <p14:tracePt t="6346" x="3576638" y="1809750"/>
          <p14:tracePt t="6354" x="3625850" y="1809750"/>
          <p14:tracePt t="6362" x="3675063" y="1809750"/>
          <p14:tracePt t="6370" x="3708400" y="1809750"/>
          <p14:tracePt t="6379" x="3733800" y="1801813"/>
          <p14:tracePt t="6386" x="3749675" y="1784350"/>
          <p14:tracePt t="6396" x="3767138" y="1776413"/>
          <p14:tracePt t="6402" x="3808413" y="1760538"/>
          <p14:tracePt t="6412" x="3816350" y="1751013"/>
          <p14:tracePt t="6418" x="3857625" y="1735138"/>
          <p14:tracePt t="6428" x="3883025" y="1719263"/>
          <p14:tracePt t="6434" x="3898900" y="1719263"/>
          <p14:tracePt t="6444" x="3924300" y="1701800"/>
          <p14:tracePt t="6450" x="3956050" y="1685925"/>
          <p14:tracePt t="6460" x="4006850" y="1660525"/>
          <p14:tracePt t="6466" x="4064000" y="1644650"/>
          <p14:tracePt t="6476" x="4130675" y="1627188"/>
          <p14:tracePt t="6482" x="4195763" y="1611313"/>
          <p14:tracePt t="6493" x="4244975" y="1595438"/>
          <p14:tracePt t="6498" x="4303713" y="1585913"/>
          <p14:tracePt t="6507" x="4360863" y="1570038"/>
          <p14:tracePt t="6514" x="4419600" y="1562100"/>
          <p14:tracePt t="6522" x="4452938" y="1544638"/>
          <p14:tracePt t="6530" x="4494213" y="1536700"/>
          <p14:tracePt t="6538" x="4518025" y="1528763"/>
          <p14:tracePt t="6546" x="4543425" y="1511300"/>
          <p14:tracePt t="6554" x="4559300" y="1511300"/>
          <p14:tracePt t="6562" x="4584700" y="1503363"/>
          <p14:tracePt t="6570" x="4608513" y="1495425"/>
          <p14:tracePt t="6580" x="4649788" y="1487488"/>
          <p14:tracePt t="6586" x="4683125" y="1479550"/>
          <p14:tracePt t="6596" x="4732338" y="1470025"/>
          <p14:tracePt t="6602" x="4757738" y="1470025"/>
          <p14:tracePt t="6612" x="4791075" y="1470025"/>
          <p14:tracePt t="6618" x="4824413" y="1462088"/>
          <p14:tracePt t="6628" x="4857750" y="1462088"/>
          <p14:tracePt t="6634" x="4899025" y="1454150"/>
          <p14:tracePt t="6644" x="4930775" y="1446213"/>
          <p14:tracePt t="6650" x="4989513" y="1438275"/>
          <p14:tracePt t="6663" x="5046663" y="1420813"/>
          <p14:tracePt t="6666" x="5105400" y="1412875"/>
          <p14:tracePt t="6675" x="5170488" y="1404938"/>
          <p14:tracePt t="6682" x="5229225" y="1397000"/>
          <p14:tracePt t="6692" x="5294313" y="1387475"/>
          <p14:tracePt t="6698" x="5353050" y="1379538"/>
          <p14:tracePt t="6705" x="5394325" y="1379538"/>
          <p14:tracePt t="6714" x="5443538" y="1371600"/>
          <p14:tracePt t="6722" x="5476875" y="1363663"/>
          <p14:tracePt t="6730" x="5492750" y="1363663"/>
          <p14:tracePt t="6746" x="5510213" y="1363663"/>
          <p14:tracePt t="6770" x="5518150" y="1355725"/>
          <p14:tracePt t="6779" x="5541963" y="1355725"/>
          <p14:tracePt t="6786" x="5583238" y="1338263"/>
          <p14:tracePt t="6796" x="5608638" y="1338263"/>
          <p14:tracePt t="6802" x="5641975" y="1338263"/>
          <p14:tracePt t="6812" x="5699125" y="1338263"/>
          <p14:tracePt t="6818" x="5765800" y="1338263"/>
          <p14:tracePt t="6828" x="5815013" y="1338263"/>
          <p14:tracePt t="6834" x="5864225" y="1338263"/>
          <p14:tracePt t="6843" x="5905500" y="1338263"/>
          <p14:tracePt t="6850" x="5938838" y="1338263"/>
          <p14:tracePt t="6860" x="5964238" y="1338263"/>
          <p14:tracePt t="6866" x="5980113" y="1338263"/>
          <p14:tracePt t="6877" x="5997575" y="1338263"/>
          <p14:tracePt t="6882" x="6013450" y="1338263"/>
          <p14:tracePt t="6894" x="6029325" y="1330325"/>
          <p14:tracePt t="6911" x="6054725" y="1330325"/>
          <p14:tracePt t="6914" x="6062663" y="1322388"/>
          <p14:tracePt t="6930" x="6070600" y="1322388"/>
          <p14:tracePt t="6979" x="6103938" y="1322388"/>
          <p14:tracePt t="6986" x="6137275" y="1322388"/>
          <p14:tracePt t="7002" x="6162675" y="1322388"/>
          <p14:tracePt t="7012" x="6170613" y="1322388"/>
          <p14:tracePt t="7018" x="6203950" y="1322388"/>
          <p14:tracePt t="7027" x="6211888" y="1304925"/>
          <p14:tracePt t="7162" x="6194425" y="1304925"/>
          <p14:tracePt t="7186" x="6186488" y="1304925"/>
          <p14:tracePt t="7242" x="6178550" y="1304925"/>
          <p14:tracePt t="7250" x="6170613" y="1304925"/>
          <p14:tracePt t="7258" x="6162675" y="1304925"/>
          <p14:tracePt t="7275" x="6145213" y="1304925"/>
          <p14:tracePt t="7322" x="6129338" y="1304925"/>
          <p14:tracePt t="7338" x="6121400" y="1304925"/>
          <p14:tracePt t="7354" x="6111875" y="1304925"/>
          <p14:tracePt t="7362" x="6103938" y="1304925"/>
          <p14:tracePt t="7396" x="6096000" y="1304925"/>
          <p14:tracePt t="7412" x="6088063" y="1304925"/>
          <p14:tracePt t="7429" x="6080125" y="1304925"/>
          <p14:tracePt t="7443" x="6070600" y="1304925"/>
          <p14:tracePt t="7466" x="6062663" y="1304925"/>
          <p14:tracePt t="7586" x="6054725" y="1304925"/>
          <p14:tracePt t="7602" x="6046788" y="1304925"/>
          <p14:tracePt t="7618" x="6038850" y="1304925"/>
          <p14:tracePt t="7642" x="6029325" y="1304925"/>
          <p14:tracePt t="7666" x="6021388" y="1296988"/>
          <p14:tracePt t="7698" x="6013450" y="1289050"/>
          <p14:tracePt t="7778" x="6005513" y="1289050"/>
          <p14:tracePt t="7810" x="6005513" y="1281113"/>
          <p14:tracePt t="8914" x="5997575" y="1281113"/>
          <p14:tracePt t="8986" x="5988050" y="1281113"/>
          <p14:tracePt t="9042" x="5980113" y="1281113"/>
          <p14:tracePt t="9155" x="5972175" y="1281113"/>
          <p14:tracePt t="9234" x="5946775" y="1281113"/>
          <p14:tracePt t="9274" x="5938838" y="1281113"/>
          <p14:tracePt t="11162" x="5964238" y="1281113"/>
          <p14:tracePt t="11170" x="5988050" y="1281113"/>
          <p14:tracePt t="11179" x="6021388" y="1281113"/>
          <p14:tracePt t="11186" x="6029325" y="1273175"/>
          <p14:tracePt t="11197" x="6054725" y="1273175"/>
          <p14:tracePt t="11202" x="6062663" y="1273175"/>
          <p14:tracePt t="11213" x="6070600" y="1273175"/>
          <p14:tracePt t="11218" x="6080125" y="1273175"/>
          <p14:tracePt t="11226" x="6080125" y="1263650"/>
          <p14:tracePt t="11234" x="6096000" y="1263650"/>
          <p14:tracePt t="11242" x="6103938" y="1263650"/>
          <p14:tracePt t="11258" x="6111875" y="1263650"/>
          <p14:tracePt t="11266" x="6121400" y="1263650"/>
          <p14:tracePt t="11274" x="6137275" y="1263650"/>
          <p14:tracePt t="11282" x="6170613" y="1263650"/>
          <p14:tracePt t="11290" x="6194425" y="1263650"/>
          <p14:tracePt t="11299" x="6211888" y="1263650"/>
          <p14:tracePt t="11306" x="6245225" y="1263650"/>
          <p14:tracePt t="11315" x="6302375" y="1263650"/>
          <p14:tracePt t="11322" x="6351588" y="1263650"/>
          <p14:tracePt t="11332" x="6418263" y="1263650"/>
          <p14:tracePt t="11338" x="6475413" y="1263650"/>
          <p14:tracePt t="11348" x="6534150" y="1263650"/>
          <p14:tracePt t="11354" x="6575425" y="1263650"/>
          <p14:tracePt t="11364" x="6583363" y="1263650"/>
          <p14:tracePt t="11370" x="6591300" y="1263650"/>
          <p14:tracePt t="11450" x="6599238" y="1263650"/>
          <p14:tracePt t="11474" x="6591300" y="1281113"/>
          <p14:tracePt t="11482" x="6567488" y="1281113"/>
          <p14:tracePt t="11490" x="6534150" y="1296988"/>
          <p14:tracePt t="11499" x="6475413" y="1314450"/>
          <p14:tracePt t="11506" x="6418263" y="1330325"/>
          <p14:tracePt t="11516" x="6327775" y="1346200"/>
          <p14:tracePt t="11522" x="6253163" y="1363663"/>
          <p14:tracePt t="11531" x="6162675" y="1387475"/>
          <p14:tracePt t="11539" x="6054725" y="1397000"/>
          <p14:tracePt t="11548" x="5938838" y="1412875"/>
          <p14:tracePt t="11554" x="5822950" y="1420813"/>
          <p14:tracePt t="11565" x="5683250" y="1420813"/>
          <p14:tracePt t="11570" x="5567363" y="1420813"/>
          <p14:tracePt t="11580" x="5459413" y="1420813"/>
          <p14:tracePt t="11586" x="5368925" y="1420813"/>
          <p14:tracePt t="11597" x="5278438" y="1420813"/>
          <p14:tracePt t="11602" x="5203825" y="1420813"/>
          <p14:tracePt t="11610" x="5113338" y="1420813"/>
          <p14:tracePt t="11618" x="5030788" y="1420813"/>
          <p14:tracePt t="11626" x="4940300" y="1420813"/>
          <p14:tracePt t="11634" x="4881563" y="1420813"/>
          <p14:tracePt t="11642" x="4848225" y="1420813"/>
          <p14:tracePt t="11730" x="4840288" y="1420813"/>
          <p14:tracePt t="11802" x="4840288" y="1412875"/>
          <p14:tracePt t="11810" x="4848225" y="1412875"/>
          <p14:tracePt t="11818" x="4857750" y="1404938"/>
          <p14:tracePt t="11826" x="4865688" y="1404938"/>
          <p14:tracePt t="11834" x="4881563" y="1387475"/>
          <p14:tracePt t="11842" x="4906963" y="1387475"/>
          <p14:tracePt t="11850" x="4940300" y="1379538"/>
          <p14:tracePt t="11858" x="4964113" y="1355725"/>
          <p14:tracePt t="11866" x="4981575" y="1355725"/>
          <p14:tracePt t="11885" x="5013325" y="1346200"/>
          <p14:tracePt t="11890" x="5013325" y="1338263"/>
          <p14:tracePt t="11899" x="5013325" y="1330325"/>
          <p14:tracePt t="11906" x="5022850" y="1322388"/>
          <p14:tracePt t="11917" x="5030788" y="1322388"/>
          <p14:tracePt t="11922" x="5046663" y="1322388"/>
          <p14:tracePt t="11932" x="5054600" y="1322388"/>
          <p14:tracePt t="11938" x="5064125" y="1314450"/>
          <p14:tracePt t="11948" x="5072063" y="1304925"/>
          <p14:tracePt t="11954" x="5087938" y="1304925"/>
          <p14:tracePt t="11964" x="5105400" y="1296988"/>
          <p14:tracePt t="11970" x="5113338" y="1296988"/>
          <p14:tracePt t="11981" x="5113338" y="1289050"/>
          <p14:tracePt t="11996" x="5129213" y="1281113"/>
          <p14:tracePt t="12002" x="5137150" y="1273175"/>
          <p14:tracePt t="12010" x="5137150" y="1263650"/>
          <p14:tracePt t="12050" x="5146675" y="1263650"/>
          <p14:tracePt t="12130" x="5154613" y="1255713"/>
          <p14:tracePt t="13106" x="5162550" y="1255713"/>
          <p14:tracePt t="13154" x="5154613" y="1255713"/>
          <p14:tracePt t="13162" x="5146675" y="1255713"/>
          <p14:tracePt t="13170" x="5146675" y="1247775"/>
          <p14:tracePt t="13194" x="5137150" y="1247775"/>
          <p14:tracePt t="13210" x="5121275" y="1239838"/>
          <p14:tracePt t="13226" x="5113338" y="1231900"/>
          <p14:tracePt t="13258" x="5095875" y="1222375"/>
          <p14:tracePt t="13298" x="5080000" y="1214438"/>
          <p14:tracePt t="13338" x="5080000" y="1206500"/>
          <p14:tracePt t="13378" x="5072063" y="1206500"/>
          <p14:tracePt t="13434" x="5064125" y="1206500"/>
          <p14:tracePt t="13554" x="5064125" y="1231900"/>
          <p14:tracePt t="13570" x="5072063" y="1273175"/>
          <p14:tracePt t="13578" x="5072063" y="1281113"/>
          <p14:tracePt t="13586" x="5080000" y="1281113"/>
          <p14:tracePt t="13594" x="5080000" y="1296988"/>
          <p14:tracePt t="13626" x="5087938" y="1314450"/>
          <p14:tracePt t="13810" x="5095875" y="1314450"/>
          <p14:tracePt t="13938" x="5105400" y="1304925"/>
          <p14:tracePt t="13946" x="5113338" y="1304925"/>
          <p14:tracePt t="13954" x="5137150" y="1296988"/>
          <p14:tracePt t="13962" x="5187950" y="1296988"/>
          <p14:tracePt t="13970" x="5229225" y="1289050"/>
          <p14:tracePt t="13978" x="5253038" y="1281113"/>
          <p14:tracePt t="13986" x="5302250" y="1281113"/>
          <p14:tracePt t="13994" x="5360988" y="1273175"/>
          <p14:tracePt t="14002" x="5410200" y="1263650"/>
          <p14:tracePt t="14010" x="5468938" y="1263650"/>
          <p14:tracePt t="14018" x="5526088" y="1263650"/>
          <p14:tracePt t="14026" x="5592763" y="1263650"/>
          <p14:tracePt t="14034" x="5665788" y="1255713"/>
          <p14:tracePt t="14042" x="5748338" y="1247775"/>
          <p14:tracePt t="14051" x="5815013" y="1239838"/>
          <p14:tracePt t="14058" x="5881688" y="1231900"/>
          <p14:tracePt t="14068" x="5930900" y="1222375"/>
          <p14:tracePt t="14074" x="5972175" y="1214438"/>
          <p14:tracePt t="14084" x="6005513" y="1214438"/>
          <p14:tracePt t="14090" x="6038850" y="1206500"/>
          <p14:tracePt t="14106" x="6046788" y="1206500"/>
          <p14:tracePt t="14116" x="6080125" y="1206500"/>
          <p14:tracePt t="14122" x="6096000" y="1198563"/>
          <p14:tracePt t="14133" x="6103938" y="1198563"/>
          <p14:tracePt t="14138" x="6121400" y="1198563"/>
          <p14:tracePt t="14149" x="6145213" y="1189038"/>
          <p14:tracePt t="14154" x="6153150" y="1189038"/>
          <p14:tracePt t="14162" x="6162675" y="1189038"/>
          <p14:tracePt t="14170" x="6170613" y="1189038"/>
          <p14:tracePt t="14178" x="6186488" y="1189038"/>
          <p14:tracePt t="14186" x="6211888" y="1189038"/>
          <p14:tracePt t="14194" x="6227763" y="1189038"/>
          <p14:tracePt t="14202" x="6235700" y="1189038"/>
          <p14:tracePt t="14210" x="6261100" y="1189038"/>
          <p14:tracePt t="14218" x="6269038" y="1189038"/>
          <p14:tracePt t="14226" x="6276975" y="1189038"/>
          <p14:tracePt t="14251" x="6294438" y="1189038"/>
          <p14:tracePt t="14267" x="6318250" y="1189038"/>
          <p14:tracePt t="14274" x="6327775" y="1189038"/>
          <p14:tracePt t="14284" x="6343650" y="1189038"/>
          <p14:tracePt t="14290" x="6351588" y="1189038"/>
          <p14:tracePt t="14300" x="6369050" y="1189038"/>
          <p14:tracePt t="14306" x="6402388" y="1189038"/>
          <p14:tracePt t="14316" x="6410325" y="1189038"/>
          <p14:tracePt t="14322" x="6418263" y="1189038"/>
          <p14:tracePt t="14354" x="6426200" y="1189038"/>
          <p14:tracePt t="14418" x="6443663" y="1189038"/>
          <p14:tracePt t="14434" x="6459538" y="1198563"/>
          <p14:tracePt t="14451" x="6475413" y="1206500"/>
          <p14:tracePt t="14467" x="6475413" y="1214438"/>
          <p14:tracePt t="14484" x="6492875" y="1222375"/>
          <p14:tracePt t="14499" x="6500813" y="1222375"/>
          <p14:tracePt t="14522" x="6508750" y="1231900"/>
          <p14:tracePt t="14530" x="6516688" y="1231900"/>
          <p14:tracePt t="14547" x="6526213" y="1231900"/>
          <p14:tracePt t="14586" x="6542088" y="1239838"/>
          <p14:tracePt t="14602" x="6557963" y="1239838"/>
          <p14:tracePt t="14618" x="6575425" y="1239838"/>
          <p14:tracePt t="14635" x="6583363" y="1239838"/>
          <p14:tracePt t="15730" x="6583363" y="1247775"/>
          <p14:tracePt t="15778" x="6575425" y="1247775"/>
          <p14:tracePt t="15786" x="6567488" y="1247775"/>
          <p14:tracePt t="15802" x="6557963" y="1255713"/>
          <p14:tracePt t="15819" x="6542088" y="1255713"/>
          <p14:tracePt t="15835" x="6526213" y="1255713"/>
          <p14:tracePt t="15842" x="6516688" y="1255713"/>
          <p14:tracePt t="15862" x="6508750" y="1263650"/>
          <p14:tracePt t="15884" x="6484938" y="1263650"/>
          <p14:tracePt t="15890" x="6475413" y="1263650"/>
          <p14:tracePt t="15902" x="6467475" y="1273175"/>
          <p14:tracePt t="15907" x="6451600" y="1273175"/>
          <p14:tracePt t="15917" x="6426200" y="1273175"/>
          <p14:tracePt t="15922" x="6410325" y="1273175"/>
          <p14:tracePt t="15930" x="6384925" y="1273175"/>
          <p14:tracePt t="15946" x="6376988" y="1273175"/>
          <p14:tracePt t="15954" x="6369050" y="1273175"/>
          <p14:tracePt t="15962" x="6361113" y="1273175"/>
          <p14:tracePt t="15970" x="6351588" y="1281113"/>
          <p14:tracePt t="15986" x="6335713" y="1281113"/>
          <p14:tracePt t="15994" x="6327775" y="1281113"/>
          <p14:tracePt t="16002" x="6310313" y="1289050"/>
          <p14:tracePt t="16010" x="6286500" y="1289050"/>
          <p14:tracePt t="16019" x="6269038" y="1289050"/>
          <p14:tracePt t="16026" x="6253163" y="1289050"/>
          <p14:tracePt t="16036" x="6227763" y="1289050"/>
          <p14:tracePt t="16042" x="6203950" y="1289050"/>
          <p14:tracePt t="16052" x="6162675" y="1289050"/>
          <p14:tracePt t="16058" x="6137275" y="1296988"/>
          <p14:tracePt t="16068" x="6129338" y="1296988"/>
          <p14:tracePt t="16074" x="6111875" y="1296988"/>
          <p14:tracePt t="16084" x="6103938" y="1296988"/>
          <p14:tracePt t="16090" x="6088063" y="1296988"/>
          <p14:tracePt t="16106" x="6080125" y="1296988"/>
          <p14:tracePt t="16117" x="6070600" y="1296988"/>
          <p14:tracePt t="16122" x="6062663" y="1296988"/>
          <p14:tracePt t="16131" x="6046788" y="1296988"/>
          <p14:tracePt t="16138" x="6029325" y="1296988"/>
          <p14:tracePt t="16146" x="6013450" y="1296988"/>
          <p14:tracePt t="16154" x="5997575" y="1304925"/>
          <p14:tracePt t="16170" x="5988050" y="1304925"/>
          <p14:tracePt t="16210" x="5980113" y="1314450"/>
          <p14:tracePt t="16219" x="5972175" y="1314450"/>
          <p14:tracePt t="16226" x="5964238" y="1322388"/>
          <p14:tracePt t="16252" x="5956300" y="1330325"/>
          <p14:tracePt t="16450" x="5938838" y="1330325"/>
          <p14:tracePt t="16667" x="5946775" y="1330325"/>
          <p14:tracePt t="16674" x="5964238" y="1330325"/>
          <p14:tracePt t="16690" x="5980113" y="1330325"/>
          <p14:tracePt t="16699" x="6013450" y="1330325"/>
          <p14:tracePt t="16706" x="6046788" y="1330325"/>
          <p14:tracePt t="16714" x="6088063" y="1330325"/>
          <p14:tracePt t="16722" x="6121400" y="1330325"/>
          <p14:tracePt t="16730" x="6137275" y="1330325"/>
          <p14:tracePt t="16738" x="6170613" y="1330325"/>
          <p14:tracePt t="16746" x="6227763" y="1330325"/>
          <p14:tracePt t="16754" x="6276975" y="1330325"/>
          <p14:tracePt t="16762" x="6335713" y="1330325"/>
          <p14:tracePt t="16771" x="6402388" y="1330325"/>
          <p14:tracePt t="16778" x="6484938" y="1322388"/>
          <p14:tracePt t="16787" x="6550025" y="1322388"/>
          <p14:tracePt t="16794" x="6616700" y="1322388"/>
          <p14:tracePt t="16803" x="6681788" y="1314450"/>
          <p14:tracePt t="16810" x="6748463" y="1314450"/>
          <p14:tracePt t="16819" x="6789738" y="1314450"/>
          <p14:tracePt t="16826" x="6823075" y="1314450"/>
          <p14:tracePt t="16836" x="6831013" y="1314450"/>
          <p14:tracePt t="16842" x="6846888" y="1304925"/>
          <p14:tracePt t="16852" x="6872288" y="1296988"/>
          <p14:tracePt t="16858" x="6889750" y="1296988"/>
          <p14:tracePt t="16869" x="6921500" y="1296988"/>
          <p14:tracePt t="16874" x="6962775" y="1296988"/>
          <p14:tracePt t="16885" x="6996113" y="1289050"/>
          <p14:tracePt t="16904" x="7070725" y="1289050"/>
          <p14:tracePt t="16907" x="7096125" y="1289050"/>
          <p14:tracePt t="16914" x="7137400" y="1289050"/>
          <p14:tracePt t="16922" x="7210425" y="1281113"/>
          <p14:tracePt t="16930" x="7277100" y="1281113"/>
          <p14:tracePt t="16938" x="7351713" y="1281113"/>
          <p14:tracePt t="16946" x="7426325" y="1281113"/>
          <p14:tracePt t="16954" x="7508875" y="1281113"/>
          <p14:tracePt t="16962" x="7573963" y="1281113"/>
          <p14:tracePt t="16970" x="7624763" y="1281113"/>
          <p14:tracePt t="16978" x="7656513" y="1281113"/>
          <p14:tracePt t="16987" x="7666038" y="1281113"/>
          <p14:tracePt t="17003" x="7673975" y="1281113"/>
          <p14:tracePt t="17026" x="7681913" y="1281113"/>
          <p14:tracePt t="17186" x="7656513" y="1281113"/>
          <p14:tracePt t="17194" x="7648575" y="1281113"/>
          <p14:tracePt t="17203" x="7615238" y="1281113"/>
          <p14:tracePt t="17210" x="7591425" y="1281113"/>
          <p14:tracePt t="17220" x="7573963" y="1289050"/>
          <p14:tracePt t="17226" x="7550150" y="1296988"/>
          <p14:tracePt t="17238" x="7500938" y="1296988"/>
          <p14:tracePt t="17242" x="7483475" y="1296988"/>
          <p14:tracePt t="17252" x="7467600" y="1304925"/>
          <p14:tracePt t="17258" x="7434263" y="1314450"/>
          <p14:tracePt t="17267" x="7418388" y="1322388"/>
          <p14:tracePt t="17274" x="7385050" y="1330325"/>
          <p14:tracePt t="17285" x="7359650" y="1330325"/>
          <p14:tracePt t="17290" x="7343775" y="1338263"/>
          <p14:tracePt t="17301" x="7318375" y="1346200"/>
          <p14:tracePt t="17306" x="7251700" y="1346200"/>
          <p14:tracePt t="17314" x="7169150" y="1355725"/>
          <p14:tracePt t="17322" x="7054850" y="1363663"/>
          <p14:tracePt t="17330" x="6954838" y="1371600"/>
          <p14:tracePt t="17338" x="6856413" y="1379538"/>
          <p14:tracePt t="17346" x="6764338" y="1387475"/>
          <p14:tracePt t="17355" x="6699250" y="1397000"/>
          <p14:tracePt t="17362" x="6640513" y="1404938"/>
          <p14:tracePt t="17371" x="6599238" y="1404938"/>
          <p14:tracePt t="17378" x="6591300" y="1412875"/>
          <p14:tracePt t="17388" x="6583363" y="1412875"/>
          <p14:tracePt t="17394" x="6557963" y="1420813"/>
          <p14:tracePt t="17410" x="6542088" y="1420813"/>
          <p14:tracePt t="17436" x="6534150" y="1420813"/>
          <p14:tracePt t="17442" x="6526213" y="1420813"/>
          <p14:tracePt t="17452" x="6500813" y="1420813"/>
          <p14:tracePt t="17506" x="6500813" y="1428750"/>
          <p14:tracePt t="17530" x="6500813" y="1420813"/>
          <p14:tracePt t="17538" x="6508750" y="1404938"/>
          <p14:tracePt t="17546" x="6516688" y="1387475"/>
          <p14:tracePt t="17554" x="6516688" y="1371600"/>
          <p14:tracePt t="17562" x="6542088" y="1355725"/>
          <p14:tracePt t="17571" x="6550025" y="1346200"/>
          <p14:tracePt t="17578" x="6567488" y="1338263"/>
          <p14:tracePt t="17587" x="6583363" y="1322388"/>
          <p14:tracePt t="17594" x="6599238" y="1314450"/>
          <p14:tracePt t="17603" x="6608763" y="1304925"/>
          <p14:tracePt t="17610" x="6632575" y="1296988"/>
          <p14:tracePt t="17642" x="6632575" y="1289050"/>
          <p14:tracePt t="17666" x="6632575" y="1273175"/>
          <p14:tracePt t="17674" x="6640513" y="1273175"/>
          <p14:tracePt t="17698" x="6640513" y="1263650"/>
          <p14:tracePt t="17714" x="6650038" y="1263650"/>
          <p14:tracePt t="17730" x="6657975" y="1255713"/>
          <p14:tracePt t="17994" x="6640513" y="1263650"/>
          <p14:tracePt t="18003" x="6632575" y="1273175"/>
          <p14:tracePt t="18010" x="6616700" y="1281113"/>
          <p14:tracePt t="18020" x="6591300" y="1281113"/>
          <p14:tracePt t="18026" x="6575425" y="1289050"/>
          <p14:tracePt t="18036" x="6557963" y="1296988"/>
          <p14:tracePt t="18042" x="6516688" y="1314450"/>
          <p14:tracePt t="18052" x="6500813" y="1322388"/>
          <p14:tracePt t="18058" x="6467475" y="1330325"/>
          <p14:tracePt t="18069" x="6402388" y="1338263"/>
          <p14:tracePt t="18074" x="6335713" y="1346200"/>
          <p14:tracePt t="18085" x="6219825" y="1355725"/>
          <p14:tracePt t="18090" x="6121400" y="1379538"/>
          <p14:tracePt t="18098" x="6021388" y="1397000"/>
          <p14:tracePt t="18106" x="5915025" y="1404938"/>
          <p14:tracePt t="18114" x="5822950" y="1404938"/>
          <p14:tracePt t="18122" x="5740400" y="1412875"/>
          <p14:tracePt t="18130" x="5657850" y="1420813"/>
          <p14:tracePt t="18138" x="5583238" y="1428750"/>
          <p14:tracePt t="18146" x="5510213" y="1438275"/>
          <p14:tracePt t="18155" x="5459413" y="1446213"/>
          <p14:tracePt t="18162" x="5402263" y="1454150"/>
          <p14:tracePt t="18172" x="5345113" y="1454150"/>
          <p14:tracePt t="18178" x="5302250" y="1454150"/>
          <p14:tracePt t="18187" x="5286375" y="1454150"/>
          <p14:tracePt t="18250" x="5278438" y="1454150"/>
          <p14:tracePt t="18266" x="5270500" y="1454150"/>
          <p14:tracePt t="18274" x="5253038" y="1454150"/>
          <p14:tracePt t="18283" x="5237163" y="1454150"/>
          <p14:tracePt t="18290" x="5229225" y="1454150"/>
          <p14:tracePt t="18354" x="5219700" y="1454150"/>
          <p14:tracePt t="18362" x="5211763" y="1454150"/>
          <p14:tracePt t="18371" x="5203825" y="1438275"/>
          <p14:tracePt t="18378" x="5195888" y="1420813"/>
          <p14:tracePt t="18388" x="5187950" y="1412875"/>
          <p14:tracePt t="18394" x="5170488" y="1397000"/>
          <p14:tracePt t="18404" x="5154613" y="1387475"/>
          <p14:tracePt t="18410" x="5146675" y="1379538"/>
          <p14:tracePt t="18419" x="5137150" y="1371600"/>
          <p14:tracePt t="18426" x="5129213" y="1355725"/>
          <p14:tracePt t="18442" x="5113338" y="1346200"/>
          <p14:tracePt t="18522" x="5105400" y="1346200"/>
          <p14:tracePt t="18530" x="5080000" y="1338263"/>
          <p14:tracePt t="18538" x="5054600" y="1338263"/>
          <p14:tracePt t="18546" x="5038725" y="1338263"/>
          <p14:tracePt t="18562" x="5022850" y="1338263"/>
          <p14:tracePt t="18658" x="5046663" y="1338263"/>
          <p14:tracePt t="18667" x="5072063" y="1338263"/>
          <p14:tracePt t="18676" x="5105400" y="1338263"/>
          <p14:tracePt t="18682" x="5162550" y="1338263"/>
          <p14:tracePt t="18690" x="5229225" y="1338263"/>
          <p14:tracePt t="18698" x="5302250" y="1338263"/>
          <p14:tracePt t="18706" x="5368925" y="1338263"/>
          <p14:tracePt t="18714" x="5443538" y="1338263"/>
          <p14:tracePt t="18722" x="5484813" y="1338263"/>
          <p14:tracePt t="18730" x="5518150" y="1338263"/>
          <p14:tracePt t="18737" x="5551488" y="1338263"/>
          <p14:tracePt t="18746" x="5575300" y="1338263"/>
          <p14:tracePt t="18754" x="5600700" y="1338263"/>
          <p14:tracePt t="18762" x="5624513" y="1338263"/>
          <p14:tracePt t="18770" x="5634038" y="1338263"/>
          <p14:tracePt t="18777" x="5665788" y="1338263"/>
          <p14:tracePt t="18787" x="5691188" y="1338263"/>
          <p14:tracePt t="18794" x="5732463" y="1338263"/>
          <p14:tracePt t="18803" x="5789613" y="1338263"/>
          <p14:tracePt t="18810" x="5856288" y="1338263"/>
          <p14:tracePt t="18819" x="5938838" y="1338263"/>
          <p14:tracePt t="18825" x="6005513" y="1338263"/>
          <p14:tracePt t="18835" x="6046788" y="1338263"/>
          <p14:tracePt t="18842" x="6054725" y="1338263"/>
          <p14:tracePt t="18851" x="6062663" y="1338263"/>
          <p14:tracePt t="18890" x="6070600" y="1338263"/>
          <p14:tracePt t="18898" x="6080125" y="1322388"/>
          <p14:tracePt t="18914" x="6096000" y="1322388"/>
          <p14:tracePt t="18922" x="6111875" y="1314450"/>
          <p14:tracePt t="18930" x="6153150" y="1304925"/>
          <p14:tracePt t="18938" x="6170613" y="1304925"/>
          <p14:tracePt t="18946" x="6194425" y="1304925"/>
          <p14:tracePt t="18955" x="6227763" y="1304925"/>
          <p14:tracePt t="18962" x="6294438" y="1304925"/>
          <p14:tracePt t="18971" x="6351588" y="1296988"/>
          <p14:tracePt t="18978" x="6392863" y="1289050"/>
          <p14:tracePt t="18988" x="6443663" y="1289050"/>
          <p14:tracePt t="18994" x="6484938" y="1281113"/>
          <p14:tracePt t="19003" x="6542088" y="1281113"/>
          <p14:tracePt t="19010" x="6608763" y="1281113"/>
          <p14:tracePt t="19020" x="6673850" y="1281113"/>
          <p14:tracePt t="19026" x="6732588" y="1281113"/>
          <p14:tracePt t="19036" x="6773863" y="1281113"/>
          <p14:tracePt t="19042" x="6823075" y="1281113"/>
          <p14:tracePt t="19053" x="6864350" y="1281113"/>
          <p14:tracePt t="19234" x="6856413" y="1281113"/>
          <p14:tracePt t="19250" x="6846888" y="1281113"/>
          <p14:tracePt t="19258" x="6831013" y="1281113"/>
          <p14:tracePt t="19266" x="6831013" y="1289050"/>
          <p14:tracePt t="19274" x="6815138" y="1289050"/>
          <p14:tracePt t="19282" x="6805613" y="1289050"/>
          <p14:tracePt t="19290" x="6797675" y="1296988"/>
          <p14:tracePt t="19306" x="6789738" y="1296988"/>
          <p14:tracePt t="19322" x="6781800" y="1304925"/>
          <p14:tracePt t="19338" x="6764338" y="1314450"/>
          <p14:tracePt t="19356" x="6748463" y="1322388"/>
          <p14:tracePt t="19372" x="6732588" y="1330325"/>
          <p14:tracePt t="19378" x="6723063" y="1330325"/>
          <p14:tracePt t="19388" x="6699250" y="1330325"/>
          <p14:tracePt t="19394" x="6691313" y="1338263"/>
          <p14:tracePt t="19404" x="6681788" y="1338263"/>
          <p14:tracePt t="19419" x="6657975" y="1355725"/>
          <p14:tracePt t="19426" x="6650038" y="1363663"/>
          <p14:tracePt t="19436" x="6624638" y="1387475"/>
          <p14:tracePt t="19442" x="6599238" y="1387475"/>
          <p14:tracePt t="19453" x="6575425" y="1438275"/>
          <p14:tracePt t="19458" x="6526213" y="1462088"/>
          <p14:tracePt t="19466" x="6508750" y="1479550"/>
          <p14:tracePt t="19474" x="6467475" y="1503363"/>
          <p14:tracePt t="19482" x="6418263" y="1528763"/>
          <p14:tracePt t="19490" x="6384925" y="1577975"/>
          <p14:tracePt t="19498" x="6369050" y="1595438"/>
          <p14:tracePt t="19506" x="6351588" y="1611313"/>
          <p14:tracePt t="19514" x="6318250" y="1652588"/>
          <p14:tracePt t="19522" x="6276975" y="1701800"/>
          <p14:tracePt t="19530" x="6253163" y="1719263"/>
          <p14:tracePt t="19539" x="6219825" y="1743075"/>
          <p14:tracePt t="19546" x="6178550" y="1801813"/>
          <p14:tracePt t="19555" x="6137275" y="1858963"/>
          <p14:tracePt t="19562" x="6096000" y="1917700"/>
          <p14:tracePt t="19571" x="6046788" y="1990725"/>
          <p14:tracePt t="19578" x="5997575" y="2065338"/>
          <p14:tracePt t="19588" x="5946775" y="2114550"/>
          <p14:tracePt t="19594" x="5889625" y="2165350"/>
          <p14:tracePt t="19604" x="5840413" y="2222500"/>
          <p14:tracePt t="19610" x="5765800" y="2281238"/>
          <p14:tracePt t="19620" x="5716588" y="2338388"/>
          <p14:tracePt t="19626" x="5665788" y="2379663"/>
          <p14:tracePt t="19636" x="5608638" y="2428875"/>
          <p14:tracePt t="19642" x="5534025" y="2470150"/>
          <p14:tracePt t="19653" x="5459413" y="2511425"/>
          <p14:tracePt t="19658" x="5394325" y="2552700"/>
          <p14:tracePt t="19666" x="5319713" y="2578100"/>
          <p14:tracePt t="19674" x="5260975" y="2593975"/>
          <p14:tracePt t="19682" x="5219700" y="2611438"/>
          <p14:tracePt t="19690" x="5162550" y="2619375"/>
          <p14:tracePt t="19698" x="5113338" y="2635250"/>
          <p14:tracePt t="19708" x="5080000" y="2644775"/>
          <p14:tracePt t="19714" x="5030788" y="2644775"/>
          <p14:tracePt t="19722" x="4989513" y="2644775"/>
          <p14:tracePt t="19730" x="4948238" y="2644775"/>
          <p14:tracePt t="19739" x="4906963" y="2652713"/>
          <p14:tracePt t="19746" x="4873625" y="2652713"/>
          <p14:tracePt t="19755" x="4848225" y="2652713"/>
          <p14:tracePt t="19762" x="4806950" y="2652713"/>
          <p14:tracePt t="19772" x="4757738" y="2652713"/>
          <p14:tracePt t="19778" x="4724400" y="2652713"/>
          <p14:tracePt t="19787" x="4683125" y="2652713"/>
          <p14:tracePt t="19794" x="4667250" y="2652713"/>
          <p14:tracePt t="19826" x="4641850" y="2652713"/>
          <p14:tracePt t="19851" x="4625975" y="2652713"/>
          <p14:tracePt t="19858" x="4618038" y="2644775"/>
          <p14:tracePt t="19866" x="4608513" y="2635250"/>
          <p14:tracePt t="19874" x="4584700" y="2619375"/>
          <p14:tracePt t="19890" x="4576763" y="2611438"/>
          <p14:tracePt t="19892" x="4576763" y="2603500"/>
          <p14:tracePt t="19898" x="4567238" y="2593975"/>
          <p14:tracePt t="19906" x="4559300" y="2570163"/>
          <p14:tracePt t="19914" x="4551363" y="2560638"/>
          <p14:tracePt t="19922" x="4551363" y="2552700"/>
          <p14:tracePt t="19930" x="4551363" y="2544763"/>
          <p14:tracePt t="19946" x="4551363" y="2536825"/>
          <p14:tracePt t="19962" x="4551363" y="2528888"/>
          <p14:tracePt t="19972" x="4551363" y="2519363"/>
          <p14:tracePt t="20026" x="4551363" y="2511425"/>
          <p14:tracePt t="20050" x="4551363" y="2503488"/>
          <p14:tracePt t="20058" x="4551363" y="2495550"/>
          <p14:tracePt t="20066" x="4551363" y="2487613"/>
          <p14:tracePt t="20082" x="4551363" y="2478088"/>
          <p14:tracePt t="20090" x="4551363" y="2470150"/>
          <p14:tracePt t="20098" x="4567238" y="2462213"/>
          <p14:tracePt t="20106" x="4567238" y="2454275"/>
          <p14:tracePt t="20114" x="4584700" y="2454275"/>
          <p14:tracePt t="20122" x="4584700" y="2446338"/>
          <p14:tracePt t="20130" x="4592638" y="2436813"/>
          <p14:tracePt t="20139" x="4600575" y="2436813"/>
          <p14:tracePt t="20155" x="4608513" y="2436813"/>
          <p14:tracePt t="20204" x="4625975" y="2428875"/>
          <p14:tracePt t="20234" x="4625975" y="2420938"/>
          <p14:tracePt t="20250" x="4633913" y="2405063"/>
          <p14:tracePt t="20554" x="4633913" y="2395538"/>
          <p14:tracePt t="20898" x="4659313" y="2405063"/>
          <p14:tracePt t="20906" x="4691063" y="2413000"/>
          <p14:tracePt t="20914" x="4708525" y="2413000"/>
          <p14:tracePt t="20923" x="4749800" y="2413000"/>
          <p14:tracePt t="20930" x="4814888" y="2413000"/>
          <p14:tracePt t="20939" x="4873625" y="2413000"/>
          <p14:tracePt t="20946" x="4914900" y="2413000"/>
          <p14:tracePt t="20956" x="4948238" y="2413000"/>
          <p14:tracePt t="20963" x="4981575" y="2413000"/>
          <p14:tracePt t="20971" x="5005388" y="2413000"/>
          <p14:tracePt t="20978" x="5038725" y="2413000"/>
          <p14:tracePt t="20988" x="5054600" y="2413000"/>
          <p14:tracePt t="20994" x="5087938" y="2405063"/>
          <p14:tracePt t="21004" x="5129213" y="2405063"/>
          <p14:tracePt t="21010" x="5146675" y="2395538"/>
          <p14:tracePt t="21021" x="5146675" y="2387600"/>
          <p14:tracePt t="21026" x="5154613" y="2387600"/>
          <p14:tracePt t="21042" x="5162550" y="2387600"/>
          <p14:tracePt t="21058" x="5170488" y="2379663"/>
          <p14:tracePt t="21082" x="5170488" y="2371725"/>
          <p14:tracePt t="21130" x="5178425" y="2371725"/>
          <p14:tracePt t="21202" x="5178425" y="2363788"/>
          <p14:tracePt t="21210" x="5203825" y="2354263"/>
          <p14:tracePt t="21234" x="5219700" y="2354263"/>
          <p14:tracePt t="25850" x="5229225" y="2354263"/>
          <p14:tracePt t="25874" x="5237163" y="2354263"/>
          <p14:tracePt t="25882" x="5245100" y="2354263"/>
          <p14:tracePt t="25891" x="5253038" y="2363788"/>
          <p14:tracePt t="25907" x="5270500" y="2371725"/>
          <p14:tracePt t="25970" x="5278438" y="2379663"/>
          <p14:tracePt t="25978" x="5294313" y="2387600"/>
          <p14:tracePt t="26707" x="5278438" y="2387600"/>
          <p14:tracePt t="26714" x="5253038" y="2413000"/>
          <p14:tracePt t="26723" x="5229225" y="2413000"/>
          <p14:tracePt t="26730" x="5187950" y="2413000"/>
          <p14:tracePt t="26738" x="5129213" y="2413000"/>
          <p14:tracePt t="26746" x="5072063" y="2413000"/>
          <p14:tracePt t="26754" x="5005388" y="2413000"/>
          <p14:tracePt t="26762" x="4964113" y="2413000"/>
          <p14:tracePt t="26770" x="4940300" y="2413000"/>
          <p14:tracePt t="26778" x="4930775" y="2413000"/>
          <p14:tracePt t="26866" x="4914900" y="2413000"/>
          <p14:tracePt t="26875" x="4906963" y="2413000"/>
          <p14:tracePt t="26882" x="4889500" y="2420938"/>
          <p14:tracePt t="26890" x="4848225" y="2428875"/>
          <p14:tracePt t="26898" x="4814888" y="2428875"/>
          <p14:tracePt t="26908" x="4791075" y="2428875"/>
          <p14:tracePt t="26914" x="4765675" y="2428875"/>
          <p14:tracePt t="26925" x="4741863" y="2428875"/>
          <p14:tracePt t="26930" x="4716463" y="2428875"/>
          <p14:tracePt t="26938" x="4683125" y="2428875"/>
          <p14:tracePt t="26946" x="4659313" y="2428875"/>
          <p14:tracePt t="26954" x="4618038" y="2436813"/>
          <p14:tracePt t="26962" x="4600575" y="2436813"/>
          <p14:tracePt t="26970" x="4576763" y="2436813"/>
          <p14:tracePt t="26978" x="4543425" y="2436813"/>
          <p14:tracePt t="26995" x="4535488" y="2436813"/>
          <p14:tracePt t="27011" x="4525963" y="2436813"/>
          <p14:tracePt t="27122" x="4518025" y="2436813"/>
          <p14:tracePt t="27146" x="4510088" y="2436813"/>
          <p14:tracePt t="27154" x="4502150" y="2436813"/>
          <p14:tracePt t="27162" x="4484688" y="2454275"/>
          <p14:tracePt t="27170" x="4468813" y="2454275"/>
          <p14:tracePt t="27178" x="4435475" y="2462213"/>
          <p14:tracePt t="27186" x="4427538" y="2462213"/>
          <p14:tracePt t="27194" x="4411663" y="2462213"/>
          <p14:tracePt t="27202" x="4402138" y="2470150"/>
          <p14:tracePt t="27227" x="4386263" y="2487613"/>
          <p14:tracePt t="27234" x="4370388" y="2487613"/>
          <p14:tracePt t="27244" x="4337050" y="2487613"/>
          <p14:tracePt t="27250" x="4329113" y="2503488"/>
          <p14:tracePt t="27260" x="4319588" y="2503488"/>
          <p14:tracePt t="27410" x="4311650" y="2503488"/>
          <p14:tracePt t="27483" x="4303713" y="2503488"/>
          <p14:tracePt t="27610" x="4303713" y="2511425"/>
          <p14:tracePt t="29114" x="4295775" y="2519363"/>
          <p14:tracePt t="29138" x="4286250" y="2528888"/>
          <p14:tracePt t="29259" x="4286250" y="2536825"/>
          <p14:tracePt t="29266" x="4278313" y="2536825"/>
          <p14:tracePt t="29642" x="4270375" y="2536825"/>
          <p14:tracePt t="29650" x="4270375" y="2544763"/>
          <p14:tracePt t="29666" x="4262438" y="2544763"/>
          <p14:tracePt t="29706" x="4254500" y="2552700"/>
          <p14:tracePt t="29722" x="4244975" y="2560638"/>
          <p14:tracePt t="29890" x="4237038" y="2560638"/>
          <p14:tracePt t="30250" x="4237038" y="2570163"/>
          <p14:tracePt t="30394" x="4237038" y="2578100"/>
          <p14:tracePt t="30738" x="4237038" y="2586038"/>
          <p14:tracePt t="31210" x="4244975" y="2586038"/>
          <p14:tracePt t="31218" x="4254500" y="2586038"/>
          <p14:tracePt t="31226" x="4270375" y="2578100"/>
          <p14:tracePt t="31234" x="4295775" y="2570163"/>
          <p14:tracePt t="31246" x="4303713" y="2560638"/>
          <p14:tracePt t="31250" x="4311650" y="2560638"/>
          <p14:tracePt t="31258" x="4319588" y="2560638"/>
          <p14:tracePt t="31266" x="4329113" y="2552700"/>
          <p14:tracePt t="31274" x="4344988" y="2552700"/>
          <p14:tracePt t="31282" x="4370388" y="2552700"/>
          <p14:tracePt t="31290" x="4386263" y="2544763"/>
          <p14:tracePt t="31298" x="4394200" y="2544763"/>
          <p14:tracePt t="31306" x="4411663" y="2544763"/>
          <p14:tracePt t="31314" x="4419600" y="2528888"/>
          <p14:tracePt t="31322" x="4443413" y="2528888"/>
          <p14:tracePt t="31331" x="4468813" y="2511425"/>
          <p14:tracePt t="31337" x="4494213" y="2511425"/>
          <p14:tracePt t="31347" x="4525963" y="2511425"/>
          <p14:tracePt t="31353" x="4567238" y="2503488"/>
          <p14:tracePt t="31362" x="4618038" y="2487613"/>
          <p14:tracePt t="31369" x="4667250" y="2462213"/>
          <p14:tracePt t="31379" x="4691063" y="2462213"/>
          <p14:tracePt t="31386" x="4732338" y="2462213"/>
          <p14:tracePt t="31396" x="4791075" y="2454275"/>
          <p14:tracePt t="31402" x="4832350" y="2454275"/>
          <p14:tracePt t="31412" x="4881563" y="2446338"/>
          <p14:tracePt t="31422" x="4940300" y="2436813"/>
          <p14:tracePt t="31429" x="4981575" y="2436813"/>
          <p14:tracePt t="31434" x="5030788" y="2428875"/>
          <p14:tracePt t="31442" x="5087938" y="2420938"/>
          <p14:tracePt t="31451" x="5129213" y="2420938"/>
          <p14:tracePt t="31458" x="5203825" y="2413000"/>
          <p14:tracePt t="31466" x="5260975" y="2405063"/>
          <p14:tracePt t="31474" x="5327650" y="2395538"/>
          <p14:tracePt t="31482" x="5368925" y="2395538"/>
          <p14:tracePt t="31490" x="5402263" y="2387600"/>
          <p14:tracePt t="31498" x="5427663" y="2387600"/>
          <p14:tracePt t="31506" x="5435600" y="2379663"/>
          <p14:tracePt t="31554" x="5443538" y="2379663"/>
          <p14:tracePt t="31586" x="5459413" y="2379663"/>
          <p14:tracePt t="31626" x="5468938" y="2379663"/>
          <p14:tracePt t="31642" x="5476875" y="2379663"/>
          <p14:tracePt t="31650" x="5484813" y="2371725"/>
          <p14:tracePt t="31658" x="5492750" y="2371725"/>
          <p14:tracePt t="31834" x="5500688" y="2371725"/>
          <p14:tracePt t="31858" x="5492750" y="2371725"/>
          <p14:tracePt t="31866" x="5484813" y="2379663"/>
          <p14:tracePt t="31890" x="5476875" y="2379663"/>
          <p14:tracePt t="31906" x="5459413" y="2387600"/>
          <p14:tracePt t="31922" x="5451475" y="2387600"/>
          <p14:tracePt t="31938" x="5435600" y="2395538"/>
          <p14:tracePt t="31947" x="5418138" y="2413000"/>
          <p14:tracePt t="31954" x="5402263" y="2413000"/>
          <p14:tracePt t="31964" x="5376863" y="2420938"/>
          <p14:tracePt t="31970" x="5360988" y="2428875"/>
          <p14:tracePt t="31979" x="5345113" y="2436813"/>
          <p14:tracePt t="31986" x="5335588" y="2446338"/>
          <p14:tracePt t="31995" x="5327650" y="2454275"/>
          <p14:tracePt t="32018" x="5311775" y="2454275"/>
          <p14:tracePt t="32028" x="5302250" y="2454275"/>
          <p14:tracePt t="32034" x="5294313" y="2462213"/>
          <p14:tracePt t="32042" x="5260975" y="2462213"/>
          <p14:tracePt t="32050" x="5245100" y="2470150"/>
          <p14:tracePt t="32058" x="5229225" y="2470150"/>
          <p14:tracePt t="32066" x="5211763" y="2470150"/>
          <p14:tracePt t="32074" x="5203825" y="2470150"/>
          <p14:tracePt t="32082" x="5195888" y="2470150"/>
          <p14:tracePt t="32099" x="5187950" y="2470150"/>
          <p14:tracePt t="32131" x="5170488" y="2478088"/>
          <p14:tracePt t="32138" x="5162550" y="2487613"/>
          <p14:tracePt t="32148" x="5154613" y="2487613"/>
          <p14:tracePt t="32154" x="5146675" y="2487613"/>
          <p14:tracePt t="32164" x="5129213" y="2487613"/>
          <p14:tracePt t="32170" x="5095875" y="2487613"/>
          <p14:tracePt t="32179" x="5087938" y="2487613"/>
          <p14:tracePt t="32186" x="5072063" y="2487613"/>
          <p14:tracePt t="32195" x="5054600" y="2487613"/>
          <p14:tracePt t="32202" x="5046663" y="2487613"/>
          <p14:tracePt t="32213" x="5038725" y="2487613"/>
          <p14:tracePt t="32218" x="5030788" y="2487613"/>
          <p14:tracePt t="32229" x="5022850" y="2487613"/>
          <p14:tracePt t="32242" x="5005388" y="2487613"/>
          <p14:tracePt t="32258" x="4997450" y="2503488"/>
          <p14:tracePt t="32266" x="4989513" y="2503488"/>
          <p14:tracePt t="32274" x="4956175" y="2511425"/>
          <p14:tracePt t="32282" x="4930775" y="2519363"/>
          <p14:tracePt t="32290" x="4922838" y="2519363"/>
          <p14:tracePt t="32298" x="4899025" y="2519363"/>
          <p14:tracePt t="32306" x="4873625" y="2519363"/>
          <p14:tracePt t="32315" x="4857750" y="2544763"/>
          <p14:tracePt t="32322" x="4840288" y="2544763"/>
          <p14:tracePt t="32332" x="4824413" y="2544763"/>
          <p14:tracePt t="32337" x="4783138" y="2544763"/>
          <p14:tracePt t="32348" x="4773613" y="2544763"/>
          <p14:tracePt t="32354" x="4765675" y="2552700"/>
          <p14:tracePt t="32385" x="4757738" y="2552700"/>
          <p14:tracePt t="32394" x="4749800" y="2552700"/>
          <p14:tracePt t="32401" x="4732338" y="2552700"/>
          <p14:tracePt t="32411" x="4716463" y="2552700"/>
          <p14:tracePt t="32417" x="4675188" y="2570163"/>
          <p14:tracePt t="32425" x="4659313" y="2570163"/>
          <p14:tracePt t="32433" x="4625975" y="2578100"/>
          <p14:tracePt t="32441" x="4576763" y="2586038"/>
          <p14:tracePt t="32453" x="4535488" y="2593975"/>
          <p14:tracePt t="32457" x="4502150" y="2603500"/>
          <p14:tracePt t="32465" x="4468813" y="2611438"/>
          <p14:tracePt t="32474" x="4419600" y="2611438"/>
          <p14:tracePt t="32482" x="4352925" y="2611438"/>
          <p14:tracePt t="32490" x="4278313" y="2627313"/>
          <p14:tracePt t="32498" x="4213225" y="2635250"/>
          <p14:tracePt t="32506" x="4162425" y="2635250"/>
          <p14:tracePt t="32515" x="4113213" y="2635250"/>
          <p14:tracePt t="32522" x="4071938" y="2635250"/>
          <p14:tracePt t="32531" x="4038600" y="2635250"/>
          <p14:tracePt t="32538" x="4014788" y="2635250"/>
          <p14:tracePt t="32548" x="3989388" y="2635250"/>
          <p14:tracePt t="32554" x="3965575" y="2635250"/>
          <p14:tracePt t="32570" x="3956050" y="2635250"/>
          <p14:tracePt t="32594" x="3948113" y="2635250"/>
          <p14:tracePt t="32666" x="3956050" y="2627313"/>
          <p14:tracePt t="32674" x="3973513" y="2619375"/>
          <p14:tracePt t="32682" x="4006850" y="2611438"/>
          <p14:tracePt t="32690" x="4056063" y="2603500"/>
          <p14:tracePt t="32698" x="4105275" y="2593975"/>
          <p14:tracePt t="32708" x="4179888" y="2586038"/>
          <p14:tracePt t="32718" x="4229100" y="2578100"/>
          <p14:tracePt t="32722" x="4286250" y="2578100"/>
          <p14:tracePt t="32732" x="4337050" y="2578100"/>
          <p14:tracePt t="32737" x="4370388" y="2578100"/>
          <p14:tracePt t="32748" x="4394200" y="2570163"/>
          <p14:tracePt t="32753" x="4419600" y="2552700"/>
          <p14:tracePt t="32764" x="4460875" y="2544763"/>
          <p14:tracePt t="32769" x="4502150" y="2544763"/>
          <p14:tracePt t="32781" x="4551363" y="2544763"/>
          <p14:tracePt t="32785" x="4584700" y="2536825"/>
          <p14:tracePt t="32795" x="4625975" y="2528888"/>
          <p14:tracePt t="32802" x="4667250" y="2528888"/>
          <p14:tracePt t="32813" x="4724400" y="2511425"/>
          <p14:tracePt t="32818" x="4799013" y="2503488"/>
          <p14:tracePt t="32826" x="4889500" y="2487613"/>
          <p14:tracePt t="32834" x="4997450" y="2470150"/>
          <p14:tracePt t="32842" x="5113338" y="2462213"/>
          <p14:tracePt t="32850" x="5211763" y="2462213"/>
          <p14:tracePt t="32858" x="5294313" y="2462213"/>
          <p14:tracePt t="32881" x="5360988" y="2454275"/>
          <p14:tracePt t="32962" x="5368925" y="2446338"/>
          <p14:tracePt t="33026" x="5368925" y="2436813"/>
          <p14:tracePt t="33034" x="5376863" y="2428875"/>
          <p14:tracePt t="33058" x="5394325" y="2420938"/>
          <p14:tracePt t="33082" x="5402263" y="2413000"/>
          <p14:tracePt t="33122" x="5402263" y="2405063"/>
          <p14:tracePt t="33154" x="5402263" y="2395538"/>
          <p14:tracePt t="33186" x="5402263" y="2387600"/>
          <p14:tracePt t="33194" x="5402263" y="2379663"/>
          <p14:tracePt t="33234" x="5402263" y="2371725"/>
          <p14:tracePt t="33258" x="5394325" y="2363788"/>
          <p14:tracePt t="33394" x="5394325" y="2354263"/>
          <p14:tracePt t="33530" x="5386388" y="2338388"/>
          <p14:tracePt t="34726" x="5376863" y="2354263"/>
          <p14:tracePt t="34731" x="5360988" y="2387600"/>
          <p14:tracePt t="34738" x="5353050" y="2436813"/>
          <p14:tracePt t="34747" x="5319713" y="2511425"/>
          <p14:tracePt t="34754" x="5294313" y="2578100"/>
          <p14:tracePt t="34765" x="5270500" y="2635250"/>
          <p14:tracePt t="34774" x="5245100" y="2686050"/>
          <p14:tracePt t="34781" x="5229225" y="2735263"/>
          <p14:tracePt t="34786" x="5203825" y="2784475"/>
          <p14:tracePt t="34794" x="5178425" y="2833688"/>
          <p14:tracePt t="34802" x="5146675" y="2882900"/>
          <p14:tracePt t="34810" x="5121275" y="2916238"/>
          <p14:tracePt t="34818" x="5113338" y="2933700"/>
          <p14:tracePt t="34826" x="5095875" y="2933700"/>
          <p14:tracePt t="34834" x="5064125" y="2967038"/>
          <p14:tracePt t="34842" x="5022850" y="2998788"/>
          <p14:tracePt t="34851" x="4981575" y="3049588"/>
          <p14:tracePt t="34865" x="4948238" y="3081338"/>
          <p14:tracePt t="34867" x="4906963" y="3098800"/>
          <p14:tracePt t="34874" x="4873625" y="3122613"/>
          <p14:tracePt t="34884" x="4832350" y="3140075"/>
          <p14:tracePt t="34901" x="4724400" y="3173413"/>
          <p14:tracePt t="34906" x="4667250" y="3181350"/>
          <p14:tracePt t="34915" x="4608513" y="3189288"/>
          <p14:tracePt t="34922" x="4576763" y="3189288"/>
          <p14:tracePt t="34931" x="4551363" y="3189288"/>
          <p14:tracePt t="34938" x="4543425" y="3189288"/>
          <p14:tracePt t="34994" x="4525963" y="3189288"/>
          <p14:tracePt t="35002" x="4502150" y="3189288"/>
          <p14:tracePt t="35010" x="4460875" y="3189288"/>
          <p14:tracePt t="35018" x="4427538" y="3189288"/>
          <p14:tracePt t="35026" x="4402138" y="3189288"/>
          <p14:tracePt t="35034" x="4386263" y="3189288"/>
          <p14:tracePt t="35047" x="4360863" y="3189288"/>
          <p14:tracePt t="35050" x="4319588" y="3197225"/>
          <p14:tracePt t="35058" x="4278313" y="3197225"/>
          <p14:tracePt t="35067" x="4270375" y="3197225"/>
          <p14:tracePt t="35074" x="4262438" y="3197225"/>
          <p14:tracePt t="35099" x="4254500" y="3205163"/>
          <p14:tracePt t="35131" x="4244975" y="3205163"/>
          <p14:tracePt t="35306" x="4237038" y="3205163"/>
          <p14:tracePt t="35334" x="4237038" y="3197225"/>
          <p14:tracePt t="35338" x="4237038" y="3189288"/>
          <p14:tracePt t="35346" x="4244975" y="3173413"/>
          <p14:tracePt t="35354" x="4254500" y="3173413"/>
          <p14:tracePt t="35364" x="4270375" y="3163888"/>
          <p14:tracePt t="35370" x="4286250" y="3148013"/>
          <p14:tracePt t="35378" x="4337050" y="3132138"/>
          <p14:tracePt t="35386" x="4378325" y="3122613"/>
          <p14:tracePt t="35394" x="4402138" y="3114675"/>
          <p14:tracePt t="35402" x="4468813" y="3106738"/>
          <p14:tracePt t="35410" x="4559300" y="3098800"/>
          <p14:tracePt t="35418" x="4649788" y="3098800"/>
          <p14:tracePt t="35426" x="4724400" y="3090863"/>
          <p14:tracePt t="35434" x="4783138" y="3090863"/>
          <p14:tracePt t="35442" x="4814888" y="3090863"/>
          <p14:tracePt t="35450" x="4824413" y="3081338"/>
          <p14:tracePt t="35522" x="4832350" y="3081338"/>
          <p14:tracePt t="35538" x="4840288" y="3081338"/>
          <p14:tracePt t="35594" x="4848225" y="3081338"/>
          <p14:tracePt t="35602" x="4857750" y="3081338"/>
          <p14:tracePt t="35627" x="4865688" y="3081338"/>
          <p14:tracePt t="35702" x="4881563" y="3081338"/>
          <p14:tracePt t="35794" x="4889500" y="3081338"/>
          <p14:tracePt t="35801" x="4906963" y="3090863"/>
          <p14:tracePt t="35834" x="4906963" y="3098800"/>
          <p14:tracePt t="35870" x="4906963" y="3106738"/>
          <p14:tracePt t="35874" x="4906963" y="3114675"/>
          <p14:tracePt t="35883" x="4906963" y="3122613"/>
          <p14:tracePt t="35901" x="4906963" y="3132138"/>
          <p14:tracePt t="35905" x="4906963" y="3140075"/>
          <p14:tracePt t="36054" x="4906963" y="3148013"/>
          <p14:tracePt t="36218" x="4899025" y="3148013"/>
          <p14:tracePt t="36242" x="4889500" y="3155950"/>
          <p14:tracePt t="36314" x="4889500" y="3163888"/>
          <p14:tracePt t="36346" x="4881563" y="3163888"/>
          <p14:tracePt t="39562" x="4881563" y="3140075"/>
          <p14:tracePt t="39574" x="4889500" y="3122613"/>
          <p14:tracePt t="39577" x="4889500" y="3106738"/>
          <p14:tracePt t="39594" x="4889500" y="3098800"/>
          <p14:tracePt t="39604" x="4889500" y="3090863"/>
          <p14:tracePt t="39622" x="4889500" y="3081338"/>
          <p14:tracePt t="39626" x="4889500" y="3073400"/>
          <p14:tracePt t="39636" x="4873625" y="3065463"/>
          <p14:tracePt t="39658" x="4873625" y="3057525"/>
          <p14:tracePt t="39668" x="4873625" y="3049588"/>
          <p14:tracePt t="39684" x="4873625" y="3040063"/>
          <p14:tracePt t="39690" x="4873625" y="3032125"/>
          <p14:tracePt t="39703" x="4873625" y="3016250"/>
          <p14:tracePt t="39705" x="4873625" y="2990850"/>
          <p14:tracePt t="39714" x="4873625" y="2974975"/>
          <p14:tracePt t="39722" x="4873625" y="2957513"/>
          <p14:tracePt t="39729" x="4881563" y="2925763"/>
          <p14:tracePt t="39737" x="4889500" y="2916238"/>
          <p14:tracePt t="39746" x="4889500" y="2900363"/>
          <p14:tracePt t="39754" x="4889500" y="2882900"/>
          <p14:tracePt t="39770" x="4899025" y="2867025"/>
          <p14:tracePt t="39778" x="4922838" y="2859088"/>
          <p14:tracePt t="39790" x="4940300" y="2859088"/>
          <p14:tracePt t="39793" x="4940300" y="2841625"/>
          <p14:tracePt t="39810" x="4948238" y="2841625"/>
          <p14:tracePt t="39820" x="4956175" y="2833688"/>
          <p14:tracePt t="39835" x="4981575" y="2825750"/>
          <p14:tracePt t="39842" x="4989513" y="2817813"/>
          <p14:tracePt t="39851" x="5013325" y="2809875"/>
          <p14:tracePt t="39858" x="5013325" y="2800350"/>
          <p14:tracePt t="39868" x="5022850" y="2800350"/>
          <p14:tracePt t="39887" x="5030788" y="2800350"/>
          <p14:tracePt t="39938" x="5038725" y="2800350"/>
          <p14:tracePt t="39946" x="5054600" y="2776538"/>
          <p14:tracePt t="39958" x="5072063" y="2759075"/>
          <p14:tracePt t="39962" x="5080000" y="2735263"/>
          <p14:tracePt t="39970" x="5087938" y="2709863"/>
          <p14:tracePt t="39978" x="5095875" y="2693988"/>
          <p14:tracePt t="39988" x="5105400" y="2668588"/>
          <p14:tracePt t="39994" x="5121275" y="2660650"/>
          <p14:tracePt t="40005" x="5121275" y="2652713"/>
          <p14:tracePt t="40026" x="5121275" y="2635250"/>
          <p14:tracePt t="40036" x="5121275" y="2627313"/>
          <p14:tracePt t="40043" x="5121275" y="2619375"/>
          <p14:tracePt t="40051" x="5121275" y="2611438"/>
          <p14:tracePt t="40058" x="5121275" y="2586038"/>
          <p14:tracePt t="40068" x="5121275" y="2570163"/>
          <p14:tracePt t="40074" x="5121275" y="2560638"/>
          <p14:tracePt t="40087" x="5121275" y="2544763"/>
          <p14:tracePt t="40090" x="5121275" y="2528888"/>
          <p14:tracePt t="40098" x="5121275" y="2511425"/>
          <p14:tracePt t="40106" x="5121275" y="2495550"/>
          <p14:tracePt t="40113" x="5121275" y="2487613"/>
          <p14:tracePt t="40122" x="5121275" y="2470150"/>
          <p14:tracePt t="40130" x="5113338" y="2462213"/>
          <p14:tracePt t="40150" x="5105400" y="2462213"/>
          <p14:tracePt t="40298" x="5095875" y="2462213"/>
          <p14:tracePt t="40434" x="5105400" y="2462213"/>
          <p14:tracePt t="40442" x="5105400" y="2446338"/>
          <p14:tracePt t="40454" x="5105400" y="2436813"/>
          <p14:tracePt t="40458" x="5105400" y="2428875"/>
          <p14:tracePt t="40469" x="5105400" y="2413000"/>
          <p14:tracePt t="40473" x="5105400" y="2405063"/>
          <p14:tracePt t="40482" x="5113338" y="2395538"/>
          <p14:tracePt t="40506" x="5113338" y="2387600"/>
          <p14:tracePt t="45018" x="5121275" y="2387600"/>
          <p14:tracePt t="45021" x="5129213" y="2371725"/>
          <p14:tracePt t="45025" x="5137150" y="2371725"/>
          <p14:tracePt t="45041" x="5146675" y="2363788"/>
          <p14:tracePt t="45066" x="5154613" y="2354263"/>
          <p14:tracePt t="45178" x="5162550" y="2354263"/>
          <p14:tracePt t="45187" x="5170488" y="2354263"/>
          <p14:tracePt t="45194" x="5178425" y="2346325"/>
          <p14:tracePt t="45202" x="5187950" y="2346325"/>
          <p14:tracePt t="45210" x="5195888" y="2346325"/>
          <p14:tracePt t="45218" x="5211763" y="2346325"/>
          <p14:tracePt t="45240" x="5219700" y="2346325"/>
          <p14:tracePt t="45282" x="5237163" y="2346325"/>
          <p14:tracePt t="45291" x="5253038" y="2346325"/>
          <p14:tracePt t="45307" x="5294313" y="2354263"/>
          <p14:tracePt t="45323" x="5302250" y="2354263"/>
          <p14:tracePt t="45330" x="5319713" y="2363788"/>
          <p14:tracePt t="45346" x="5335588" y="2379663"/>
          <p14:tracePt t="45394" x="5345113" y="2387600"/>
          <p14:tracePt t="45713" x="5345113" y="2395538"/>
          <p14:tracePt t="45970" x="5345113" y="2387600"/>
          <p14:tracePt t="45978" x="5345113" y="2379663"/>
          <p14:tracePt t="45986" x="5345113" y="2371725"/>
          <p14:tracePt t="45994" x="5360988" y="2371725"/>
          <p14:tracePt t="46009" x="5360988" y="2363788"/>
          <p14:tracePt t="46025" x="5368925" y="2363788"/>
          <p14:tracePt t="46034" x="5376863" y="2354263"/>
          <p14:tracePt t="46050" x="5376863" y="2346325"/>
          <p14:tracePt t="46066" x="5386388" y="2346325"/>
          <p14:tracePt t="46107" x="5386388" y="2338388"/>
          <p14:tracePt t="46602" x="5386388" y="2346325"/>
          <p14:tracePt t="46610" x="5386388" y="2354263"/>
          <p14:tracePt t="46630" x="5376863" y="2363788"/>
          <p14:tracePt t="46642" x="5376863" y="2379663"/>
          <p14:tracePt t="46650" x="5368925" y="2379663"/>
          <p14:tracePt t="46659" x="5360988" y="2387600"/>
          <p14:tracePt t="46670" x="5353050" y="2387600"/>
          <p14:tracePt t="46676" x="5345113" y="2395538"/>
          <p14:tracePt t="46682" x="5335588" y="2395538"/>
          <p14:tracePt t="46691" x="5327650" y="2405063"/>
          <p14:tracePt t="46699" x="5319713" y="2420938"/>
          <p14:tracePt t="46709" x="5311775" y="2420938"/>
          <p14:tracePt t="46718" x="5311775" y="2436813"/>
          <p14:tracePt t="46723" x="5302250" y="2446338"/>
          <p14:tracePt t="46738" x="5286375" y="2454275"/>
          <p14:tracePt t="46755" x="5278438" y="2470150"/>
          <p14:tracePt t="46769" x="5260975" y="2470150"/>
          <p14:tracePt t="46785" x="5260975" y="2478088"/>
          <p14:tracePt t="46797" x="5253038" y="2478088"/>
          <p14:tracePt t="46910" x="5253038" y="2462213"/>
          <p14:tracePt t="46913" x="5253038" y="2446338"/>
          <p14:tracePt t="46922" x="5253038" y="2428875"/>
          <p14:tracePt t="46929" x="5253038" y="2413000"/>
          <p14:tracePt t="46941" x="5260975" y="2395538"/>
          <p14:tracePt t="46956" x="5270500" y="2371725"/>
          <p14:tracePt t="46962" x="5270500" y="2363788"/>
          <p14:tracePt t="46970" x="5278438" y="2354263"/>
          <p14:tracePt t="46977" x="5286375" y="2354263"/>
          <p14:tracePt t="46986" x="5294313" y="2346325"/>
          <p14:tracePt t="46998" x="5294313" y="2338388"/>
          <p14:tracePt t="47001" x="5311775" y="2330450"/>
          <p14:tracePt t="47018" x="5319713" y="2322513"/>
          <p14:tracePt t="47026" x="5319713" y="2312988"/>
          <p14:tracePt t="47050" x="5327650" y="2312988"/>
          <p14:tracePt t="47059" x="5327650" y="2305050"/>
          <p14:tracePt t="47082" x="5327650" y="2297113"/>
          <p14:tracePt t="47098" x="5335588" y="2297113"/>
          <p14:tracePt t="47107" x="5345113" y="2289175"/>
          <p14:tracePt t="47177" x="5353050" y="2281238"/>
          <p14:tracePt t="47906" x="5368925" y="2281238"/>
          <p14:tracePt t="47950" x="5368925" y="2289175"/>
          <p14:tracePt t="47953" x="5353050" y="2305050"/>
          <p14:tracePt t="47962" x="5345113" y="2322513"/>
          <p14:tracePt t="47970" x="5319713" y="2338388"/>
          <p14:tracePt t="47977" x="5302250" y="2379663"/>
          <p14:tracePt t="47986" x="5260975" y="2395538"/>
          <p14:tracePt t="47997" x="5219700" y="2446338"/>
          <p14:tracePt t="48002" x="5187950" y="2487613"/>
          <p14:tracePt t="48011" x="5146675" y="2536825"/>
          <p14:tracePt t="48018" x="5113338" y="2552700"/>
          <p14:tracePt t="48028" x="5080000" y="2570163"/>
          <p14:tracePt t="48033" x="5030788" y="2593975"/>
          <p14:tracePt t="48046" x="4981575" y="2627313"/>
          <p14:tracePt t="48050" x="4940300" y="2660650"/>
          <p14:tracePt t="48059" x="4889500" y="2693988"/>
          <p14:tracePt t="48066" x="4848225" y="2727325"/>
          <p14:tracePt t="48075" x="4824413" y="2743200"/>
          <p14:tracePt t="48086" x="4799013" y="2759075"/>
          <p14:tracePt t="48091" x="4765675" y="2792413"/>
          <p14:tracePt t="48098" x="4757738" y="2792413"/>
          <p14:tracePt t="48108" x="4716463" y="2800350"/>
          <p14:tracePt t="48114" x="4708525" y="2817813"/>
          <p14:tracePt t="48124" x="4683125" y="2841625"/>
          <p14:tracePt t="48133" x="4641850" y="2841625"/>
          <p14:tracePt t="48137" x="4608513" y="2859088"/>
          <p14:tracePt t="48145" x="4567238" y="2874963"/>
          <p14:tracePt t="48153" x="4525963" y="2892425"/>
          <p14:tracePt t="48162" x="4494213" y="2900363"/>
          <p14:tracePt t="48175" x="4443413" y="2908300"/>
          <p14:tracePt t="48178" x="4435475" y="2916238"/>
          <p14:tracePt t="48185" x="4427538" y="2933700"/>
          <p14:tracePt t="48194" x="4411663" y="2933700"/>
          <p14:tracePt t="48202" x="4394200" y="2933700"/>
          <p14:tracePt t="48211" x="4378325" y="2949575"/>
          <p14:tracePt t="48227" x="4337050" y="2957513"/>
          <p14:tracePt t="48234" x="4319588" y="2982913"/>
          <p14:tracePt t="48243" x="4303713" y="2982913"/>
          <p14:tracePt t="48250" x="4286250" y="2998788"/>
          <p14:tracePt t="48261" x="4278313" y="3008313"/>
          <p14:tracePt t="48275" x="4262438" y="3016250"/>
          <p14:tracePt t="48285" x="4254500" y="3024188"/>
          <p14:tracePt t="48292" x="4237038" y="3024188"/>
          <p14:tracePt t="48297" x="4221163" y="3049588"/>
          <p14:tracePt t="48307" x="4213225" y="3049588"/>
          <p14:tracePt t="48313" x="4203700" y="3057525"/>
          <p14:tracePt t="48327" x="4187825" y="3065463"/>
          <p14:tracePt t="48330" x="4179888" y="3065463"/>
          <p14:tracePt t="48338" x="4171950" y="3073400"/>
          <p14:tracePt t="48345" x="4171950" y="3090863"/>
          <p14:tracePt t="48393" x="4171950" y="3106738"/>
          <p14:tracePt t="48406" x="4162425" y="3106738"/>
          <p14:tracePt t="48426" x="4138613" y="3114675"/>
          <p14:tracePt t="48517" x="4130675" y="3114675"/>
          <p14:tracePt t="48533" x="4130675" y="3122613"/>
          <p14:tracePt t="48554" x="4130675" y="3132138"/>
          <p14:tracePt t="48577" x="4130675" y="3148013"/>
          <p14:tracePt t="48605" x="4162425" y="3173413"/>
          <p14:tracePt t="48623" x="4179888" y="3181350"/>
          <p14:tracePt t="48627" x="4187825" y="3189288"/>
          <p14:tracePt t="48633" x="4221163" y="3205163"/>
          <p14:tracePt t="48650" x="4229100" y="3205163"/>
          <p14:tracePt t="48659" x="4254500" y="3214688"/>
          <p14:tracePt t="48713" x="4262438" y="3214688"/>
          <p14:tracePt t="48723" x="4278313" y="3230563"/>
          <p14:tracePt t="48733" x="4286250" y="3230563"/>
          <p14:tracePt t="48738" x="4311650" y="3230563"/>
          <p14:tracePt t="48745" x="4337050" y="3238500"/>
          <p14:tracePt t="48753" x="4370388" y="3246438"/>
          <p14:tracePt t="48761" x="4378325" y="3246438"/>
          <p14:tracePt t="48769" x="4402138" y="3255963"/>
          <p14:tracePt t="48782" x="4419600" y="3255963"/>
          <p14:tracePt t="48785" x="4427538" y="3255963"/>
          <p14:tracePt t="48794" x="4460875" y="3279775"/>
          <p14:tracePt t="48801" x="4476750" y="3279775"/>
          <p14:tracePt t="48822" x="4484688" y="3289300"/>
          <p14:tracePt t="48827" x="4510088" y="3289300"/>
          <p14:tracePt t="48845" x="4525963" y="3289300"/>
          <p14:tracePt t="48861" x="4535488" y="3289300"/>
          <p14:tracePt t="48865" x="4543425" y="3289300"/>
          <p14:tracePt t="48876" x="4584700" y="3289300"/>
          <p14:tracePt t="48894" x="4649788" y="3297238"/>
          <p14:tracePt t="48897" x="4683125" y="3297238"/>
          <p14:tracePt t="48911" x="4716463" y="3297238"/>
          <p14:tracePt t="48913" x="4757738" y="3305175"/>
          <p14:tracePt t="48922" x="4806950" y="3313113"/>
          <p14:tracePt t="48930" x="4857750" y="3321050"/>
          <p14:tracePt t="48938" x="4889500" y="3330575"/>
          <p14:tracePt t="48949" x="4899025" y="3330575"/>
          <p14:tracePt t="48953" x="4906963" y="3330575"/>
          <p14:tracePt t="48961" x="4922838" y="3338513"/>
          <p14:tracePt t="48978" x="4930775" y="3338513"/>
          <p14:tracePt t="49026" x="4940300" y="3338513"/>
          <p14:tracePt t="49043" x="4948238" y="3338513"/>
          <p14:tracePt t="49061" x="4956175" y="3338513"/>
          <p14:tracePt t="49077" x="4972050" y="3338513"/>
          <p14:tracePt t="49081" x="4981575" y="3338513"/>
          <p14:tracePt t="49094" x="4989513" y="3338513"/>
          <p14:tracePt t="49097" x="5005388" y="3338513"/>
          <p14:tracePt t="49108" x="5030788" y="3338513"/>
          <p14:tracePt t="49113" x="5054600" y="3338513"/>
          <p14:tracePt t="49122" x="5087938" y="3338513"/>
          <p14:tracePt t="49130" x="5105400" y="3338513"/>
          <p14:tracePt t="49143" x="5129213" y="3338513"/>
          <p14:tracePt t="49145" x="5154613" y="3338513"/>
          <p14:tracePt t="49161" x="5162550" y="3338513"/>
          <p14:tracePt t="49169" x="5170488" y="3338513"/>
          <p14:tracePt t="49182" x="5178425" y="3338513"/>
          <p14:tracePt t="49210" x="5187950" y="3338513"/>
          <p14:tracePt t="49301" x="5170488" y="3338513"/>
          <p14:tracePt t="49306" x="5162550" y="3346450"/>
          <p14:tracePt t="49313" x="5146675" y="3346450"/>
          <p14:tracePt t="49322" x="5121275" y="3371850"/>
          <p14:tracePt t="49330" x="5095875" y="3387725"/>
          <p14:tracePt t="49338" x="5080000" y="3395663"/>
          <p14:tracePt t="49349" x="5046663" y="3395663"/>
          <p14:tracePt t="49354" x="5013325" y="3403600"/>
          <p14:tracePt t="49361" x="4964113" y="3421063"/>
          <p14:tracePt t="49369" x="4930775" y="3429000"/>
          <p14:tracePt t="49378" x="4899025" y="3436938"/>
          <p14:tracePt t="49391" x="4881563" y="3444875"/>
          <p14:tracePt t="49395" x="4840288" y="3454400"/>
          <p14:tracePt t="49401" x="4840288" y="3462338"/>
          <p14:tracePt t="49411" x="4824413" y="3462338"/>
          <p14:tracePt t="49589" x="4814888" y="3462338"/>
          <p14:tracePt t="49610" x="4814888" y="3454400"/>
          <p14:tracePt t="49617" x="4814888" y="3444875"/>
          <p14:tracePt t="49630" x="4814888" y="3436938"/>
          <p14:tracePt t="49644" x="4814888" y="3421063"/>
          <p14:tracePt t="49654" x="4814888" y="3413125"/>
          <p14:tracePt t="49659" x="4814888" y="3403600"/>
          <p14:tracePt t="49666" x="4814888" y="3395663"/>
          <p14:tracePt t="49676" x="4814888" y="3387725"/>
          <p14:tracePt t="49692" x="4814888" y="3379788"/>
          <p14:tracePt t="49801" x="4806950" y="3371850"/>
          <p14:tracePt t="49826" x="4806950" y="3362325"/>
          <p14:tracePt t="49833" x="4814888" y="3362325"/>
          <p14:tracePt t="49850" x="4840288" y="3354388"/>
          <p14:tracePt t="49858" x="4840288" y="3346450"/>
          <p14:tracePt t="49865" x="4865688" y="3321050"/>
          <p14:tracePt t="49878" x="4881563" y="3289300"/>
          <p14:tracePt t="49894" x="4922838" y="3230563"/>
          <p14:tracePt t="49897" x="4930775" y="3205163"/>
          <p14:tracePt t="49906" x="4940300" y="3189288"/>
          <p14:tracePt t="49913" x="4948238" y="3173413"/>
          <p14:tracePt t="49927" x="4956175" y="3140075"/>
          <p14:tracePt t="49929" x="4981575" y="3090863"/>
          <p14:tracePt t="49937" x="4997450" y="3040063"/>
          <p14:tracePt t="49945" x="5022850" y="3008313"/>
          <p14:tracePt t="49953" x="5038725" y="2967038"/>
          <p14:tracePt t="49965" x="5072063" y="2916238"/>
          <p14:tracePt t="49975" x="5080000" y="2892425"/>
          <p14:tracePt t="49978" x="5105400" y="2851150"/>
          <p14:tracePt t="49985" x="5129213" y="2817813"/>
          <p14:tracePt t="49995" x="5154613" y="2776538"/>
          <p14:tracePt t="50002" x="5154613" y="2768600"/>
          <p14:tracePt t="50013" x="5170488" y="2727325"/>
          <p14:tracePt t="50017" x="5170488" y="2717800"/>
          <p14:tracePt t="50028" x="5170488" y="2709863"/>
          <p14:tracePt t="50033" x="5187950" y="2693988"/>
          <p14:tracePt t="50049" x="5203825" y="2668588"/>
          <p14:tracePt t="50059" x="5219700" y="2668588"/>
          <p14:tracePt t="50075" x="5229225" y="2652713"/>
          <p14:tracePt t="50082" x="5237163" y="2652713"/>
          <p14:tracePt t="50097" x="5237163" y="2644775"/>
          <p14:tracePt t="50106" x="5245100" y="2635250"/>
          <p14:tracePt t="50118" x="5253038" y="2619375"/>
          <p14:tracePt t="50122" x="5270500" y="2603500"/>
          <p14:tracePt t="50130" x="5278438" y="2586038"/>
          <p14:tracePt t="50137" x="5294313" y="2570163"/>
          <p14:tracePt t="50146" x="5327650" y="2552700"/>
          <p14:tracePt t="50159" x="5327650" y="2544763"/>
          <p14:tracePt t="50162" x="5335588" y="2536825"/>
          <p14:tracePt t="50170" x="5353050" y="2528888"/>
          <p14:tracePt t="50178" x="5360988" y="2528888"/>
          <p14:tracePt t="50185" x="5368925" y="2519363"/>
          <p14:tracePt t="50195" x="5386388" y="2503488"/>
          <p14:tracePt t="50206" x="5394325" y="2495550"/>
          <p14:tracePt t="50211" x="5402263" y="2487613"/>
          <p14:tracePt t="50217" x="5410200" y="2478088"/>
          <p14:tracePt t="50227" x="5418138" y="2478088"/>
          <p14:tracePt t="50243" x="5418138" y="2470150"/>
          <p14:tracePt t="50266" x="5427663" y="2462213"/>
          <p14:tracePt t="50290" x="5435600" y="2454275"/>
          <p14:tracePt t="50306" x="5443538" y="2454275"/>
          <p14:tracePt t="50313" x="5451475" y="2454275"/>
          <p14:tracePt t="50328" x="5459413" y="2454275"/>
          <p14:tracePt t="50329" x="5468938" y="2454275"/>
          <p14:tracePt t="50337" x="5476875" y="2454275"/>
          <p14:tracePt t="50345" x="5484813" y="2454275"/>
          <p14:tracePt t="50353" x="5500688" y="2454275"/>
          <p14:tracePt t="50366" x="5526088" y="2454275"/>
          <p14:tracePt t="50370" x="5541963" y="2470150"/>
          <p14:tracePt t="50378" x="5551488" y="2487613"/>
          <p14:tracePt t="50385" x="5592763" y="2528888"/>
          <p14:tracePt t="50395" x="5624513" y="2560638"/>
          <p14:tracePt t="50401" x="5657850" y="2611438"/>
          <p14:tracePt t="50413" x="5691188" y="2660650"/>
          <p14:tracePt t="50418" x="5716588" y="2701925"/>
          <p14:tracePt t="50427" x="5748338" y="2751138"/>
          <p14:tracePt t="50434" x="5781675" y="2784475"/>
          <p14:tracePt t="50443" x="5807075" y="2809875"/>
          <p14:tracePt t="50453" x="5822950" y="2841625"/>
          <p14:tracePt t="50459" x="5848350" y="2867025"/>
          <p14:tracePt t="50466" x="5864225" y="2892425"/>
          <p14:tracePt t="50479" x="5897563" y="2916238"/>
          <p14:tracePt t="50482" x="5897563" y="2925763"/>
          <p14:tracePt t="50491" x="5915025" y="2925763"/>
          <p14:tracePt t="50513" x="5915025" y="2933700"/>
          <p14:tracePt t="50698" x="5915025" y="2916238"/>
          <p14:tracePt t="50714" x="5915025" y="2908300"/>
          <p14:tracePt t="50727" x="5915025" y="2892425"/>
          <p14:tracePt t="50730" x="5915025" y="2874963"/>
          <p14:tracePt t="50737" x="5922963" y="2851150"/>
          <p14:tracePt t="50745" x="5922963" y="2841625"/>
          <p14:tracePt t="50753" x="5930900" y="2817813"/>
          <p14:tracePt t="50762" x="5930900" y="2800350"/>
          <p14:tracePt t="50776" x="5946775" y="2751138"/>
          <p14:tracePt t="50779" x="5946775" y="2743200"/>
          <p14:tracePt t="50786" x="5964238" y="2717800"/>
          <p14:tracePt t="50795" x="5988050" y="2686050"/>
          <p14:tracePt t="50802" x="5997575" y="2644775"/>
          <p14:tracePt t="50813" x="6005513" y="2619375"/>
          <p14:tracePt t="50817" x="6029325" y="2578100"/>
          <p14:tracePt t="50827" x="6029325" y="2560638"/>
          <p14:tracePt t="50833" x="6046788" y="2511425"/>
          <p14:tracePt t="50843" x="6046788" y="2495550"/>
          <p14:tracePt t="50849" x="6046788" y="2487613"/>
          <p14:tracePt t="50862" x="6046788" y="2478088"/>
          <p14:tracePt t="50925" x="6038850" y="2470150"/>
          <p14:tracePt t="50938" x="6021388" y="2470150"/>
          <p14:tracePt t="50950" x="6005513" y="2478088"/>
          <p14:tracePt t="50962" x="5964238" y="2478088"/>
          <p14:tracePt t="50985" x="5938838" y="2478088"/>
          <p14:tracePt t="50995" x="5930900" y="2478088"/>
          <p14:tracePt t="51006" x="5922963" y="2478088"/>
          <p14:tracePt t="51013" x="5905500" y="2487613"/>
          <p14:tracePt t="51017" x="5873750" y="2487613"/>
          <p14:tracePt t="51027" x="5864225" y="2495550"/>
          <p14:tracePt t="51033" x="5856288" y="2503488"/>
          <p14:tracePt t="51043" x="5856288" y="2511425"/>
          <p14:tracePt t="51053" x="5822950" y="2511425"/>
          <p14:tracePt t="51059" x="5789613" y="2511425"/>
          <p14:tracePt t="51065" x="5765800" y="2511425"/>
          <p14:tracePt t="51076" x="5732463" y="2511425"/>
          <p14:tracePt t="51082" x="5724525" y="2511425"/>
          <p14:tracePt t="51090" x="5699125" y="2511425"/>
          <p14:tracePt t="51102" x="5683250" y="2511425"/>
          <p14:tracePt t="51118" x="5649913" y="2511425"/>
          <p14:tracePt t="51138" x="5641975" y="2495550"/>
          <p14:tracePt t="51153" x="5634038" y="2495550"/>
          <p14:tracePt t="51162" x="5634038" y="2487613"/>
          <p14:tracePt t="51176" x="5624513" y="2478088"/>
          <p14:tracePt t="51179" x="5616575" y="2470150"/>
          <p14:tracePt t="51185" x="5608638" y="2462213"/>
          <p14:tracePt t="51195" x="5600700" y="2454275"/>
          <p14:tracePt t="51202" x="5592763" y="2454275"/>
          <p14:tracePt t="51213" x="5583238" y="2436813"/>
          <p14:tracePt t="51221" x="5575300" y="2428875"/>
          <p14:tracePt t="51227" x="5567363" y="2428875"/>
          <p14:tracePt t="51253" x="5559425" y="2420938"/>
          <p14:tracePt t="51417" x="5551488" y="2413000"/>
          <p14:tracePt t="51481" x="5541963" y="2405063"/>
          <p14:tracePt t="51513" x="5534025" y="2395538"/>
          <p14:tracePt t="51537" x="5526088" y="2387600"/>
          <p14:tracePt t="51553" x="5518150" y="2387600"/>
          <p14:tracePt t="51581" x="5500688" y="2387600"/>
          <p14:tracePt t="51607" x="5492750" y="2379663"/>
          <p14:tracePt t="51701" x="5484813" y="2371725"/>
          <p14:tracePt t="51722" x="5476875" y="2371725"/>
          <p14:tracePt t="51761" x="5476875" y="2363788"/>
          <p14:tracePt t="51785" x="5476875" y="2346325"/>
          <p14:tracePt t="51873" x="5459413" y="2363788"/>
          <p14:tracePt t="51885" x="5435600" y="2405063"/>
          <p14:tracePt t="51889" x="5386388" y="2446338"/>
          <p14:tracePt t="51897" x="5376863" y="2470150"/>
          <p14:tracePt t="51905" x="5360988" y="2503488"/>
          <p14:tracePt t="51913" x="5319713" y="2552700"/>
          <p14:tracePt t="51921" x="5260975" y="2603500"/>
          <p14:tracePt t="51933" x="5211763" y="2652713"/>
          <p14:tracePt t="51937" x="5170488" y="2701925"/>
          <p14:tracePt t="51947" x="5129213" y="2743200"/>
          <p14:tracePt t="51953" x="5087938" y="2776538"/>
          <p14:tracePt t="51963" x="5080000" y="2776538"/>
          <p14:tracePt t="51974" x="5064125" y="2792413"/>
          <p14:tracePt t="51981" x="5046663" y="2817813"/>
          <p14:tracePt t="51986" x="5030788" y="2833688"/>
          <p14:tracePt t="51995" x="5022850" y="2851150"/>
          <p14:tracePt t="52001" x="4997450" y="2874963"/>
          <p14:tracePt t="52011" x="4981575" y="2908300"/>
          <p14:tracePt t="52021" x="4930775" y="2933700"/>
          <p14:tracePt t="52027" x="4881563" y="2941638"/>
          <p14:tracePt t="52033" x="4840288" y="2982913"/>
          <p14:tracePt t="52043" x="4814888" y="2998788"/>
          <p14:tracePt t="52049" x="4799013" y="3024188"/>
          <p14:tracePt t="52063" x="4757738" y="3032125"/>
          <p14:tracePt t="52069" x="4724400" y="3065463"/>
          <p14:tracePt t="52074" x="4716463" y="3065463"/>
          <p14:tracePt t="52081" x="4691063" y="3090863"/>
          <p14:tracePt t="52089" x="4649788" y="3098800"/>
          <p14:tracePt t="52097" x="4633913" y="3114675"/>
          <p14:tracePt t="52111" x="4625975" y="3122613"/>
          <p14:tracePt t="52121" x="4618038" y="3132138"/>
          <p14:tracePt t="52130" x="4608513" y="3148013"/>
          <p14:tracePt t="52149" x="4608513" y="3155950"/>
          <p14:tracePt t="52163" x="4600575" y="3163888"/>
          <p14:tracePt t="52179" x="4600575" y="3173413"/>
          <p14:tracePt t="54129" x="4608513" y="3173413"/>
          <p14:tracePt t="54137" x="4625975" y="3173413"/>
          <p14:tracePt t="54147" x="4641850" y="3173413"/>
          <p14:tracePt t="54153" x="4667250" y="3173413"/>
          <p14:tracePt t="54165" x="4691063" y="3173413"/>
          <p14:tracePt t="54173" x="4708525" y="3173413"/>
          <p14:tracePt t="54179" x="4716463" y="3155950"/>
          <p14:tracePt t="54185" x="4732338" y="3155950"/>
          <p14:tracePt t="54369" x="4732338" y="3140075"/>
          <p14:tracePt t="54833" x="4724400" y="3140075"/>
          <p14:tracePt t="55521" x="4708525" y="3148013"/>
          <p14:tracePt t="55533" x="4675188" y="3173413"/>
          <p14:tracePt t="55537" x="4675188" y="3181350"/>
          <p14:tracePt t="55546" x="4625975" y="3189288"/>
          <p14:tracePt t="55553" x="4608513" y="3205163"/>
          <p14:tracePt t="55563" x="4567238" y="3222625"/>
          <p14:tracePt t="55573" x="4525963" y="3238500"/>
          <p14:tracePt t="55583" x="4476750" y="3263900"/>
          <p14:tracePt t="55585" x="4452938" y="3279775"/>
          <p14:tracePt t="55598" x="4435475" y="3289300"/>
          <p14:tracePt t="55601" x="4402138" y="3305175"/>
          <p14:tracePt t="55609" x="4352925" y="3321050"/>
          <p14:tracePt t="55621" x="4295775" y="3330575"/>
          <p14:tracePt t="55625" x="4237038" y="3338513"/>
          <p14:tracePt t="55633" x="4171950" y="3346450"/>
          <p14:tracePt t="55641" x="4113213" y="3354388"/>
          <p14:tracePt t="55650" x="4056063" y="3371850"/>
          <p14:tracePt t="55663" x="3997325" y="3387725"/>
          <p14:tracePt t="55669" x="3924300" y="3395663"/>
          <p14:tracePt t="55674" x="3841750" y="3395663"/>
          <p14:tracePt t="55683" x="3767138" y="3395663"/>
          <p14:tracePt t="55689" x="3692525" y="3395663"/>
          <p14:tracePt t="55700" x="3633788" y="3395663"/>
          <p14:tracePt t="55710" x="3576638" y="3395663"/>
          <p14:tracePt t="55715" x="3568700" y="3395663"/>
          <p14:tracePt t="55721" x="3560763" y="3395663"/>
          <p14:tracePt t="55797" x="3551238" y="3395663"/>
          <p14:tracePt t="55802" x="3551238" y="3387725"/>
          <p14:tracePt t="55809" x="3551238" y="3371850"/>
          <p14:tracePt t="55825" x="3560763" y="3354388"/>
          <p14:tracePt t="55837" x="3568700" y="3346450"/>
          <p14:tracePt t="55846" x="3576638" y="3313113"/>
          <p14:tracePt t="55850" x="3602038" y="3289300"/>
          <p14:tracePt t="55857" x="3609975" y="3263900"/>
          <p14:tracePt t="55867" x="3617913" y="3255963"/>
          <p14:tracePt t="55873" x="3625850" y="3238500"/>
          <p14:tracePt t="55886" x="3625850" y="3214688"/>
          <p14:tracePt t="55889" x="3633788" y="3205163"/>
          <p14:tracePt t="55900" x="3633788" y="3197225"/>
          <p14:tracePt t="55905" x="3643313" y="3189288"/>
          <p14:tracePt t="55925" x="3651250" y="3173413"/>
          <p14:tracePt t="55933" x="3659188" y="3173413"/>
          <p14:tracePt t="55937" x="3667125" y="3163888"/>
          <p14:tracePt t="55953" x="3684588" y="3163888"/>
          <p14:tracePt t="55963" x="3708400" y="3155950"/>
          <p14:tracePt t="55969" x="3725863" y="3155950"/>
          <p14:tracePt t="55983" x="3741738" y="3155950"/>
          <p14:tracePt t="55985" x="3767138" y="3148013"/>
          <p14:tracePt t="55994" x="3767138" y="3140075"/>
          <p14:tracePt t="56001" x="3783013" y="3132138"/>
          <p14:tracePt t="56009" x="3808413" y="3132138"/>
          <p14:tracePt t="56021" x="3824288" y="3132138"/>
          <p14:tracePt t="56031" x="3832225" y="3132138"/>
          <p14:tracePt t="56034" x="3841750" y="3132138"/>
          <p14:tracePt t="56041" x="3865563" y="3132138"/>
          <p14:tracePt t="56050" x="3873500" y="3122613"/>
          <p14:tracePt t="56057" x="3890963" y="3122613"/>
          <p14:tracePt t="56069" x="3914775" y="3122613"/>
          <p14:tracePt t="56080" x="3932238" y="3122613"/>
          <p14:tracePt t="56083" x="3956050" y="3122613"/>
          <p14:tracePt t="56099" x="3965575" y="3122613"/>
          <p14:tracePt t="56105" x="3973513" y="3122613"/>
          <p14:tracePt t="56117" x="3981450" y="3122613"/>
          <p14:tracePt t="56121" x="3989388" y="3122613"/>
          <p14:tracePt t="56162" x="3997325" y="3122613"/>
          <p14:tracePt t="56169" x="4014788" y="3132138"/>
          <p14:tracePt t="56178" x="4022725" y="3148013"/>
          <p14:tracePt t="56189" x="4048125" y="3181350"/>
          <p14:tracePt t="56199" x="4089400" y="3238500"/>
          <p14:tracePt t="56201" x="4138613" y="3297238"/>
          <p14:tracePt t="56209" x="4203700" y="3362325"/>
          <p14:tracePt t="56217" x="4262438" y="3421063"/>
          <p14:tracePt t="56225" x="4329113" y="3495675"/>
          <p14:tracePt t="56237" x="4402138" y="3568700"/>
          <p14:tracePt t="56241" x="4460875" y="3619500"/>
          <p14:tracePt t="56250" x="4510088" y="3660775"/>
          <p14:tracePt t="56257" x="4551363" y="3702050"/>
          <p14:tracePt t="56267" x="4576763" y="3725863"/>
          <p14:tracePt t="56280" x="4584700" y="3743325"/>
          <p14:tracePt t="56285" x="4592638" y="3751263"/>
          <p14:tracePt t="56289" x="4600575" y="3767138"/>
          <p14:tracePt t="56299" x="4618038" y="3784600"/>
          <p14:tracePt t="56305" x="4625975" y="3792538"/>
          <p14:tracePt t="56315" x="4641850" y="3808413"/>
          <p14:tracePt t="56325" x="4649788" y="3833813"/>
          <p14:tracePt t="56331" x="4659313" y="3849688"/>
          <p14:tracePt t="56337" x="4667250" y="3867150"/>
          <p14:tracePt t="56347" x="4667250" y="3875088"/>
          <p14:tracePt t="56353" x="4667250" y="3883025"/>
          <p14:tracePt t="56367" x="4667250" y="3900488"/>
          <p14:tracePt t="56373" x="4667250" y="3916363"/>
          <p14:tracePt t="56380" x="4683125" y="3932238"/>
          <p14:tracePt t="56393" x="4691063" y="3941763"/>
          <p14:tracePt t="56431" x="4700588" y="3949700"/>
          <p14:tracePt t="56477" x="4708525" y="3949700"/>
          <p14:tracePt t="56481" x="4724400" y="3949700"/>
          <p14:tracePt t="56489" x="4741863" y="3941763"/>
          <p14:tracePt t="56499" x="4757738" y="3932238"/>
          <p14:tracePt t="56505" x="4773613" y="3924300"/>
          <p14:tracePt t="56517" x="4773613" y="3916363"/>
          <p14:tracePt t="56521" x="4773613" y="3900488"/>
          <p14:tracePt t="56530" x="4783138" y="3883025"/>
          <p14:tracePt t="56537" x="4783138" y="3875088"/>
          <p14:tracePt t="56547" x="4799013" y="3849688"/>
          <p14:tracePt t="56557" x="4806950" y="3825875"/>
          <p14:tracePt t="56567" x="4806950" y="3808413"/>
          <p14:tracePt t="56569" x="4814888" y="3784600"/>
          <p14:tracePt t="56582" x="4848225" y="3767138"/>
          <p14:tracePt t="56585" x="4848225" y="3759200"/>
          <p14:tracePt t="56593" x="4865688" y="3743325"/>
          <p14:tracePt t="56605" x="4865688" y="3735388"/>
          <p14:tracePt t="56614" x="4865688" y="3717925"/>
          <p14:tracePt t="56631" x="4865688" y="3702050"/>
          <p14:tracePt t="56657" x="4848225" y="3702050"/>
          <p14:tracePt t="56666" x="4840288" y="3702050"/>
          <p14:tracePt t="56682" x="4832350" y="3702050"/>
          <p14:tracePt t="56685" x="4814888" y="3702050"/>
          <p14:tracePt t="56689" x="4806950" y="3702050"/>
          <p14:tracePt t="56699" x="4799013" y="3702050"/>
          <p14:tracePt t="56706" x="4765675" y="3702050"/>
          <p14:tracePt t="56718" x="4749800" y="3702050"/>
          <p14:tracePt t="56725" x="4732338" y="3702050"/>
          <p14:tracePt t="56731" x="4708525" y="3702050"/>
          <p14:tracePt t="56737" x="4675188" y="3702050"/>
          <p14:tracePt t="56747" x="4649788" y="3702050"/>
          <p14:tracePt t="56753" x="4633913" y="3702050"/>
          <p14:tracePt t="56765" x="4618038" y="3702050"/>
          <p14:tracePt t="56773" x="4600575" y="3702050"/>
          <p14:tracePt t="56777" x="4584700" y="3702050"/>
          <p14:tracePt t="56785" x="4559300" y="3702050"/>
          <p14:tracePt t="56794" x="4525963" y="3702050"/>
          <p14:tracePt t="56802" x="4510088" y="3702050"/>
          <p14:tracePt t="56815" x="4502150" y="3702050"/>
          <p14:tracePt t="56821" x="4476750" y="3702050"/>
          <p14:tracePt t="56825" x="4460875" y="3702050"/>
          <p14:tracePt t="56833" x="4443413" y="3702050"/>
          <p14:tracePt t="56841" x="4435475" y="3702050"/>
          <p14:tracePt t="56850" x="4419600" y="3684588"/>
          <p14:tracePt t="56864" x="4411663" y="3668713"/>
          <p14:tracePt t="56867" x="4411663" y="3660775"/>
          <p14:tracePt t="56873" x="4394200" y="3627438"/>
          <p14:tracePt t="56886" x="4386263" y="3619500"/>
          <p14:tracePt t="56889" x="4370388" y="3578225"/>
          <p14:tracePt t="56901" x="4370388" y="3527425"/>
          <p14:tracePt t="56909" x="4370388" y="3503613"/>
          <p14:tracePt t="56915" x="4370388" y="3478213"/>
          <p14:tracePt t="56921" x="4360863" y="3454400"/>
          <p14:tracePt t="56930" x="4352925" y="3421063"/>
          <p14:tracePt t="56937" x="4352925" y="3371850"/>
          <p14:tracePt t="56950" x="4337050" y="3338513"/>
          <p14:tracePt t="56953" x="4329113" y="3313113"/>
          <p14:tracePt t="56964" x="4319588" y="3289300"/>
          <p14:tracePt t="56969" x="4311650" y="3255963"/>
          <p14:tracePt t="56978" x="4286250" y="3230563"/>
          <p14:tracePt t="56989" x="4270375" y="3189288"/>
          <p14:tracePt t="56999" x="4237038" y="3163888"/>
          <p14:tracePt t="57001" x="4221163" y="3132138"/>
          <p14:tracePt t="57009" x="4203700" y="3122613"/>
          <p14:tracePt t="57017" x="4195763" y="3098800"/>
          <p14:tracePt t="57025" x="4187825" y="3098800"/>
          <p14:tracePt t="57173" x="4187825" y="3090863"/>
          <p14:tracePt t="57425" x="4187825" y="3098800"/>
          <p14:tracePt t="57433" x="4187825" y="3114675"/>
          <p14:tracePt t="57445" x="4187825" y="3155950"/>
          <p14:tracePt t="57453" x="4187825" y="3197225"/>
          <p14:tracePt t="57457" x="4187825" y="3230563"/>
          <p14:tracePt t="57467" x="4171950" y="3271838"/>
          <p14:tracePt t="57473" x="4146550" y="3313113"/>
          <p14:tracePt t="57484" x="4113213" y="3346450"/>
          <p14:tracePt t="57493" x="4089400" y="3379788"/>
          <p14:tracePt t="57499" x="4079875" y="3403600"/>
          <p14:tracePt t="57505" x="4071938" y="3421063"/>
          <p14:tracePt t="57521" x="4071938" y="3436938"/>
          <p14:tracePt t="57534" x="4071938" y="3444875"/>
          <p14:tracePt t="57541" x="4079875" y="3478213"/>
          <p14:tracePt t="57546" x="4089400" y="3495675"/>
          <p14:tracePt t="57553" x="4130675" y="3511550"/>
          <p14:tracePt t="57561" x="4146550" y="3536950"/>
          <p14:tracePt t="57569" x="4162425" y="3552825"/>
          <p14:tracePt t="57582" x="4179888" y="3568700"/>
          <p14:tracePt t="57585" x="4213225" y="3602038"/>
          <p14:tracePt t="57593" x="4244975" y="3635375"/>
          <p14:tracePt t="57601" x="4270375" y="3660775"/>
          <p14:tracePt t="57609" x="4303713" y="3694113"/>
          <p14:tracePt t="57622" x="4337050" y="3717925"/>
          <p14:tracePt t="57631" x="4360863" y="3751263"/>
          <p14:tracePt t="57634" x="4386263" y="3784600"/>
          <p14:tracePt t="57641" x="4402138" y="3800475"/>
          <p14:tracePt t="57651" x="4419600" y="3817938"/>
          <p14:tracePt t="57657" x="4427538" y="3825875"/>
          <p14:tracePt t="57669" x="4435475" y="3841750"/>
          <p14:tracePt t="57673" x="4452938" y="3849688"/>
          <p14:tracePt t="57682" x="4452938" y="3859213"/>
          <p14:tracePt t="57689" x="4460875" y="3859213"/>
          <p14:tracePt t="57699" x="4476750" y="3875088"/>
          <p14:tracePt t="57709" x="4484688" y="3890963"/>
          <p14:tracePt t="57717" x="4510088" y="3900488"/>
          <p14:tracePt t="57721" x="4525963" y="3900488"/>
          <p14:tracePt t="57745" x="4535488" y="3900488"/>
          <p14:tracePt t="57753" x="4543425" y="3900488"/>
          <p14:tracePt t="57778" x="4551363" y="3900488"/>
          <p14:tracePt t="57785" x="4551363" y="3890963"/>
          <p14:tracePt t="57793" x="4559300" y="3849688"/>
          <p14:tracePt t="57801" x="4559300" y="3825875"/>
          <p14:tracePt t="57816" x="4576763" y="3800475"/>
          <p14:tracePt t="57818" x="4584700" y="3767138"/>
          <p14:tracePt t="57825" x="4584700" y="3743325"/>
          <p14:tracePt t="57834" x="4600575" y="3717925"/>
          <p14:tracePt t="57841" x="4608513" y="3709988"/>
          <p14:tracePt t="57854" x="4618038" y="3702050"/>
          <p14:tracePt t="57862" x="4618038" y="3684588"/>
          <p14:tracePt t="57873" x="4625975" y="3676650"/>
          <p14:tracePt t="57883" x="4625975" y="3668713"/>
          <p14:tracePt t="57901" x="4625975" y="3660775"/>
          <p14:tracePt t="57902" x="4625975" y="3652838"/>
          <p14:tracePt t="57909" x="4625975" y="3643313"/>
          <p14:tracePt t="57915" x="4625975" y="3635375"/>
          <p14:tracePt t="57921" x="4625975" y="3619500"/>
          <p14:tracePt t="57931" x="4625975" y="3602038"/>
          <p14:tracePt t="57937" x="4608513" y="3594100"/>
          <p14:tracePt t="57950" x="4608513" y="3568700"/>
          <p14:tracePt t="57953" x="4600575" y="3552825"/>
          <p14:tracePt t="57962" x="4592638" y="3544888"/>
          <p14:tracePt t="57970" x="4592638" y="3536950"/>
          <p14:tracePt t="57977" x="4576763" y="3519488"/>
          <p14:tracePt t="57998" x="4567238" y="3511550"/>
          <p14:tracePt t="58001" x="4551363" y="3503613"/>
          <p14:tracePt t="58018" x="4543425" y="3478213"/>
          <p14:tracePt t="58034" x="4525963" y="3470275"/>
          <p14:tracePt t="58041" x="4525963" y="3462338"/>
          <p14:tracePt t="58051" x="4518025" y="3462338"/>
          <p14:tracePt t="58057" x="4510088" y="3454400"/>
          <p14:tracePt t="58069" x="4494213" y="3444875"/>
          <p14:tracePt t="58077" x="4468813" y="3444875"/>
          <p14:tracePt t="58083" x="4443413" y="3436938"/>
          <p14:tracePt t="58089" x="4427538" y="3429000"/>
          <p14:tracePt t="58099" x="4411663" y="3429000"/>
          <p14:tracePt t="58105" x="4394200" y="3421063"/>
          <p14:tracePt t="58117" x="4378325" y="3403600"/>
          <p14:tracePt t="58125" x="4344988" y="3395663"/>
          <p14:tracePt t="58131" x="4329113" y="3395663"/>
          <p14:tracePt t="58137" x="4303713" y="3379788"/>
          <p14:tracePt t="58148" x="4286250" y="3371850"/>
          <p14:tracePt t="58153" x="4254500" y="3362325"/>
          <p14:tracePt t="58166" x="4244975" y="3362325"/>
          <p14:tracePt t="58169" x="4237038" y="3362325"/>
          <p14:tracePt t="58177" x="4213225" y="3346450"/>
          <p14:tracePt t="58185" x="4203700" y="3346450"/>
          <p14:tracePt t="58193" x="4179888" y="3338513"/>
          <p14:tracePt t="58221" x="4162425" y="3330575"/>
          <p14:tracePt t="58234" x="4146550" y="3321050"/>
          <p14:tracePt t="58246" x="4130675" y="3321050"/>
          <p14:tracePt t="58251" x="4113213" y="3313113"/>
          <p14:tracePt t="58257" x="4097338" y="3305175"/>
          <p14:tracePt t="58267" x="4079875" y="3305175"/>
          <p14:tracePt t="58273" x="4056063" y="3305175"/>
          <p14:tracePt t="58285" x="4030663" y="3297238"/>
          <p14:tracePt t="58293" x="4022725" y="3297238"/>
          <p14:tracePt t="58299" x="4006850" y="3297238"/>
          <p14:tracePt t="58305" x="3997325" y="3297238"/>
          <p14:tracePt t="58321" x="3981450" y="3297238"/>
          <p14:tracePt t="58337" x="3973513" y="3297238"/>
          <p14:tracePt t="58351" x="3956050" y="3297238"/>
          <p14:tracePt t="58357" x="3948113" y="3297238"/>
          <p14:tracePt t="58369" x="3932238" y="3297238"/>
          <p14:tracePt t="58377" x="3914775" y="3297238"/>
          <p14:tracePt t="58385" x="3906838" y="3297238"/>
          <p14:tracePt t="58399" x="3890963" y="3297238"/>
          <p14:tracePt t="58401" x="3873500" y="3297238"/>
          <p14:tracePt t="58409" x="3841750" y="3297238"/>
          <p14:tracePt t="58418" x="3816350" y="3297238"/>
          <p14:tracePt t="58425" x="3775075" y="3305175"/>
          <p14:tracePt t="58437" x="3741738" y="3321050"/>
          <p14:tracePt t="58448" x="3716338" y="3321050"/>
          <p14:tracePt t="58451" x="3700463" y="3338513"/>
          <p14:tracePt t="58457" x="3667125" y="3346450"/>
          <p14:tracePt t="58467" x="3643313" y="3346450"/>
          <p14:tracePt t="58473" x="3617913" y="3362325"/>
          <p14:tracePt t="58485" x="3584575" y="3371850"/>
          <p14:tracePt t="58489" x="3543300" y="3387725"/>
          <p14:tracePt t="58499" x="3494088" y="3421063"/>
          <p14:tracePt t="58505" x="3460750" y="3429000"/>
          <p14:tracePt t="58515" x="3419475" y="3444875"/>
          <p14:tracePt t="58525" x="3403600" y="3454400"/>
          <p14:tracePt t="58535" x="3370263" y="3462338"/>
          <p14:tracePt t="58537" x="3362325" y="3462338"/>
          <p14:tracePt t="58546" x="3336925" y="3470275"/>
          <p14:tracePt t="58553" x="3336925" y="3478213"/>
          <p14:tracePt t="58562" x="3328988" y="3478213"/>
          <p14:tracePt t="58626" x="3321050" y="3478213"/>
          <p14:tracePt t="58645" x="3336925" y="3470275"/>
          <p14:tracePt t="58651" x="3362325" y="3444875"/>
          <p14:tracePt t="58657" x="3386138" y="3436938"/>
          <p14:tracePt t="58667" x="3427413" y="3429000"/>
          <p14:tracePt t="58673" x="3486150" y="3413125"/>
          <p14:tracePt t="58685" x="3543300" y="3395663"/>
          <p14:tracePt t="58693" x="3584575" y="3387725"/>
          <p14:tracePt t="58699" x="3602038" y="3379788"/>
          <p14:tracePt t="58718" x="3609975" y="3379788"/>
          <p14:tracePt t="58726" x="3617913" y="3371850"/>
          <p14:tracePt t="58737" x="3633788" y="3371850"/>
          <p14:tracePt t="58750" x="3633788" y="3362325"/>
          <p14:tracePt t="58817" x="3643313" y="3362325"/>
          <p14:tracePt t="58897" x="3651250" y="3362325"/>
          <p14:tracePt t="58914" x="3659188" y="3379788"/>
          <p14:tracePt t="58921" x="3667125" y="3379788"/>
          <p14:tracePt t="58930" x="3675063" y="3395663"/>
          <p14:tracePt t="58951" x="3708400" y="3395663"/>
          <p14:tracePt t="58958" x="3733800" y="3395663"/>
          <p14:tracePt t="58961" x="3749675" y="3395663"/>
          <p14:tracePt t="58969" x="3775075" y="3395663"/>
          <p14:tracePt t="58977" x="3816350" y="3395663"/>
          <p14:tracePt t="58985" x="3832225" y="3395663"/>
          <p14:tracePt t="58999" x="3873500" y="3395663"/>
          <p14:tracePt t="59001" x="3932238" y="3395663"/>
          <p14:tracePt t="59009" x="3989388" y="3395663"/>
          <p14:tracePt t="59018" x="4038600" y="3395663"/>
          <p14:tracePt t="59025" x="4121150" y="3395663"/>
          <p14:tracePt t="59037" x="4187825" y="3395663"/>
          <p14:tracePt t="59046" x="4254500" y="3395663"/>
          <p14:tracePt t="59050" x="4303713" y="3395663"/>
          <p14:tracePt t="59058" x="4360863" y="3403600"/>
          <p14:tracePt t="59067" x="4419600" y="3403600"/>
          <p14:tracePt t="59073" x="4452938" y="3403600"/>
          <p14:tracePt t="59085" x="4460875" y="3403600"/>
          <p14:tracePt t="59101" x="4468813" y="3413125"/>
          <p14:tracePt t="59141" x="4476750" y="3413125"/>
          <p14:tracePt t="59145" x="4476750" y="3421063"/>
          <p14:tracePt t="59153" x="4484688" y="3429000"/>
          <p14:tracePt t="59161" x="4484688" y="3436938"/>
          <p14:tracePt t="59169" x="4494213" y="3444875"/>
          <p14:tracePt t="59183" x="4502150" y="3462338"/>
          <p14:tracePt t="59185" x="4525963" y="3470275"/>
          <p14:tracePt t="59193" x="4525963" y="3486150"/>
          <p14:tracePt t="59202" x="4551363" y="3519488"/>
          <p14:tracePt t="59209" x="4576763" y="3552825"/>
          <p14:tracePt t="59221" x="4608513" y="3594100"/>
          <p14:tracePt t="59232" x="4641850" y="3643313"/>
          <p14:tracePt t="59235" x="4667250" y="3676650"/>
          <p14:tracePt t="59241" x="4683125" y="3694113"/>
          <p14:tracePt t="59251" x="4700588" y="3702050"/>
          <p14:tracePt t="59257" x="4708525" y="3717925"/>
          <p14:tracePt t="59274" x="4708525" y="3725863"/>
          <p14:tracePt t="59290" x="4708525" y="3735388"/>
          <p14:tracePt t="59302" x="4708525" y="3743325"/>
          <p14:tracePt t="59309" x="4708525" y="3751263"/>
          <p14:tracePt t="59321" x="4708525" y="3759200"/>
          <p14:tracePt t="59330" x="4708525" y="3767138"/>
          <p14:tracePt t="59351" x="4708525" y="3776663"/>
          <p14:tracePt t="59357" x="4700588" y="3784600"/>
          <p14:tracePt t="59361" x="4691063" y="3792538"/>
          <p14:tracePt t="59369" x="4683125" y="3792538"/>
          <p14:tracePt t="59377" x="4659313" y="3792538"/>
          <p14:tracePt t="59389" x="4649788" y="3792538"/>
          <p14:tracePt t="59399" x="4625975" y="3792538"/>
          <p14:tracePt t="59402" x="4618038" y="3792538"/>
          <p14:tracePt t="59409" x="4608513" y="3800475"/>
          <p14:tracePt t="59497" x="4600575" y="3800475"/>
          <p14:tracePt t="59505" x="4584700" y="3800475"/>
          <p14:tracePt t="59514" x="4576763" y="3800475"/>
          <p14:tracePt t="59593" x="4567238" y="3792538"/>
          <p14:tracePt t="60829" x="4567238" y="3784600"/>
          <p14:tracePt t="60834" x="4567238" y="3759200"/>
          <p14:tracePt t="60841" x="4584700" y="3735388"/>
          <p14:tracePt t="60853" x="4584700" y="3725863"/>
          <p14:tracePt t="60861" x="4584700" y="3709988"/>
          <p14:tracePt t="60867" x="4600575" y="3694113"/>
          <p14:tracePt t="60873" x="4600575" y="3684588"/>
          <p14:tracePt t="60884" x="4600575" y="3676650"/>
          <p14:tracePt t="60903" x="4600575" y="3652838"/>
          <p14:tracePt t="60914" x="4600575" y="3643313"/>
          <p14:tracePt t="60921" x="4600575" y="3635375"/>
          <p14:tracePt t="60937" x="4600575" y="3627438"/>
          <p14:tracePt t="61017" x="4608513" y="3627438"/>
          <p14:tracePt t="61057" x="4618038" y="3627438"/>
          <p14:tracePt t="61073" x="4618038" y="3611563"/>
          <p14:tracePt t="61097" x="4625975" y="3594100"/>
          <p14:tracePt t="61105" x="4625975" y="3586163"/>
          <p14:tracePt t="61113" x="4625975" y="3578225"/>
          <p14:tracePt t="61121" x="4625975" y="3560763"/>
          <p14:tracePt t="61135" x="4625975" y="3552825"/>
          <p14:tracePt t="61145" x="4633913" y="3536950"/>
          <p14:tracePt t="61153" x="4633913" y="3511550"/>
          <p14:tracePt t="61161" x="4633913" y="3503613"/>
          <p14:tracePt t="61173" x="4633913" y="3495675"/>
          <p14:tracePt t="61186" x="4633913" y="3478213"/>
          <p14:tracePt t="61197" x="4633913" y="3454400"/>
          <p14:tracePt t="61209" x="4633913" y="3444875"/>
          <p14:tracePt t="61225" x="4633913" y="3436938"/>
          <p14:tracePt t="61241" x="4633913" y="3429000"/>
          <p14:tracePt t="61273" x="4633913" y="3421063"/>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FCB38E-BADE-4519-A58C-A09F79B9D22F}"/>
              </a:ext>
            </a:extLst>
          </p:cNvPr>
          <p:cNvSpPr txBox="1"/>
          <p:nvPr/>
        </p:nvSpPr>
        <p:spPr>
          <a:xfrm>
            <a:off x="1685925" y="226367"/>
            <a:ext cx="5448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Further thermodynamic potentials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23A73B7-79F1-48D6-BBEB-4CEAA8B022D0}"/>
                  </a:ext>
                </a:extLst>
              </p:cNvPr>
              <p:cNvSpPr txBox="1"/>
              <p:nvPr/>
            </p:nvSpPr>
            <p:spPr>
              <a:xfrm>
                <a:off x="287079" y="1031358"/>
                <a:ext cx="843161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Free energy is a useful thermodynamic potential if we need the native parameters to be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𝑇</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𝑉</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𝑁</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For other purposes we might need other native parameters. For example if we require S</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𝑝</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𝑁</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we can do the following Legendre transformation</a:t>
                </a:r>
              </a:p>
            </p:txBody>
          </p:sp>
        </mc:Choice>
        <mc:Fallback xmlns="">
          <p:sp>
            <p:nvSpPr>
              <p:cNvPr id="4" name="TextBox 3">
                <a:extLst>
                  <a:ext uri="{FF2B5EF4-FFF2-40B4-BE49-F238E27FC236}">
                    <a16:creationId xmlns:a16="http://schemas.microsoft.com/office/drawing/2014/main" id="{223A73B7-79F1-48D6-BBEB-4CEAA8B022D0}"/>
                  </a:ext>
                </a:extLst>
              </p:cNvPr>
              <p:cNvSpPr txBox="1">
                <a:spLocks noRot="1" noChangeAspect="1" noMove="1" noResize="1" noEditPoints="1" noAdjustHandles="1" noChangeArrowheads="1" noChangeShapeType="1" noTextEdit="1"/>
              </p:cNvSpPr>
              <p:nvPr/>
            </p:nvSpPr>
            <p:spPr>
              <a:xfrm>
                <a:off x="287079" y="1031358"/>
                <a:ext cx="8431619" cy="923330"/>
              </a:xfrm>
              <a:prstGeom prst="rect">
                <a:avLst/>
              </a:prstGeom>
              <a:blipFill>
                <a:blip r:embed="rId11"/>
                <a:stretch>
                  <a:fillRect l="-578" t="-3289" r="-217" b="-9211"/>
                </a:stretch>
              </a:blipFill>
            </p:spPr>
            <p:txBody>
              <a:bodyPr/>
              <a:lstStyle/>
              <a:p>
                <a:r>
                  <a:rPr lang="en-US">
                    <a:noFill/>
                  </a:rPr>
                  <a:t> </a:t>
                </a:r>
              </a:p>
            </p:txBody>
          </p:sp>
        </mc:Fallback>
      </mc:AlternateContent>
      <p:pic>
        <p:nvPicPr>
          <p:cNvPr id="20" name="Picture 19">
            <a:extLst>
              <a:ext uri="{FF2B5EF4-FFF2-40B4-BE49-F238E27FC236}">
                <a16:creationId xmlns:a16="http://schemas.microsoft.com/office/drawing/2014/main" id="{5A65E611-540D-4F3C-8805-17832FCE9304}"/>
              </a:ext>
            </a:extLst>
          </p:cNvPr>
          <p:cNvPicPr>
            <a:picLocks noChangeAspect="1"/>
          </p:cNvPicPr>
          <p:nvPr>
            <p:custDataLst>
              <p:tags r:id="rId1"/>
            </p:custDataLst>
          </p:nvPr>
        </p:nvPicPr>
        <p:blipFill>
          <a:blip r:embed="rId12" cstate="print">
            <a:extLst>
              <a:ext uri="{28A0092B-C50C-407E-A947-70E740481C1C}">
                <a14:useLocalDpi xmlns:a14="http://schemas.microsoft.com/office/drawing/2010/main" val="0"/>
              </a:ext>
            </a:extLst>
          </a:blip>
          <a:stretch>
            <a:fillRect/>
          </a:stretch>
        </p:blipFill>
        <p:spPr>
          <a:xfrm>
            <a:off x="3667052" y="2196871"/>
            <a:ext cx="2096572" cy="229714"/>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5569F00-477D-4AAB-88B7-BB707F74AA06}"/>
                  </a:ext>
                </a:extLst>
              </p:cNvPr>
              <p:cNvSpPr txBox="1"/>
              <p:nvPr/>
            </p:nvSpPr>
            <p:spPr>
              <a:xfrm>
                <a:off x="348437" y="2641340"/>
                <a:ext cx="81232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𝐻</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is called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enthalpy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(actually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𝐻</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is the capital Greek letter eta, not our Latin H) and we get</a:t>
                </a:r>
              </a:p>
            </p:txBody>
          </p:sp>
        </mc:Choice>
        <mc:Fallback xmlns="">
          <p:sp>
            <p:nvSpPr>
              <p:cNvPr id="12" name="TextBox 11">
                <a:extLst>
                  <a:ext uri="{FF2B5EF4-FFF2-40B4-BE49-F238E27FC236}">
                    <a16:creationId xmlns:a16="http://schemas.microsoft.com/office/drawing/2014/main" id="{15569F00-477D-4AAB-88B7-BB707F74AA06}"/>
                  </a:ext>
                </a:extLst>
              </p:cNvPr>
              <p:cNvSpPr txBox="1">
                <a:spLocks noRot="1" noChangeAspect="1" noMove="1" noResize="1" noEditPoints="1" noAdjustHandles="1" noChangeArrowheads="1" noChangeShapeType="1" noTextEdit="1"/>
              </p:cNvSpPr>
              <p:nvPr/>
            </p:nvSpPr>
            <p:spPr>
              <a:xfrm>
                <a:off x="348437" y="2641340"/>
                <a:ext cx="8123275" cy="646331"/>
              </a:xfrm>
              <a:prstGeom prst="rect">
                <a:avLst/>
              </a:prstGeom>
              <a:blipFill>
                <a:blip r:embed="rId13"/>
                <a:stretch>
                  <a:fillRect l="-600" t="-4717" b="-14151"/>
                </a:stretch>
              </a:blipFill>
            </p:spPr>
            <p:txBody>
              <a:bodyPr/>
              <a:lstStyle/>
              <a:p>
                <a:r>
                  <a:rPr lang="en-US">
                    <a:noFill/>
                  </a:rPr>
                  <a:t> </a:t>
                </a:r>
              </a:p>
            </p:txBody>
          </p:sp>
        </mc:Fallback>
      </mc:AlternateContent>
      <p:pic>
        <p:nvPicPr>
          <p:cNvPr id="24" name="Picture 23">
            <a:extLst>
              <a:ext uri="{FF2B5EF4-FFF2-40B4-BE49-F238E27FC236}">
                <a16:creationId xmlns:a16="http://schemas.microsoft.com/office/drawing/2014/main" id="{CE03CF88-05AF-4D36-A97D-1A495D2EBE87}"/>
              </a:ext>
            </a:extLst>
          </p:cNvPr>
          <p:cNvPicPr>
            <a:picLocks noChangeAspect="1"/>
          </p:cNvPicPr>
          <p:nvPr>
            <p:custDataLst>
              <p:tags r:id="rId2"/>
            </p:custDataLst>
          </p:nvPr>
        </p:nvPicPr>
        <p:blipFill>
          <a:blip r:embed="rId14" cstate="print">
            <a:extLst>
              <a:ext uri="{28A0092B-C50C-407E-A947-70E740481C1C}">
                <a14:useLocalDpi xmlns:a14="http://schemas.microsoft.com/office/drawing/2010/main" val="0"/>
              </a:ext>
            </a:extLst>
          </a:blip>
          <a:stretch>
            <a:fillRect/>
          </a:stretch>
        </p:blipFill>
        <p:spPr>
          <a:xfrm>
            <a:off x="3286827" y="3291673"/>
            <a:ext cx="2487429" cy="210857"/>
          </a:xfrm>
          <a:prstGeom prst="rect">
            <a:avLst/>
          </a:prstGeom>
        </p:spPr>
      </p:pic>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156FDF14-4880-4D99-B48F-E4528FA109DC}"/>
                  </a:ext>
                </a:extLst>
              </p:cNvPr>
              <p:cNvSpPr txBox="1"/>
              <p:nvPr/>
            </p:nvSpPr>
            <p:spPr>
              <a:xfrm>
                <a:off x="441251" y="5102019"/>
                <a:ext cx="826149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For isobaric processes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with fixed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𝑁</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we get</a:t>
                </a:r>
              </a:p>
            </p:txBody>
          </p:sp>
        </mc:Choice>
        <mc:Fallback xmlns="">
          <p:sp>
            <p:nvSpPr>
              <p:cNvPr id="26" name="TextBox 25">
                <a:extLst>
                  <a:ext uri="{FF2B5EF4-FFF2-40B4-BE49-F238E27FC236}">
                    <a16:creationId xmlns:a16="http://schemas.microsoft.com/office/drawing/2014/main" id="{156FDF14-4880-4D99-B48F-E4528FA109DC}"/>
                  </a:ext>
                </a:extLst>
              </p:cNvPr>
              <p:cNvSpPr txBox="1">
                <a:spLocks noRot="1" noChangeAspect="1" noMove="1" noResize="1" noEditPoints="1" noAdjustHandles="1" noChangeArrowheads="1" noChangeShapeType="1" noTextEdit="1"/>
              </p:cNvSpPr>
              <p:nvPr/>
            </p:nvSpPr>
            <p:spPr>
              <a:xfrm>
                <a:off x="441251" y="5102019"/>
                <a:ext cx="8261498" cy="369332"/>
              </a:xfrm>
              <a:prstGeom prst="rect">
                <a:avLst/>
              </a:prstGeom>
              <a:blipFill>
                <a:blip r:embed="rId15"/>
                <a:stretch>
                  <a:fillRect l="-590" t="-9836" b="-24590"/>
                </a:stretch>
              </a:blipFill>
            </p:spPr>
            <p:txBody>
              <a:bodyPr/>
              <a:lstStyle/>
              <a:p>
                <a:r>
                  <a:rPr lang="en-US">
                    <a:noFill/>
                  </a:rPr>
                  <a:t> </a:t>
                </a:r>
              </a:p>
            </p:txBody>
          </p:sp>
        </mc:Fallback>
      </mc:AlternateContent>
      <p:pic>
        <p:nvPicPr>
          <p:cNvPr id="34" name="Picture 33">
            <a:extLst>
              <a:ext uri="{FF2B5EF4-FFF2-40B4-BE49-F238E27FC236}">
                <a16:creationId xmlns:a16="http://schemas.microsoft.com/office/drawing/2014/main" id="{FC104997-DD96-4A4E-9325-DF81B5B7477C}"/>
              </a:ext>
            </a:extLst>
          </p:cNvPr>
          <p:cNvPicPr>
            <a:picLocks noChangeAspect="1"/>
          </p:cNvPicPr>
          <p:nvPr>
            <p:custDataLst>
              <p:tags r:id="rId3"/>
            </p:custDataLst>
          </p:nvPr>
        </p:nvPicPr>
        <p:blipFill>
          <a:blip r:embed="rId16" cstate="print">
            <a:extLst>
              <a:ext uri="{28A0092B-C50C-407E-A947-70E740481C1C}">
                <a14:useLocalDpi xmlns:a14="http://schemas.microsoft.com/office/drawing/2010/main" val="0"/>
              </a:ext>
            </a:extLst>
          </a:blip>
          <a:stretch>
            <a:fillRect/>
          </a:stretch>
        </p:blipFill>
        <p:spPr>
          <a:xfrm>
            <a:off x="3573839" y="5685300"/>
            <a:ext cx="1640572" cy="209143"/>
          </a:xfrm>
          <a:prstGeom prst="rect">
            <a:avLst/>
          </a:prstGeom>
        </p:spPr>
      </p:pic>
      <p:sp>
        <p:nvSpPr>
          <p:cNvPr id="35" name="TextBox 34">
            <a:extLst>
              <a:ext uri="{FF2B5EF4-FFF2-40B4-BE49-F238E27FC236}">
                <a16:creationId xmlns:a16="http://schemas.microsoft.com/office/drawing/2014/main" id="{CF408EF8-3F22-4059-A831-85F6CB33F401}"/>
              </a:ext>
            </a:extLst>
          </p:cNvPr>
          <p:cNvSpPr txBox="1"/>
          <p:nvPr/>
        </p:nvSpPr>
        <p:spPr>
          <a:xfrm>
            <a:off x="401910" y="5894443"/>
            <a:ext cx="84316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So for isobaric processes infinitesimal pieces of performed heat can easily be integrated to get </a:t>
            </a:r>
          </a:p>
        </p:txBody>
      </p:sp>
      <p:pic>
        <p:nvPicPr>
          <p:cNvPr id="37" name="Picture 36">
            <a:extLst>
              <a:ext uri="{FF2B5EF4-FFF2-40B4-BE49-F238E27FC236}">
                <a16:creationId xmlns:a16="http://schemas.microsoft.com/office/drawing/2014/main" id="{46FE79DB-6B1B-4DFF-A439-785185DEC5B9}"/>
              </a:ext>
            </a:extLst>
          </p:cNvPr>
          <p:cNvPicPr>
            <a:picLocks noChangeAspect="1"/>
          </p:cNvPicPr>
          <p:nvPr>
            <p:custDataLst>
              <p:tags r:id="rId4"/>
            </p:custDataLst>
          </p:nvPr>
        </p:nvPicPr>
        <p:blipFill>
          <a:blip r:embed="rId17" cstate="print">
            <a:extLst>
              <a:ext uri="{28A0092B-C50C-407E-A947-70E740481C1C}">
                <a14:useLocalDpi xmlns:a14="http://schemas.microsoft.com/office/drawing/2010/main" val="0"/>
              </a:ext>
            </a:extLst>
          </a:blip>
          <a:stretch>
            <a:fillRect/>
          </a:stretch>
        </p:blipFill>
        <p:spPr>
          <a:xfrm>
            <a:off x="3651103" y="6425919"/>
            <a:ext cx="1306286" cy="205714"/>
          </a:xfrm>
          <a:prstGeom prst="rect">
            <a:avLst/>
          </a:prstGeom>
        </p:spPr>
      </p:pic>
      <p:pic>
        <p:nvPicPr>
          <p:cNvPr id="44" name="Picture 43">
            <a:extLst>
              <a:ext uri="{FF2B5EF4-FFF2-40B4-BE49-F238E27FC236}">
                <a16:creationId xmlns:a16="http://schemas.microsoft.com/office/drawing/2014/main" id="{F1DC9689-A3C7-41A0-9063-6DCD7BC591C2}"/>
              </a:ext>
            </a:extLst>
          </p:cNvPr>
          <p:cNvPicPr>
            <a:picLocks noChangeAspect="1"/>
          </p:cNvPicPr>
          <p:nvPr>
            <p:custDataLst>
              <p:tags r:id="rId5"/>
            </p:custDataLst>
          </p:nvPr>
        </p:nvPicPr>
        <p:blipFill>
          <a:blip r:embed="rId18" cstate="print">
            <a:extLst>
              <a:ext uri="{28A0092B-C50C-407E-A947-70E740481C1C}">
                <a14:useLocalDpi xmlns:a14="http://schemas.microsoft.com/office/drawing/2010/main" val="0"/>
              </a:ext>
            </a:extLst>
          </a:blip>
          <a:stretch>
            <a:fillRect/>
          </a:stretch>
        </p:blipFill>
        <p:spPr>
          <a:xfrm>
            <a:off x="1617038" y="3932750"/>
            <a:ext cx="1331809" cy="524190"/>
          </a:xfrm>
          <a:prstGeom prst="rect">
            <a:avLst/>
          </a:prstGeom>
        </p:spPr>
      </p:pic>
      <p:pic>
        <p:nvPicPr>
          <p:cNvPr id="50" name="Picture 49">
            <a:extLst>
              <a:ext uri="{FF2B5EF4-FFF2-40B4-BE49-F238E27FC236}">
                <a16:creationId xmlns:a16="http://schemas.microsoft.com/office/drawing/2014/main" id="{4EF52ABF-DAE8-45A2-ACFB-D6DC2F3F48D9}"/>
              </a:ext>
            </a:extLst>
          </p:cNvPr>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a:xfrm>
            <a:off x="6195155" y="3920463"/>
            <a:ext cx="1264762" cy="524190"/>
          </a:xfrm>
          <a:prstGeom prst="rect">
            <a:avLst/>
          </a:prstGeom>
        </p:spPr>
      </p:pic>
      <p:pic>
        <p:nvPicPr>
          <p:cNvPr id="48" name="Picture 47">
            <a:extLst>
              <a:ext uri="{FF2B5EF4-FFF2-40B4-BE49-F238E27FC236}">
                <a16:creationId xmlns:a16="http://schemas.microsoft.com/office/drawing/2014/main" id="{DB974CF3-2184-4FE3-AFCA-4DC0B1710012}"/>
              </a:ext>
            </a:extLst>
          </p:cNvPr>
          <p:cNvPicPr>
            <a:picLocks noChangeAspect="1"/>
          </p:cNvPicPr>
          <p:nvPr>
            <p:custDataLst>
              <p:tags r:id="rId7"/>
            </p:custDataLst>
          </p:nvPr>
        </p:nvPicPr>
        <p:blipFill>
          <a:blip r:embed="rId20" cstate="print">
            <a:extLst>
              <a:ext uri="{28A0092B-C50C-407E-A947-70E740481C1C}">
                <a14:useLocalDpi xmlns:a14="http://schemas.microsoft.com/office/drawing/2010/main" val="0"/>
              </a:ext>
            </a:extLst>
          </a:blip>
          <a:stretch>
            <a:fillRect/>
          </a:stretch>
        </p:blipFill>
        <p:spPr>
          <a:xfrm>
            <a:off x="3839047" y="3957520"/>
            <a:ext cx="1357714" cy="524190"/>
          </a:xfrm>
          <a:prstGeom prst="rect">
            <a:avLst/>
          </a:prstGeom>
        </p:spPr>
      </p:pic>
      <p:sp>
        <p:nvSpPr>
          <p:cNvPr id="51" name="Rectangle 50">
            <a:extLst>
              <a:ext uri="{FF2B5EF4-FFF2-40B4-BE49-F238E27FC236}">
                <a16:creationId xmlns:a16="http://schemas.microsoft.com/office/drawing/2014/main" id="{6752C0ED-A996-492D-AEF2-D99698CDC287}"/>
              </a:ext>
            </a:extLst>
          </p:cNvPr>
          <p:cNvSpPr/>
          <p:nvPr/>
        </p:nvSpPr>
        <p:spPr>
          <a:xfrm>
            <a:off x="1483360" y="3819147"/>
            <a:ext cx="6177280" cy="7583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Audio 2">
            <a:hlinkClick r:id="" action="ppaction://media"/>
            <a:extLst>
              <a:ext uri="{FF2B5EF4-FFF2-40B4-BE49-F238E27FC236}">
                <a16:creationId xmlns:a16="http://schemas.microsoft.com/office/drawing/2014/main" id="{7FD367FF-9616-4FFA-BE75-A0363BABFC6B}"/>
              </a:ext>
            </a:extLst>
          </p:cNvPr>
          <p:cNvPicPr>
            <a:picLocks noChangeAspect="1"/>
          </p:cNvPicPr>
          <p:nvPr>
            <a:audioFile r:link="rId9"/>
            <p:extLst>
              <p:ext uri="{DAA4B4D4-6D71-4841-9C94-3DE7FCFB9230}">
                <p14:media xmlns:p14="http://schemas.microsoft.com/office/powerpoint/2010/main" r:embed="rId8"/>
              </p:ext>
            </p:extLst>
          </p:nvPr>
        </p:nvPicPr>
        <p:blipFill>
          <a:blip r:embed="rId2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80968357"/>
      </p:ext>
    </p:extLst>
  </p:cSld>
  <p:clrMapOvr>
    <a:masterClrMapping/>
  </p:clrMapOvr>
  <mc:AlternateContent xmlns:mc="http://schemas.openxmlformats.org/markup-compatibility/2006">
    <mc:Choice xmlns:p14="http://schemas.microsoft.com/office/powerpoint/2010/main" Requires="p14">
      <p:transition spd="slow" p14:dur="2000" advTm="64350"/>
    </mc:Choice>
    <mc:Fallback>
      <p:transition spd="slow" advTm="64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532" x="4618038" y="3387725"/>
          <p14:tracePt t="1537" x="4584700" y="3362325"/>
          <p14:tracePt t="1544" x="4559300" y="3338513"/>
          <p14:tracePt t="1553" x="4525963" y="3297238"/>
          <p14:tracePt t="1564" x="4494213" y="3263900"/>
          <p14:tracePt t="1574" x="4476750" y="3246438"/>
          <p14:tracePt t="1580" x="4443413" y="3214688"/>
          <p14:tracePt t="1584" x="4427538" y="3181350"/>
          <p14:tracePt t="1593" x="4402138" y="3148013"/>
          <p14:tracePt t="1600" x="4378325" y="3122613"/>
          <p14:tracePt t="1612" x="4360863" y="3081338"/>
          <p14:tracePt t="1624" x="4337050" y="3032125"/>
          <p14:tracePt t="1625" x="4311650" y="2974975"/>
          <p14:tracePt t="1632" x="4262438" y="2900363"/>
          <p14:tracePt t="1642" x="4229100" y="2833688"/>
          <p14:tracePt t="1648" x="4195763" y="2759075"/>
          <p14:tracePt t="1661" x="4171950" y="2701925"/>
          <p14:tracePt t="1668" x="4146550" y="2652713"/>
          <p14:tracePt t="1684" x="4138613" y="2644775"/>
          <p14:tracePt t="1690" x="4138613" y="2635250"/>
          <p14:tracePt t="1696" x="4130675" y="2627313"/>
          <p14:tracePt t="1707" x="4130675" y="2593975"/>
          <p14:tracePt t="1716" x="4130675" y="2552700"/>
          <p14:tracePt t="1726" x="4121150" y="2511425"/>
          <p14:tracePt t="1732" x="4105275" y="2495550"/>
          <p14:tracePt t="1737" x="4105275" y="2470150"/>
          <p14:tracePt t="1744" x="4105275" y="2446338"/>
          <p14:tracePt t="1753" x="4089400" y="2413000"/>
          <p14:tracePt t="1764" x="4071938" y="2379663"/>
          <p14:tracePt t="1774" x="4064000" y="2363788"/>
          <p14:tracePt t="1792" x="4064000" y="2354263"/>
          <p14:tracePt t="1806" x="4064000" y="2346325"/>
          <p14:tracePt t="1812" x="4064000" y="2338388"/>
          <p14:tracePt t="1825" x="4064000" y="2330450"/>
          <p14:tracePt t="1832" x="4064000" y="2312988"/>
          <p14:tracePt t="2008" x="4089400" y="2312988"/>
          <p14:tracePt t="2045" x="4079875" y="2312988"/>
          <p14:tracePt t="2052" x="4079875" y="2305050"/>
          <p14:tracePt t="2059" x="4079875" y="2297113"/>
          <p14:tracePt t="2064" x="4071938" y="2255838"/>
          <p14:tracePt t="2074" x="4056063" y="2230438"/>
          <p14:tracePt t="2084" x="4048125" y="2197100"/>
          <p14:tracePt t="2093" x="4030663" y="2173288"/>
          <p14:tracePt t="2096" x="4030663" y="2147888"/>
          <p14:tracePt t="2108" x="4022725" y="2132013"/>
          <p14:tracePt t="2112" x="4022725" y="2106613"/>
          <p14:tracePt t="2124" x="4022725" y="2090738"/>
          <p14:tracePt t="2132" x="4022725" y="2065338"/>
          <p14:tracePt t="2142" x="4022725" y="2032000"/>
          <p14:tracePt t="2144" x="4030663" y="2000250"/>
          <p14:tracePt t="2152" x="4038600" y="1958975"/>
          <p14:tracePt t="2160" x="4038600" y="1925638"/>
          <p14:tracePt t="2173" x="4038600" y="1900238"/>
          <p14:tracePt t="2180" x="4038600" y="1874838"/>
          <p14:tracePt t="2184" x="4038600" y="1851025"/>
          <p14:tracePt t="2192" x="4038600" y="1825625"/>
          <p14:tracePt t="2200" x="4038600" y="1801813"/>
          <p14:tracePt t="2208" x="4038600" y="1768475"/>
          <p14:tracePt t="2220" x="4038600" y="1743075"/>
          <p14:tracePt t="2228" x="4014788" y="1709738"/>
          <p14:tracePt t="2232" x="3989388" y="1677988"/>
          <p14:tracePt t="2242" x="3989388" y="1660525"/>
          <p14:tracePt t="2248" x="3989388" y="1652588"/>
          <p14:tracePt t="2260" x="3989388" y="1636713"/>
          <p14:tracePt t="2268" x="3989388" y="1627188"/>
          <p14:tracePt t="2276" x="3989388" y="1611313"/>
          <p14:tracePt t="2296" x="3981450" y="1603375"/>
          <p14:tracePt t="2307" x="3973513" y="1595438"/>
          <p14:tracePt t="2312" x="3956050" y="1585913"/>
          <p14:tracePt t="2332" x="3948113" y="1562100"/>
          <p14:tracePt t="2336" x="3932238" y="1520825"/>
          <p14:tracePt t="2344" x="3914775" y="1511300"/>
          <p14:tracePt t="2352" x="3873500" y="1479550"/>
          <p14:tracePt t="2360" x="3832225" y="1446213"/>
          <p14:tracePt t="2374" x="3798888" y="1420813"/>
          <p14:tracePt t="2380" x="3783013" y="1412875"/>
          <p14:tracePt t="2384" x="3767138" y="1404938"/>
          <p14:tracePt t="2392" x="3757613" y="1397000"/>
          <p14:tracePt t="2400" x="3749675" y="1387475"/>
          <p14:tracePt t="2412" x="3733800" y="1379538"/>
          <p14:tracePt t="2420" x="3708400" y="1379538"/>
          <p14:tracePt t="2428" x="3667125" y="1379538"/>
          <p14:tracePt t="2432" x="3633788" y="1379538"/>
          <p14:tracePt t="2442" x="3592513" y="1371600"/>
          <p14:tracePt t="2448" x="3568700" y="1371600"/>
          <p14:tracePt t="2460" x="3535363" y="1371600"/>
          <p14:tracePt t="2468" x="3494088" y="1371600"/>
          <p14:tracePt t="2474" x="3460750" y="1371600"/>
          <p14:tracePt t="2480" x="3452813" y="1371600"/>
          <p14:tracePt t="2490" x="3436938" y="1371600"/>
          <p14:tracePt t="2500" x="3403600" y="1371600"/>
          <p14:tracePt t="2509" x="3354388" y="1371600"/>
          <p14:tracePt t="2516" x="3336925" y="1371600"/>
          <p14:tracePt t="2525" x="3303588" y="1371600"/>
          <p14:tracePt t="2528" x="3279775" y="1371600"/>
          <p14:tracePt t="2536" x="3262313" y="1371600"/>
          <p14:tracePt t="2558" x="3254375" y="1371600"/>
          <p14:tracePt t="2596" x="3238500" y="1371600"/>
          <p14:tracePt t="2609" x="3221038" y="1371600"/>
          <p14:tracePt t="2616" x="3197225" y="1371600"/>
          <p14:tracePt t="2684" x="3213100" y="1371600"/>
          <p14:tracePt t="2692" x="3238500" y="1371600"/>
          <p14:tracePt t="2700" x="3262313" y="1371600"/>
          <p14:tracePt t="2710" x="3303588" y="1363663"/>
          <p14:tracePt t="2716" x="3378200" y="1338263"/>
          <p14:tracePt t="2728" x="3486150" y="1304925"/>
          <p14:tracePt t="2743" x="3643313" y="1263650"/>
          <p14:tracePt t="2749" x="3816350" y="1231900"/>
          <p14:tracePt t="2752" x="3989388" y="1198563"/>
          <p14:tracePt t="2761" x="4121150" y="1173163"/>
          <p14:tracePt t="2768" x="4203700" y="1165225"/>
          <p14:tracePt t="2777" x="4295775" y="1147763"/>
          <p14:tracePt t="2791" x="4378325" y="1139825"/>
          <p14:tracePt t="2796" x="4443413" y="1139825"/>
          <p14:tracePt t="2800" x="4494213" y="1139825"/>
          <p14:tracePt t="2810" x="4543425" y="1139825"/>
          <p14:tracePt t="2816" x="4600575" y="1139825"/>
          <p14:tracePt t="2828" x="4641850" y="1139825"/>
          <p14:tracePt t="2837" x="4675188" y="1139825"/>
          <p14:tracePt t="2844" x="4724400" y="1139825"/>
          <p14:tracePt t="2848" x="4765675" y="1139825"/>
          <p14:tracePt t="2859" x="4806950" y="1139825"/>
          <p14:tracePt t="2864" x="4857750" y="1139825"/>
          <p14:tracePt t="2877" x="4899025" y="1139825"/>
          <p14:tracePt t="2884" x="4956175" y="1139825"/>
          <p14:tracePt t="2909" x="5129213" y="1139825"/>
          <p14:tracePt t="2912" x="5195888" y="1139825"/>
          <p14:tracePt t="2927" x="5286375" y="1139825"/>
          <p14:tracePt t="2932" x="5376863" y="1139825"/>
          <p14:tracePt t="2936" x="5443538" y="1139825"/>
          <p14:tracePt t="2944" x="5510213" y="1131888"/>
          <p14:tracePt t="2952" x="5567363" y="1123950"/>
          <p14:tracePt t="2960" x="5624513" y="1123950"/>
          <p14:tracePt t="2974" x="5691188" y="1116013"/>
          <p14:tracePt t="2980" x="5757863" y="1106488"/>
          <p14:tracePt t="2984" x="5822950" y="1098550"/>
          <p14:tracePt t="2994" x="5905500" y="1082675"/>
          <p14:tracePt t="3000" x="5988050" y="1074738"/>
          <p14:tracePt t="3012" x="6088063" y="1074738"/>
          <p14:tracePt t="3020" x="6186488" y="1065213"/>
          <p14:tracePt t="3028" x="6302375" y="1033463"/>
          <p14:tracePt t="3036" x="6443663" y="1008063"/>
          <p14:tracePt t="3048" x="6591300" y="982663"/>
          <p14:tracePt t="3059" x="6797675" y="974725"/>
          <p14:tracePt t="3068" x="7054850" y="958850"/>
          <p14:tracePt t="3077" x="7277100" y="941388"/>
          <p14:tracePt t="3080" x="7508875" y="941388"/>
          <p14:tracePt t="3092" x="7731125" y="941388"/>
          <p14:tracePt t="3096" x="7929563" y="941388"/>
          <p14:tracePt t="3110" x="8161338" y="941388"/>
          <p14:tracePt t="3116" x="8342313" y="941388"/>
          <p14:tracePt t="3126" x="8499475" y="941388"/>
          <p14:tracePt t="3128" x="8656638" y="941388"/>
          <p14:tracePt t="3136" x="8780463" y="941388"/>
          <p14:tracePt t="3144" x="8896350" y="941388"/>
          <p14:tracePt t="3158" x="8994775" y="950913"/>
          <p14:tracePt t="3164" x="9061450" y="958850"/>
          <p14:tracePt t="3168" x="9118600" y="992188"/>
          <p14:tracePt t="3292" x="9094788" y="1668463"/>
          <p14:tracePt t="3299" x="9069388" y="1693863"/>
          <p14:tracePt t="3304" x="9020175" y="1719263"/>
          <p14:tracePt t="3312" x="8963025" y="1743075"/>
          <p14:tracePt t="3319" x="8888413" y="1784350"/>
          <p14:tracePt t="3331" x="8796338" y="1833563"/>
          <p14:tracePt t="3342" x="8697913" y="1866900"/>
          <p14:tracePt t="3348" x="8582025" y="1908175"/>
          <p14:tracePt t="3351" x="8466138" y="1933575"/>
          <p14:tracePt t="3359" x="8359775" y="1966913"/>
          <p14:tracePt t="3372" x="8243888" y="1982788"/>
          <p14:tracePt t="3379" x="8143875" y="1990725"/>
          <p14:tracePt t="3384" x="8045450" y="2008188"/>
          <p14:tracePt t="3392" x="7937500" y="2032000"/>
          <p14:tracePt t="3399" x="7797800" y="2041525"/>
          <p14:tracePt t="3409" x="7666038" y="2041525"/>
          <p14:tracePt t="3419" x="7524750" y="2041525"/>
          <p14:tracePt t="3427" x="7359650" y="2049463"/>
          <p14:tracePt t="3432" x="7202488" y="2057400"/>
          <p14:tracePt t="3442" x="7021513" y="2057400"/>
          <p14:tracePt t="3447" x="6838950" y="2057400"/>
          <p14:tracePt t="3460" x="6681788" y="2057400"/>
          <p14:tracePt t="3467" x="6516688" y="2057400"/>
          <p14:tracePt t="3475" x="6343650" y="2057400"/>
          <p14:tracePt t="3479" x="6137275" y="2057400"/>
          <p14:tracePt t="3490" x="5930900" y="2057400"/>
          <p14:tracePt t="3496" x="5732463" y="2057400"/>
          <p14:tracePt t="3509" x="5551488" y="2057400"/>
          <p14:tracePt t="3516" x="5345113" y="2057400"/>
          <p14:tracePt t="3520" x="5170488" y="2057400"/>
          <p14:tracePt t="3527" x="5005388" y="2057400"/>
          <p14:tracePt t="3542" x="4899025" y="2057400"/>
          <p14:tracePt t="3548" x="4806950" y="2057400"/>
          <p14:tracePt t="3552" x="4732338" y="2057400"/>
          <p14:tracePt t="3560" x="4667250" y="2057400"/>
          <p14:tracePt t="3568" x="4608513" y="2057400"/>
          <p14:tracePt t="3579" x="4559300" y="2057400"/>
          <p14:tracePt t="3590" x="4494213" y="2057400"/>
          <p14:tracePt t="3596" x="4411663" y="2057400"/>
          <p14:tracePt t="3609" x="4337050" y="2057400"/>
          <p14:tracePt t="3616" x="4244975" y="2065338"/>
          <p14:tracePt t="3628" x="4146550" y="2065338"/>
          <p14:tracePt t="3636" x="4048125" y="2065338"/>
          <p14:tracePt t="3642" x="3940175" y="2065338"/>
          <p14:tracePt t="3648" x="3824288" y="2065338"/>
          <p14:tracePt t="3657" x="3684588" y="2065338"/>
          <p14:tracePt t="3664" x="3527425" y="2065338"/>
          <p14:tracePt t="3676" x="3419475" y="2065338"/>
          <p14:tracePt t="3684" x="3321050" y="2082800"/>
          <p14:tracePt t="3691" x="3246438" y="2090738"/>
          <p14:tracePt t="3696" x="3163888" y="2098675"/>
          <p14:tracePt t="3704" x="3089275" y="2114550"/>
          <p14:tracePt t="3716" x="3014663" y="2124075"/>
          <p14:tracePt t="3726" x="2957513" y="2139950"/>
          <p14:tracePt t="3728" x="2898775" y="2155825"/>
          <p14:tracePt t="3742" x="2833688" y="2181225"/>
          <p14:tracePt t="3748" x="2751138" y="2197100"/>
          <p14:tracePt t="3752" x="2676525" y="2214563"/>
          <p14:tracePt t="3761" x="2593975" y="2230438"/>
          <p14:tracePt t="3768" x="2486025" y="2255838"/>
          <p14:tracePt t="3780" x="2395538" y="2281238"/>
          <p14:tracePt t="3791" x="2312988" y="2312988"/>
          <p14:tracePt t="3796" x="2246313" y="2346325"/>
          <p14:tracePt t="3800" x="2171700" y="2379663"/>
          <p14:tracePt t="3810" x="2106613" y="2420938"/>
          <p14:tracePt t="3816" x="2032000" y="2454275"/>
          <p14:tracePt t="3828" x="1974850" y="2478088"/>
          <p14:tracePt t="3836" x="1916113" y="2503488"/>
          <p14:tracePt t="3842" x="1833563" y="2536825"/>
          <p14:tracePt t="3848" x="1717675" y="2578100"/>
          <p14:tracePt t="3858" x="1611313" y="2611438"/>
          <p14:tracePt t="3864" x="1487488" y="2627313"/>
          <p14:tracePt t="3877" x="1338263" y="2635250"/>
          <p14:tracePt t="3884" x="1173163" y="2652713"/>
          <p14:tracePt t="3892" x="1031875" y="2668588"/>
          <p14:tracePt t="3908" x="817563" y="2701925"/>
          <p14:tracePt t="3916" x="693738" y="2709863"/>
          <p14:tracePt t="3925" x="577850" y="2709863"/>
          <p14:tracePt t="3928" x="454025" y="2709863"/>
          <p14:tracePt t="3936" x="322263" y="2709863"/>
          <p14:tracePt t="3944" x="206375" y="2717800"/>
          <p14:tracePt t="3952" x="66675" y="2727325"/>
          <p14:tracePt t="4244" x="180975" y="2436813"/>
          <p14:tracePt t="4252" x="306388" y="2405063"/>
          <p14:tracePt t="4261" x="479425" y="2379663"/>
          <p14:tracePt t="4264" x="685800" y="2371725"/>
          <p14:tracePt t="4274" x="917575" y="2354263"/>
          <p14:tracePt t="4280" x="1181100" y="2354263"/>
          <p14:tracePt t="4293" x="1477963" y="2346325"/>
          <p14:tracePt t="4300" x="1792288" y="2346325"/>
          <p14:tracePt t="4310" x="2130425" y="2346325"/>
          <p14:tracePt t="4312" x="2444750" y="2346325"/>
          <p14:tracePt t="4320" x="2759075" y="2346325"/>
          <p14:tracePt t="4328" x="3089275" y="2346325"/>
          <p14:tracePt t="4341" x="3362325" y="2346325"/>
          <p14:tracePt t="4348" x="3584575" y="2346325"/>
          <p14:tracePt t="4352" x="3790950" y="2346325"/>
          <p14:tracePt t="4360" x="3989388" y="2346325"/>
          <p14:tracePt t="4368" x="4171950" y="2346325"/>
          <p14:tracePt t="4377" x="4352925" y="2346325"/>
          <p14:tracePt t="4388" x="4543425" y="2330450"/>
          <p14:tracePt t="4396" x="4765675" y="2330450"/>
          <p14:tracePt t="4400" x="4997450" y="2322513"/>
          <p14:tracePt t="4410" x="5203825" y="2305050"/>
          <p14:tracePt t="4416" x="5418138" y="2281238"/>
          <p14:tracePt t="4428" x="5641975" y="2271713"/>
          <p14:tracePt t="4436" x="5915025" y="2271713"/>
          <p14:tracePt t="4442" x="6162675" y="2271713"/>
          <p14:tracePt t="4448" x="6434138" y="2255838"/>
          <p14:tracePt t="4459" x="6707188" y="2255838"/>
          <p14:tracePt t="4464" x="6972300" y="2255838"/>
          <p14:tracePt t="4477" x="7269163" y="2255838"/>
          <p14:tracePt t="4484" x="7516813" y="2255838"/>
          <p14:tracePt t="4489" x="7723188" y="2239963"/>
          <p14:tracePt t="4496" x="7921625" y="2239963"/>
          <p14:tracePt t="4505" x="8128000" y="2239963"/>
          <p14:tracePt t="4516" x="8308975" y="2239963"/>
          <p14:tracePt t="4526" x="8466138" y="2239963"/>
          <p14:tracePt t="4532" x="8582025" y="2239963"/>
          <p14:tracePt t="4536" x="8682038" y="2230438"/>
          <p14:tracePt t="4544" x="8772525" y="2230438"/>
          <p14:tracePt t="4552" x="8847138" y="2230438"/>
          <p14:tracePt t="4564" x="8904288" y="2230438"/>
          <p14:tracePt t="4576" x="8953500" y="2230438"/>
          <p14:tracePt t="4578" x="8963025" y="2230438"/>
          <p14:tracePt t="4626" x="8953500" y="2239963"/>
          <p14:tracePt t="4632" x="8912225" y="2255838"/>
          <p14:tracePt t="4641" x="8888413" y="2271713"/>
          <p14:tracePt t="4648" x="8829675" y="2297113"/>
          <p14:tracePt t="4661" x="8682038" y="2354263"/>
          <p14:tracePt t="4668" x="8483600" y="2405063"/>
          <p14:tracePt t="4675" x="8218488" y="2454275"/>
          <p14:tracePt t="4680" x="7937500" y="2495550"/>
          <p14:tracePt t="4689" x="7550150" y="2511425"/>
          <p14:tracePt t="4700" x="7145338" y="2528888"/>
          <p14:tracePt t="4710" x="6805613" y="2528888"/>
          <p14:tracePt t="4712" x="6516688" y="2544763"/>
          <p14:tracePt t="4720" x="6235700" y="2560638"/>
          <p14:tracePt t="4728" x="5938838" y="2586038"/>
          <p14:tracePt t="4736" x="5707063" y="2611438"/>
          <p14:tracePt t="4748" x="5484813" y="2652713"/>
          <p14:tracePt t="4759" x="5278438" y="2660650"/>
          <p14:tracePt t="4762" x="5095875" y="2676525"/>
          <p14:tracePt t="4768" x="4889500" y="2686050"/>
          <p14:tracePt t="4779" x="4716463" y="2709863"/>
          <p14:tracePt t="4789" x="4567238" y="2727325"/>
          <p14:tracePt t="4796" x="4402138" y="2743200"/>
          <p14:tracePt t="4804" x="4262438" y="2751138"/>
          <p14:tracePt t="4810" x="4154488" y="2751138"/>
          <p14:tracePt t="4816" x="4056063" y="2751138"/>
          <p14:tracePt t="4826" x="3981450" y="2751138"/>
          <p14:tracePt t="4836" x="3914775" y="2751138"/>
          <p14:tracePt t="4845" x="3865563" y="2751138"/>
          <p14:tracePt t="4848" x="3824288" y="2751138"/>
          <p14:tracePt t="4859" x="3775075" y="2751138"/>
          <p14:tracePt t="4864" x="3741738" y="2751138"/>
          <p14:tracePt t="4877" x="3684588" y="2751138"/>
          <p14:tracePt t="4894" x="3576638" y="2751138"/>
          <p14:tracePt t="4896" x="3509963" y="2751138"/>
          <p14:tracePt t="4904" x="3452813" y="2751138"/>
          <p14:tracePt t="4912" x="3403600" y="2751138"/>
          <p14:tracePt t="4926" x="3386138" y="2751138"/>
          <p14:tracePt t="4932" x="3362325" y="2751138"/>
          <p14:tracePt t="4948" x="3336925" y="2751138"/>
          <p14:tracePt t="4958" x="3328988" y="2751138"/>
          <p14:tracePt t="4960" x="3313113" y="2751138"/>
          <p14:tracePt t="4968" x="3303588" y="2751138"/>
          <p14:tracePt t="4977" x="3262313" y="2751138"/>
          <p14:tracePt t="4988" x="3221038" y="2751138"/>
          <p14:tracePt t="4996" x="3213100" y="2751138"/>
          <p14:tracePt t="5000" x="3179763" y="2751138"/>
          <p14:tracePt t="5011" x="3163888" y="2751138"/>
          <p14:tracePt t="5016" x="3146425" y="2751138"/>
          <p14:tracePt t="5028" x="3138488" y="2751138"/>
          <p14:tracePt t="5036" x="3130550" y="2751138"/>
          <p14:tracePt t="5044" x="3114675" y="2751138"/>
          <p14:tracePt t="5152" x="3122613" y="2735263"/>
          <p14:tracePt t="5168" x="3163888" y="2717800"/>
          <p14:tracePt t="5177" x="3205163" y="2717800"/>
          <p14:tracePt t="5188" x="3221038" y="2717800"/>
          <p14:tracePt t="5196" x="3262313" y="2709863"/>
          <p14:tracePt t="5200" x="3295650" y="2709863"/>
          <p14:tracePt t="5210" x="3321050" y="2709863"/>
          <p14:tracePt t="5216" x="3328988" y="2709863"/>
          <p14:tracePt t="5228" x="3336925" y="2709863"/>
          <p14:tracePt t="5236" x="3354388" y="2701925"/>
          <p14:tracePt t="5261" x="3370263" y="2701925"/>
          <p14:tracePt t="5265" x="3378200" y="2701925"/>
          <p14:tracePt t="5273" x="3403600" y="2693988"/>
          <p14:tracePt t="5280" x="3436938" y="2693988"/>
          <p14:tracePt t="5294" x="3460750" y="2686050"/>
          <p14:tracePt t="5300" x="3468688" y="2686050"/>
          <p14:tracePt t="5304" x="3478213" y="2686050"/>
          <p14:tracePt t="5312" x="3486150" y="2686050"/>
          <p14:tracePt t="5320" x="3502025" y="2676525"/>
          <p14:tracePt t="5345" x="3509963" y="2668588"/>
          <p14:tracePt t="5357" x="3519488" y="2660650"/>
          <p14:tracePt t="5373" x="3527425" y="2660650"/>
          <p14:tracePt t="5380" x="3535363" y="2644775"/>
          <p14:tracePt t="5388" x="3551238" y="2644775"/>
          <p14:tracePt t="5394" x="3584575" y="2644775"/>
          <p14:tracePt t="5400" x="3609975" y="2644775"/>
          <p14:tracePt t="5410" x="3659188" y="2627313"/>
          <p14:tracePt t="5420" x="3692525" y="2627313"/>
          <p14:tracePt t="5428" x="3749675" y="2619375"/>
          <p14:tracePt t="5432" x="3816350" y="2611438"/>
          <p14:tracePt t="5442" x="3890963" y="2603500"/>
          <p14:tracePt t="5448" x="3981450" y="2593975"/>
          <p14:tracePt t="5461" x="4071938" y="2586038"/>
          <p14:tracePt t="5468" x="4179888" y="2578100"/>
          <p14:tracePt t="5478" x="4286250" y="2578100"/>
          <p14:tracePt t="5480" x="4386263" y="2578100"/>
          <p14:tracePt t="5488" x="4494213" y="2578100"/>
          <p14:tracePt t="5496" x="4608513" y="2578100"/>
          <p14:tracePt t="5510" x="4708525" y="2578100"/>
          <p14:tracePt t="5516" x="4791075" y="2578100"/>
          <p14:tracePt t="5520" x="4873625" y="2578100"/>
          <p14:tracePt t="5528" x="4940300" y="2578100"/>
          <p14:tracePt t="5536" x="4989513" y="2578100"/>
          <p14:tracePt t="5545" x="5038725" y="2578100"/>
          <p14:tracePt t="5559" x="5072063" y="2578100"/>
          <p14:tracePt t="5564" x="5113338" y="2578100"/>
          <p14:tracePt t="5568" x="5137150" y="2578100"/>
          <p14:tracePt t="5578" x="5162550" y="2578100"/>
          <p14:tracePt t="5584" x="5178425" y="2578100"/>
          <p14:tracePt t="5596" x="5187950" y="2578100"/>
          <p14:tracePt t="5604" x="5211763" y="2578100"/>
          <p14:tracePt t="5610" x="5237163" y="2578100"/>
          <p14:tracePt t="5616" x="5253038" y="2578100"/>
          <p14:tracePt t="5626" x="5278438" y="2578100"/>
          <p14:tracePt t="5632" x="5311775" y="2578100"/>
          <p14:tracePt t="5645" x="5345113" y="2578100"/>
          <p14:tracePt t="5652" x="5368925" y="2578100"/>
          <p14:tracePt t="5660" x="5402263" y="2578100"/>
          <p14:tracePt t="5664" x="5418138" y="2578100"/>
          <p14:tracePt t="5673" x="5443538" y="2578100"/>
          <p14:tracePt t="5684" x="5468938" y="2578100"/>
          <p14:tracePt t="5725" x="5476875" y="2578100"/>
          <p14:tracePt t="5804" x="5476875" y="2560638"/>
          <p14:tracePt t="5809" x="5468938" y="2560638"/>
          <p14:tracePt t="5816" x="5459413" y="2560638"/>
          <p14:tracePt t="5845" x="5443538" y="2544763"/>
          <p14:tracePt t="5848" x="5443538" y="2536825"/>
          <p14:tracePt t="5857" x="5427663" y="2528888"/>
          <p14:tracePt t="5873" x="5418138" y="2528888"/>
          <p14:tracePt t="5880" x="5410200" y="2519363"/>
          <p14:tracePt t="5896" x="5394325" y="2511425"/>
          <p14:tracePt t="5928" x="5386388" y="2511425"/>
          <p14:tracePt t="5945" x="5376863" y="2511425"/>
          <p14:tracePt t="5957" x="5368925" y="2503488"/>
          <p14:tracePt t="5964" x="5360988" y="2503488"/>
          <p14:tracePt t="5968" x="5353050" y="2503488"/>
          <p14:tracePt t="5978" x="5335588" y="2503488"/>
          <p14:tracePt t="5984" x="5302250" y="2487613"/>
          <p14:tracePt t="5996" x="5278438" y="2487613"/>
          <p14:tracePt t="6004" x="5253038" y="2487613"/>
          <p14:tracePt t="6012" x="5219700" y="2487613"/>
          <p14:tracePt t="6016" x="5211763" y="2478088"/>
          <p14:tracePt t="6027" x="5203825" y="2478088"/>
          <p14:tracePt t="6064" x="5195888" y="2470150"/>
          <p14:tracePt t="6112" x="5187950" y="2462213"/>
          <p14:tracePt t="6160" x="5170488" y="2462213"/>
          <p14:tracePt t="6184" x="5162550" y="2462213"/>
          <p14:tracePt t="6224" x="5162550" y="2454275"/>
          <p14:tracePt t="6288" x="5154613" y="2446338"/>
          <p14:tracePt t="6296" x="5146675" y="2436813"/>
          <p14:tracePt t="6408" x="5137150" y="2436813"/>
          <p14:tracePt t="6548" x="5137150" y="2428875"/>
          <p14:tracePt t="6568" x="5129213" y="2428875"/>
          <p14:tracePt t="6604" x="5121275" y="2428875"/>
          <p14:tracePt t="6788" x="5113338" y="2428875"/>
          <p14:tracePt t="6796" x="5113338" y="2420938"/>
          <p14:tracePt t="6816" x="5105400" y="2420938"/>
          <p14:tracePt t="6841" x="5095875" y="2420938"/>
          <p14:tracePt t="6892" x="5087938" y="2420938"/>
          <p14:tracePt t="6928" x="5080000" y="2420938"/>
          <p14:tracePt t="6952" x="5064125" y="2420938"/>
          <p14:tracePt t="6964" x="5054600" y="2420938"/>
          <p14:tracePt t="6972" x="5046663" y="2428875"/>
          <p14:tracePt t="6980" x="5022850" y="2428875"/>
          <p14:tracePt t="6984" x="5013325" y="2436813"/>
          <p14:tracePt t="7000" x="5005388" y="2454275"/>
          <p14:tracePt t="7011" x="4997450" y="2454275"/>
          <p14:tracePt t="7264" x="5005388" y="2454275"/>
          <p14:tracePt t="7280" x="5013325" y="2454275"/>
          <p14:tracePt t="7288" x="5022850" y="2454275"/>
          <p14:tracePt t="7296" x="5030788" y="2454275"/>
          <p14:tracePt t="7309" x="5038725" y="2454275"/>
          <p14:tracePt t="7316" x="5046663" y="2454275"/>
          <p14:tracePt t="7320" x="5054600" y="2454275"/>
          <p14:tracePt t="7336" x="5064125" y="2454275"/>
          <p14:tracePt t="7357" x="5064125" y="2446338"/>
          <p14:tracePt t="7380" x="5072063" y="2446338"/>
          <p14:tracePt t="7408" x="5087938" y="2446338"/>
          <p14:tracePt t="7464" x="5095875" y="2446338"/>
          <p14:tracePt t="7480" x="5105400" y="2446338"/>
          <p14:tracePt t="7488" x="5113338" y="2446338"/>
          <p14:tracePt t="7500" x="5121275" y="2446338"/>
          <p14:tracePt t="7504" x="5146675" y="2446338"/>
          <p14:tracePt t="7529" x="5154613" y="2446338"/>
          <p14:tracePt t="7546" x="5162550" y="2436813"/>
          <p14:tracePt t="7696" x="5154613" y="2436813"/>
          <p14:tracePt t="7709" x="5129213" y="2446338"/>
          <p14:tracePt t="7716" x="5121275" y="2454275"/>
          <p14:tracePt t="7721" x="5105400" y="2462213"/>
          <p14:tracePt t="7730" x="5072063" y="2470150"/>
          <p14:tracePt t="7736" x="5046663" y="2487613"/>
          <p14:tracePt t="7748" x="5022850" y="2495550"/>
          <p14:tracePt t="7758" x="5005388" y="2503488"/>
          <p14:tracePt t="7765" x="4981575" y="2519363"/>
          <p14:tracePt t="7768" x="4964113" y="2519363"/>
          <p14:tracePt t="7779" x="4940300" y="2536825"/>
          <p14:tracePt t="7784" x="4914900" y="2536825"/>
          <p14:tracePt t="7797" x="4906963" y="2536825"/>
          <p14:tracePt t="7804" x="4889500" y="2552700"/>
          <p14:tracePt t="7811" x="4873625" y="2552700"/>
          <p14:tracePt t="7830" x="4848225" y="2560638"/>
          <p14:tracePt t="7846" x="4848225" y="2570163"/>
          <p14:tracePt t="7858" x="4840288" y="2570163"/>
          <p14:tracePt t="7864" x="4824413" y="2570163"/>
          <p14:tracePt t="7879" x="4799013" y="2578100"/>
          <p14:tracePt t="7884" x="4783138" y="2578100"/>
          <p14:tracePt t="7894" x="4765675" y="2586038"/>
          <p14:tracePt t="7897" x="4749800" y="2586038"/>
          <p14:tracePt t="7904" x="4716463" y="2593975"/>
          <p14:tracePt t="7914" x="4691063" y="2593975"/>
          <p14:tracePt t="7925" x="4675188" y="2593975"/>
          <p14:tracePt t="7932" x="4675188" y="2603500"/>
          <p14:tracePt t="7936" x="4667250" y="2603500"/>
          <p14:tracePt t="7946" x="4659313" y="2603500"/>
          <p14:tracePt t="7952" x="4649788" y="2619375"/>
          <p14:tracePt t="7965" x="4633913" y="2619375"/>
          <p14:tracePt t="7972" x="4618038" y="2627313"/>
          <p14:tracePt t="7980" x="4608513" y="2627313"/>
          <p14:tracePt t="7984" x="4600575" y="2635250"/>
          <p14:tracePt t="8000" x="4584700" y="2644775"/>
          <p14:tracePt t="8013" x="4567238" y="2644775"/>
          <p14:tracePt t="8020" x="4559300" y="2660650"/>
          <p14:tracePt t="8024" x="4543425" y="2660650"/>
          <p14:tracePt t="8032" x="4518025" y="2668588"/>
          <p14:tracePt t="8040" x="4502150" y="2676525"/>
          <p14:tracePt t="8052" x="4502150" y="2686050"/>
          <p14:tracePt t="8062" x="4494213" y="2686050"/>
          <p14:tracePt t="8077" x="4484688" y="2686050"/>
          <p14:tracePt t="8096" x="4476750" y="2693988"/>
          <p14:tracePt t="8148" x="4476750" y="2701925"/>
          <p14:tracePt t="8332" x="4484688" y="2701925"/>
          <p14:tracePt t="8360" x="4484688" y="2693988"/>
          <p14:tracePt t="8372" x="4494213" y="2693988"/>
          <p14:tracePt t="8381" x="4502150" y="2686050"/>
          <p14:tracePt t="8388" x="4502150" y="2676525"/>
          <p14:tracePt t="8395" x="4510088" y="2676525"/>
          <p14:tracePt t="8400" x="4518025" y="2676525"/>
          <p14:tracePt t="8411" x="4535488" y="2660650"/>
          <p14:tracePt t="8424" x="4543425" y="2644775"/>
          <p14:tracePt t="8436" x="4567238" y="2627313"/>
          <p14:tracePt t="8452" x="4584700" y="2619375"/>
          <p14:tracePt t="8457" x="4608513" y="2603500"/>
          <p14:tracePt t="8464" x="4633913" y="2593975"/>
          <p14:tracePt t="8489" x="4641850" y="2593975"/>
          <p14:tracePt t="8500" x="4641850" y="2586038"/>
          <p14:tracePt t="8509" x="4649788" y="2586038"/>
          <p14:tracePt t="8536" x="4659313" y="2586038"/>
          <p14:tracePt t="8546" x="4667250" y="2578100"/>
          <p14:tracePt t="8563" x="4675188" y="2560638"/>
          <p14:tracePt t="8578" x="4683125" y="2560638"/>
          <p14:tracePt t="8595" x="4691063" y="2544763"/>
          <p14:tracePt t="8609" x="4708525" y="2544763"/>
          <p14:tracePt t="8624" x="4716463" y="2536825"/>
          <p14:tracePt t="8640" x="4716463" y="2528888"/>
          <p14:tracePt t="8648" x="4724400" y="2528888"/>
          <p14:tracePt t="8664" x="4741863" y="2519363"/>
          <p14:tracePt t="8684" x="4757738" y="2519363"/>
          <p14:tracePt t="8695" x="4765675" y="2519363"/>
          <p14:tracePt t="8700" x="4765675" y="2511425"/>
          <p14:tracePt t="8704" x="4773613" y="2511425"/>
          <p14:tracePt t="8714" x="4773613" y="2503488"/>
          <p14:tracePt t="8720" x="4791075" y="2503488"/>
          <p14:tracePt t="8732" x="4814888" y="2495550"/>
          <p14:tracePt t="8746" x="4832350" y="2495550"/>
          <p14:tracePt t="8752" x="4840288" y="2495550"/>
          <p14:tracePt t="8762" x="4857750" y="2495550"/>
          <p14:tracePt t="8772" x="4899025" y="2495550"/>
          <p14:tracePt t="8781" x="4930775" y="2478088"/>
          <p14:tracePt t="8788" x="4956175" y="2478088"/>
          <p14:tracePt t="8795" x="4989513" y="2478088"/>
          <p14:tracePt t="8800" x="5038725" y="2478088"/>
          <p14:tracePt t="8809" x="5072063" y="2478088"/>
          <p14:tracePt t="8820" x="5121275" y="2462213"/>
          <p14:tracePt t="8830" x="5154613" y="2462213"/>
          <p14:tracePt t="8836" x="5195888" y="2462213"/>
          <p14:tracePt t="8842" x="5229225" y="2462213"/>
          <p14:tracePt t="8848" x="5260975" y="2462213"/>
          <p14:tracePt t="8856" x="5286375" y="2462213"/>
          <p14:tracePt t="8868" x="5302250" y="2462213"/>
          <p14:tracePt t="8882" x="5368925" y="2462213"/>
          <p14:tracePt t="8888" x="5410200" y="2462213"/>
          <p14:tracePt t="8898" x="5443538" y="2462213"/>
          <p14:tracePt t="8908" x="5459413" y="2462213"/>
          <p14:tracePt t="8916" x="5476875" y="2462213"/>
          <p14:tracePt t="8924" x="5510213" y="2454275"/>
          <p14:tracePt t="8929" x="5541963" y="2454275"/>
          <p14:tracePt t="8936" x="5559425" y="2454275"/>
          <p14:tracePt t="8946" x="5592763" y="2454275"/>
          <p14:tracePt t="8957" x="5624513" y="2454275"/>
          <p14:tracePt t="8965" x="5649913" y="2454275"/>
          <p14:tracePt t="8968" x="5683250" y="2454275"/>
          <p14:tracePt t="8979" x="5716588" y="2454275"/>
          <p14:tracePt t="8984" x="5732463" y="2446338"/>
          <p14:tracePt t="9212" x="5724525" y="2446338"/>
          <p14:tracePt t="9221" x="5691188" y="2446338"/>
          <p14:tracePt t="9230" x="5683250" y="2446338"/>
          <p14:tracePt t="9233" x="5634038" y="2446338"/>
          <p14:tracePt t="9240" x="5608638" y="2454275"/>
          <p14:tracePt t="9261" x="5583238" y="2454275"/>
          <p14:tracePt t="9268" x="5567363" y="2478088"/>
          <p14:tracePt t="9279" x="5534025" y="2478088"/>
          <p14:tracePt t="9282" x="5492750" y="2478088"/>
          <p14:tracePt t="9290" x="5468938" y="2487613"/>
          <p14:tracePt t="9298" x="5459413" y="2487613"/>
          <p14:tracePt t="9308" x="5451475" y="2487613"/>
          <p14:tracePt t="9320" x="5443538" y="2487613"/>
          <p14:tracePt t="9330" x="5435600" y="2487613"/>
          <p14:tracePt t="9336" x="5427663" y="2487613"/>
          <p14:tracePt t="9352" x="5418138" y="2487613"/>
          <p14:tracePt t="9368" x="5418138" y="2495550"/>
          <p14:tracePt t="9468" x="5410200" y="2495550"/>
          <p14:tracePt t="9484" x="5394325" y="2495550"/>
          <p14:tracePt t="9492" x="5386388" y="2495550"/>
          <p14:tracePt t="9498" x="5360988" y="2495550"/>
          <p14:tracePt t="9506" x="5345113" y="2495550"/>
          <p14:tracePt t="9514" x="5319713" y="2495550"/>
          <p14:tracePt t="9524" x="5302250" y="2495550"/>
          <p14:tracePt t="9532" x="5278438" y="2495550"/>
          <p14:tracePt t="9536" x="5270500" y="2495550"/>
          <p14:tracePt t="9546" x="5229225" y="2495550"/>
          <p14:tracePt t="9565" x="5203825" y="2495550"/>
          <p14:tracePt t="9572" x="5170488" y="2503488"/>
          <p14:tracePt t="9582" x="5146675" y="2503488"/>
          <p14:tracePt t="9584" x="5113338" y="2503488"/>
          <p14:tracePt t="9593" x="5080000" y="2503488"/>
          <p14:tracePt t="9600" x="5030788" y="2503488"/>
          <p14:tracePt t="9614" x="4989513" y="2503488"/>
          <p14:tracePt t="9620" x="4956175" y="2503488"/>
          <p14:tracePt t="9624" x="4940300" y="2503488"/>
          <p14:tracePt t="9640" x="4930775" y="2503488"/>
          <p14:tracePt t="9652" x="4922838" y="2503488"/>
          <p14:tracePt t="9668" x="4914900" y="2503488"/>
          <p14:tracePt t="9716" x="4906963" y="2503488"/>
          <p14:tracePt t="9780" x="4906963" y="2495550"/>
          <p14:tracePt t="9792" x="4922838" y="2487613"/>
          <p14:tracePt t="9808" x="4940300" y="2487613"/>
          <p14:tracePt t="9816" x="4956175" y="2462213"/>
          <p14:tracePt t="9836" x="4964113" y="2462213"/>
          <p14:tracePt t="9845" x="4981575" y="2454275"/>
          <p14:tracePt t="9849" x="4981575" y="2446338"/>
          <p14:tracePt t="9856" x="4997450" y="2436813"/>
          <p14:tracePt t="9866" x="5005388" y="2436813"/>
          <p14:tracePt t="9884" x="5022850" y="2428875"/>
          <p14:tracePt t="9898" x="5038725" y="2428875"/>
          <p14:tracePt t="9914" x="5046663" y="2420938"/>
          <p14:tracePt t="9940" x="5064125" y="2420938"/>
          <p14:tracePt t="9949" x="5072063" y="2420938"/>
          <p14:tracePt t="9956" x="5080000" y="2420938"/>
          <p14:tracePt t="9964" x="5087938" y="2420938"/>
          <p14:tracePt t="10684" x="5095875" y="2420938"/>
          <p14:tracePt t="10812" x="5087938" y="2428875"/>
          <p14:tracePt t="10820" x="5087938" y="2436813"/>
          <p14:tracePt t="10845" x="5080000" y="2446338"/>
          <p14:tracePt t="10849" x="5072063" y="2446338"/>
          <p14:tracePt t="10856" x="5054600" y="2462213"/>
          <p14:tracePt t="10872" x="5046663" y="2478088"/>
          <p14:tracePt t="10883" x="5022850" y="2487613"/>
          <p14:tracePt t="10900" x="5013325" y="2495550"/>
          <p14:tracePt t="10901" x="5005388" y="2503488"/>
          <p14:tracePt t="10908" x="4989513" y="2519363"/>
          <p14:tracePt t="10914" x="4972050" y="2528888"/>
          <p14:tracePt t="10920" x="4948238" y="2544763"/>
          <p14:tracePt t="10930" x="4930775" y="2552700"/>
          <p14:tracePt t="10940" x="4922838" y="2560638"/>
          <p14:tracePt t="10949" x="4914900" y="2560638"/>
          <p14:tracePt t="10956" x="4906963" y="2570163"/>
          <p14:tracePt t="10968" x="4899025" y="2570163"/>
          <p14:tracePt t="10982" x="4881563" y="2570163"/>
          <p14:tracePt t="10988" x="4881563" y="2578100"/>
          <p14:tracePt t="10998" x="4865688" y="2586038"/>
          <p14:tracePt t="11000" x="4857750" y="2593975"/>
          <p14:tracePt t="11008" x="4832350" y="2593975"/>
          <p14:tracePt t="11016" x="4824413" y="2593975"/>
          <p14:tracePt t="11030" x="4806950" y="2593975"/>
          <p14:tracePt t="11036" x="4791075" y="2593975"/>
          <p14:tracePt t="11047" x="4773613" y="2593975"/>
          <p14:tracePt t="11048" x="4757738" y="2603500"/>
          <p14:tracePt t="11056" x="4732338" y="2611438"/>
          <p14:tracePt t="11065" x="4700588" y="2611438"/>
          <p14:tracePt t="11076" x="4667250" y="2611438"/>
          <p14:tracePt t="11084" x="4641850" y="2611438"/>
          <p14:tracePt t="11088" x="4618038" y="2611438"/>
          <p14:tracePt t="11098" x="4584700" y="2611438"/>
          <p14:tracePt t="11104" x="4551363" y="2611438"/>
          <p14:tracePt t="11116" x="4518025" y="2611438"/>
          <p14:tracePt t="11124" x="4484688" y="2611438"/>
          <p14:tracePt t="11132" x="4443413" y="2611438"/>
          <p14:tracePt t="11136" x="4411663" y="2611438"/>
          <p14:tracePt t="11148" x="4378325" y="2611438"/>
          <p14:tracePt t="11152" x="4337050" y="2611438"/>
          <p14:tracePt t="11165" x="4270375" y="2611438"/>
          <p14:tracePt t="11172" x="4213225" y="2619375"/>
          <p14:tracePt t="11176" x="4146550" y="2619375"/>
          <p14:tracePt t="11184" x="4071938" y="2619375"/>
          <p14:tracePt t="11192" x="3989388" y="2619375"/>
          <p14:tracePt t="11204" x="3914775" y="2619375"/>
          <p14:tracePt t="11214" x="3849688" y="2619375"/>
          <p14:tracePt t="11220" x="3783013" y="2619375"/>
          <p14:tracePt t="11224" x="3725863" y="2619375"/>
          <p14:tracePt t="11232" x="3667125" y="2619375"/>
          <p14:tracePt t="11240" x="3633788" y="2619375"/>
          <p14:tracePt t="11252" x="3592513" y="2619375"/>
          <p14:tracePt t="11260" x="3584575" y="2619375"/>
          <p14:tracePt t="11265" x="3551238" y="2619375"/>
          <p14:tracePt t="11272" x="3543300" y="2619375"/>
          <p14:tracePt t="11292" x="3535363" y="2611438"/>
          <p14:tracePt t="11304" x="3527425" y="2603500"/>
          <p14:tracePt t="11320" x="3519488" y="2593975"/>
          <p14:tracePt t="11336" x="3519488" y="2586038"/>
          <p14:tracePt t="11360" x="3519488" y="2578100"/>
          <p14:tracePt t="11376" x="3519488" y="2570163"/>
          <p14:tracePt t="11384" x="3519488" y="2560638"/>
          <p14:tracePt t="11392" x="3519488" y="2552700"/>
          <p14:tracePt t="11420" x="3527425" y="2536825"/>
          <p14:tracePt t="11424" x="3543300" y="2528888"/>
          <p14:tracePt t="11433" x="3543300" y="2519363"/>
          <p14:tracePt t="11440" x="3551238" y="2519363"/>
          <p14:tracePt t="11452" x="3576638" y="2511425"/>
          <p14:tracePt t="11460" x="3576638" y="2503488"/>
          <p14:tracePt t="11468" x="3592513" y="2495550"/>
          <p14:tracePt t="11472" x="3602038" y="2487613"/>
          <p14:tracePt t="11483" x="3625850" y="2478088"/>
          <p14:tracePt t="11492" x="3625850" y="2470150"/>
          <p14:tracePt t="11500" x="3633788" y="2462213"/>
          <p14:tracePt t="11508" x="3643313" y="2462213"/>
          <p14:tracePt t="11514" x="3643313" y="2454275"/>
          <p14:tracePt t="11540" x="3651250" y="2446338"/>
          <p14:tracePt t="11640" x="3659188" y="2446338"/>
          <p14:tracePt t="11668" x="3667125" y="2446338"/>
          <p14:tracePt t="11697" x="3675063" y="2436813"/>
          <p14:tracePt t="11732" x="3684588" y="2436813"/>
          <p14:tracePt t="11776" x="3692525" y="2436813"/>
          <p14:tracePt t="11788" x="3700463" y="2436813"/>
          <p14:tracePt t="11848" x="3708400" y="2436813"/>
          <p14:tracePt t="11860" x="3716338" y="2436813"/>
          <p14:tracePt t="11868" x="3725863" y="2436813"/>
          <p14:tracePt t="11956" x="3733800" y="2436813"/>
          <p14:tracePt t="12376" x="3741738" y="2436813"/>
          <p14:tracePt t="12392" x="3749675" y="2436813"/>
          <p14:tracePt t="12424" x="3757613" y="2436813"/>
          <p14:tracePt t="14304" x="3775075" y="2436813"/>
          <p14:tracePt t="14312" x="3798888" y="2446338"/>
          <p14:tracePt t="14324" x="3808413" y="2454275"/>
          <p14:tracePt t="14334" x="3824288" y="2462213"/>
          <p14:tracePt t="14340" x="3849688" y="2470150"/>
          <p14:tracePt t="14344" x="3857625" y="2487613"/>
          <p14:tracePt t="14352" x="3873500" y="2495550"/>
          <p14:tracePt t="14360" x="3873500" y="2503488"/>
          <p14:tracePt t="14381" x="3883025" y="2511425"/>
          <p14:tracePt t="14388" x="3890963" y="2519363"/>
          <p14:tracePt t="14392" x="3890963" y="2528888"/>
          <p14:tracePt t="14408" x="3890963" y="2536825"/>
          <p14:tracePt t="14428" x="3890963" y="2544763"/>
          <p14:tracePt t="14433" x="3890963" y="2552700"/>
          <p14:tracePt t="14440" x="3890963" y="2560638"/>
          <p14:tracePt t="14540" x="3890963" y="2570163"/>
          <p14:tracePt t="14568" x="3890963" y="2578100"/>
          <p14:tracePt t="14581" x="3890963" y="2593975"/>
          <p14:tracePt t="14596" x="3890963" y="2611438"/>
          <p14:tracePt t="14608" x="3890963" y="2619375"/>
          <p14:tracePt t="14620" x="3890963" y="2635250"/>
          <p14:tracePt t="14628" x="3890963" y="2652713"/>
          <p14:tracePt t="14640" x="3890963" y="2668588"/>
          <p14:tracePt t="14650" x="3890963" y="2676525"/>
          <p14:tracePt t="14656" x="3890963" y="2686050"/>
          <p14:tracePt t="14669" x="3890963" y="2693988"/>
          <p14:tracePt t="14676" x="3890963" y="2709863"/>
          <p14:tracePt t="14686" x="3890963" y="2717800"/>
          <p14:tracePt t="14688" x="3890963" y="2735263"/>
          <p14:tracePt t="14696" x="3890963" y="2743200"/>
          <p14:tracePt t="14712" x="3890963" y="2759075"/>
          <p14:tracePt t="14734" x="3890963" y="2768600"/>
          <p14:tracePt t="14740" x="3883025" y="2784475"/>
          <p14:tracePt t="14750" x="3883025" y="2792413"/>
          <p14:tracePt t="14752" x="3873500" y="2800350"/>
          <p14:tracePt t="17908" x="3873500" y="2817813"/>
          <p14:tracePt t="17924" x="3898900" y="2825750"/>
          <p14:tracePt t="17933" x="3906838" y="2825750"/>
          <p14:tracePt t="17940" x="3914775" y="2825750"/>
          <p14:tracePt t="17944" x="3932238" y="2833688"/>
          <p14:tracePt t="17960" x="3948113" y="2841625"/>
          <p14:tracePt t="17976" x="3948113" y="2851150"/>
          <p14:tracePt t="17988" x="3965575" y="2882900"/>
          <p14:tracePt t="17996" x="3973513" y="2900363"/>
          <p14:tracePt t="18005" x="3997325" y="2925763"/>
          <p14:tracePt t="18008" x="4022725" y="2941638"/>
          <p14:tracePt t="18019" x="4038600" y="2949575"/>
          <p14:tracePt t="18028" x="4079875" y="2949575"/>
          <p14:tracePt t="18037" x="4146550" y="2957513"/>
          <p14:tracePt t="18044" x="4203700" y="2967038"/>
          <p14:tracePt t="18048" x="4262438" y="2967038"/>
          <p14:tracePt t="18056" x="4360863" y="2990850"/>
          <p14:tracePt t="18064" x="4452938" y="3024188"/>
          <p14:tracePt t="18076" x="4543425" y="3065463"/>
          <p14:tracePt t="18086" x="4625975" y="3090863"/>
          <p14:tracePt t="18092" x="4675188" y="3098800"/>
          <p14:tracePt t="18096" x="4732338" y="3114675"/>
          <p14:tracePt t="18106" x="4773613" y="3122613"/>
          <p14:tracePt t="18119" x="4832350" y="3140075"/>
          <p14:tracePt t="18124" x="4889500" y="3155950"/>
          <p14:tracePt t="18132" x="4940300" y="3173413"/>
          <p14:tracePt t="18137" x="4972050" y="3189288"/>
          <p14:tracePt t="18144" x="5013325" y="3189288"/>
          <p14:tracePt t="18154" x="5046663" y="3197225"/>
          <p14:tracePt t="18164" x="5064125" y="3205163"/>
          <p14:tracePt t="18173" x="5087938" y="3222625"/>
          <p14:tracePt t="18187" x="5121275" y="3222625"/>
          <p14:tracePt t="18192" x="5146675" y="3222625"/>
          <p14:tracePt t="18202" x="5203825" y="3230563"/>
          <p14:tracePt t="18212" x="5270500" y="3238500"/>
          <p14:tracePt t="18222" x="5360988" y="3246438"/>
          <p14:tracePt t="18228" x="5435600" y="3255963"/>
          <p14:tracePt t="18232" x="5518150" y="3271838"/>
          <p14:tracePt t="18241" x="5575300" y="3289300"/>
          <p14:tracePt t="18254" x="5641975" y="3305175"/>
          <p14:tracePt t="18260" x="5699125" y="3321050"/>
          <p14:tracePt t="18272" x="5716588" y="3321050"/>
          <p14:tracePt t="18280" x="5732463" y="3321050"/>
          <p14:tracePt t="18288" x="5748338" y="3330575"/>
          <p14:tracePt t="18428" x="5724525" y="3330575"/>
          <p14:tracePt t="18437" x="5707063" y="3330575"/>
          <p14:tracePt t="18444" x="5691188" y="3330575"/>
          <p14:tracePt t="18448" x="5691188" y="3338513"/>
          <p14:tracePt t="18464" x="5675313" y="3338513"/>
          <p14:tracePt t="18508" x="5665788" y="3338513"/>
          <p14:tracePt t="18517" x="5641975" y="3338513"/>
          <p14:tracePt t="18521" x="5608638" y="3338513"/>
          <p14:tracePt t="18528" x="5592763" y="3338513"/>
          <p14:tracePt t="18539" x="5575300" y="3338513"/>
          <p14:tracePt t="18548" x="5541963" y="3321050"/>
          <p14:tracePt t="18556" x="5484813" y="3305175"/>
          <p14:tracePt t="18564" x="5402263" y="3271838"/>
          <p14:tracePt t="18570" x="5319713" y="3230563"/>
          <p14:tracePt t="18576" x="5237163" y="3189288"/>
          <p14:tracePt t="18590" x="5146675" y="3148013"/>
          <p14:tracePt t="18596" x="5080000" y="3114675"/>
          <p14:tracePt t="18606" x="5022850" y="3090863"/>
          <p14:tracePt t="18608" x="4964113" y="3073400"/>
          <p14:tracePt t="18619" x="4922838" y="3057525"/>
          <p14:tracePt t="18624" x="4881563" y="3032125"/>
          <p14:tracePt t="18637" x="4857750" y="3016250"/>
          <p14:tracePt t="18644" x="4848225" y="3008313"/>
          <p14:tracePt t="18653" x="4824413" y="2982913"/>
          <p14:tracePt t="18664" x="4799013" y="2967038"/>
          <p14:tracePt t="18676" x="4757738" y="2925763"/>
          <p14:tracePt t="18686" x="4708525" y="2882900"/>
          <p14:tracePt t="18692" x="4667250" y="2825750"/>
          <p14:tracePt t="18696" x="4625975" y="2776538"/>
          <p14:tracePt t="18706" x="4584700" y="2751138"/>
          <p14:tracePt t="18712" x="4535488" y="2701925"/>
          <p14:tracePt t="18724" x="4518025" y="2701925"/>
          <p14:tracePt t="18732" x="4476750" y="2668588"/>
          <p14:tracePt t="18740" x="4452938" y="2652713"/>
          <p14:tracePt t="18744" x="4435475" y="2635250"/>
          <p14:tracePt t="18754" x="4402138" y="2619375"/>
          <p14:tracePt t="18764" x="4386263" y="2611438"/>
          <p14:tracePt t="18772" x="4370388" y="2593975"/>
          <p14:tracePt t="18780" x="4360863" y="2593975"/>
          <p14:tracePt t="18786" x="4344988" y="2586038"/>
          <p14:tracePt t="18792" x="4337050" y="2578100"/>
          <p14:tracePt t="18803" x="4329113" y="2578100"/>
          <p14:tracePt t="18812" x="4311650" y="2560638"/>
          <p14:tracePt t="18821" x="4303713" y="2560638"/>
          <p14:tracePt t="18828" x="4278313" y="2544763"/>
          <p14:tracePt t="18832" x="4262438" y="2528888"/>
          <p14:tracePt t="18840" x="4244975" y="2528888"/>
          <p14:tracePt t="18853" x="4203700" y="2511425"/>
          <p14:tracePt t="18860" x="4203700" y="2503488"/>
          <p14:tracePt t="18870" x="4187825" y="2495550"/>
          <p14:tracePt t="18877" x="4179888" y="2487613"/>
          <p14:tracePt t="18896" x="4162425" y="2462213"/>
          <p14:tracePt t="18912" x="4154488" y="2446338"/>
          <p14:tracePt t="18922" x="4138613" y="2428875"/>
          <p14:tracePt t="18938" x="4113213" y="2413000"/>
          <p14:tracePt t="18944" x="4113213" y="2405063"/>
          <p14:tracePt t="18956" x="4113213" y="2395538"/>
          <p14:tracePt t="18964" x="4113213" y="2387600"/>
          <p14:tracePt t="18976" x="4130675" y="2363788"/>
          <p14:tracePt t="18986" x="4154488" y="2346325"/>
          <p14:tracePt t="18992" x="4179888" y="2322513"/>
          <p14:tracePt t="19005" x="4203700" y="2312988"/>
          <p14:tracePt t="19012" x="4254500" y="2297113"/>
          <p14:tracePt t="19021" x="4319588" y="2281238"/>
          <p14:tracePt t="19024" x="4386263" y="2263775"/>
          <p14:tracePt t="19032" x="4443413" y="2255838"/>
          <p14:tracePt t="19044" x="4494213" y="2239963"/>
          <p14:tracePt t="19054" x="4518025" y="2230438"/>
          <p14:tracePt t="19060" x="4525963" y="2230438"/>
          <p14:tracePt t="19064" x="4525963" y="2222500"/>
          <p14:tracePt t="19072" x="4543425" y="2214563"/>
          <p14:tracePt t="19324" x="4535488" y="2222500"/>
          <p14:tracePt t="19340" x="4525963" y="2230438"/>
          <p14:tracePt t="19344" x="4494213" y="2239963"/>
          <p14:tracePt t="19353" x="4452938" y="2255838"/>
          <p14:tracePt t="19360" x="4419600" y="2271713"/>
          <p14:tracePt t="19373" x="4402138" y="2271713"/>
          <p14:tracePt t="19380" x="4360863" y="2281238"/>
          <p14:tracePt t="19389" x="4337050" y="2289175"/>
          <p14:tracePt t="19392" x="4303713" y="2297113"/>
          <p14:tracePt t="19403" x="4295775" y="2305050"/>
          <p14:tracePt t="19412" x="4262438" y="2312988"/>
          <p14:tracePt t="19428" x="4254500" y="2312988"/>
          <p14:tracePt t="19437" x="4237038" y="2312988"/>
          <p14:tracePt t="19440" x="4237038" y="2322513"/>
          <p14:tracePt t="19469" x="4229100" y="2322513"/>
          <p14:tracePt t="19480" x="4221163" y="2322513"/>
          <p14:tracePt t="19489" x="4195763" y="2346325"/>
          <p14:tracePt t="19504" x="4179888" y="2354263"/>
          <p14:tracePt t="19506" x="4138613" y="2387600"/>
          <p14:tracePt t="19516" x="4121150" y="2405063"/>
          <p14:tracePt t="19524" x="4079875" y="2436813"/>
          <p14:tracePt t="19532" x="4056063" y="2462213"/>
          <p14:tracePt t="19537" x="4022725" y="2495550"/>
          <p14:tracePt t="19544" x="3956050" y="2536825"/>
          <p14:tracePt t="19553" x="3898900" y="2578100"/>
          <p14:tracePt t="19564" x="3816350" y="2603500"/>
          <p14:tracePt t="19573" x="3749675" y="2644775"/>
          <p14:tracePt t="19580" x="3667125" y="2676525"/>
          <p14:tracePt t="19587" x="3584575" y="2709863"/>
          <p14:tracePt t="19592" x="3494088" y="2751138"/>
          <p14:tracePt t="19605" x="3403600" y="2792413"/>
          <p14:tracePt t="19612" x="3303588" y="2833688"/>
          <p14:tracePt t="19622" x="3187700" y="2859088"/>
          <p14:tracePt t="19624" x="3081338" y="2874963"/>
          <p14:tracePt t="19632" x="2940050" y="2882900"/>
          <p14:tracePt t="19641" x="2816225" y="2908300"/>
          <p14:tracePt t="19654" x="2651125" y="2916238"/>
          <p14:tracePt t="19660" x="2486025" y="2925763"/>
          <p14:tracePt t="19670" x="2320925" y="2941638"/>
          <p14:tracePt t="19673" x="2155825" y="2967038"/>
          <p14:tracePt t="19680" x="1990725" y="2974975"/>
          <p14:tracePt t="19692" x="1792288" y="3008313"/>
          <p14:tracePt t="19703" x="1627188" y="3024188"/>
          <p14:tracePt t="19708" x="1462088" y="3040063"/>
          <p14:tracePt t="19712" x="1346200" y="3065463"/>
          <p14:tracePt t="19723" x="1263650" y="3081338"/>
          <p14:tracePt t="19728" x="1173163" y="3090863"/>
          <p14:tracePt t="19740" x="1090613" y="3106738"/>
          <p14:tracePt t="19748" x="1031875" y="3122613"/>
          <p14:tracePt t="19757" x="974725" y="3132138"/>
          <p14:tracePt t="19760" x="925513" y="3132138"/>
          <p14:tracePt t="19770" x="866775" y="3140075"/>
          <p14:tracePt t="19780" x="835025" y="3140075"/>
          <p14:tracePt t="19789" x="801688" y="3140075"/>
          <p14:tracePt t="19796" x="776288" y="3140075"/>
          <p14:tracePt t="19801" x="742950" y="3140075"/>
          <p14:tracePt t="19808" x="735013" y="3148013"/>
          <p14:tracePt t="19817" x="719138" y="3148013"/>
          <p14:tracePt t="19828" x="693738" y="3148013"/>
          <p14:tracePt t="19844" x="685800" y="3148013"/>
          <p14:tracePt t="19848" x="677863" y="3148013"/>
          <p14:tracePt t="19856" x="668338" y="3148013"/>
          <p14:tracePt t="19871" x="660400" y="3148013"/>
          <p14:tracePt t="19876" x="644525" y="3148013"/>
          <p14:tracePt t="19887" x="636588" y="3148013"/>
          <p14:tracePt t="19906" x="585788" y="3148013"/>
          <p14:tracePt t="19916" x="554038" y="3148013"/>
          <p14:tracePt t="19924" x="528638" y="3148013"/>
          <p14:tracePt t="19932" x="495300" y="3148013"/>
          <p14:tracePt t="19938" x="471488" y="3148013"/>
          <p14:tracePt t="19944" x="454025" y="3148013"/>
          <p14:tracePt t="19956" x="430213" y="3148013"/>
          <p14:tracePt t="19964" x="420688" y="3148013"/>
          <p14:tracePt t="20080" x="430213" y="3148013"/>
          <p14:tracePt t="20092" x="454025" y="3140075"/>
          <p14:tracePt t="20100" x="487363" y="3140075"/>
          <p14:tracePt t="20108" x="512763" y="3132138"/>
          <p14:tracePt t="20116" x="544513" y="3132138"/>
          <p14:tracePt t="20122" x="611188" y="3132138"/>
          <p14:tracePt t="20128" x="677863" y="3114675"/>
          <p14:tracePt t="20140" x="768350" y="3106738"/>
          <p14:tracePt t="20148" x="842963" y="3098800"/>
          <p14:tracePt t="20156" x="925513" y="3090863"/>
          <p14:tracePt t="20160" x="1000125" y="3081338"/>
          <p14:tracePt t="20172" x="1090613" y="3081338"/>
          <p14:tracePt t="20180" x="1155700" y="3073400"/>
          <p14:tracePt t="20189" x="1230313" y="3073400"/>
          <p14:tracePt t="20196" x="1322388" y="3073400"/>
          <p14:tracePt t="20206" x="1387475" y="3073400"/>
          <p14:tracePt t="20208" x="1454150" y="3073400"/>
          <p14:tracePt t="20216" x="1511300" y="3073400"/>
          <p14:tracePt t="20228" x="1544638" y="3073400"/>
          <p14:tracePt t="20238" x="1577975" y="3073400"/>
          <p14:tracePt t="20248" x="1593850" y="3073400"/>
          <p14:tracePt t="20272" x="1601788" y="3073400"/>
          <p14:tracePt t="20280" x="1611313" y="3073400"/>
          <p14:tracePt t="20292" x="1619250" y="3073400"/>
          <p14:tracePt t="20300" x="1627188" y="3073400"/>
          <p14:tracePt t="20308" x="1652588" y="3073400"/>
          <p14:tracePt t="20312" x="1668463" y="3065463"/>
          <p14:tracePt t="20321" x="1684338" y="3065463"/>
          <p14:tracePt t="20332" x="1725613" y="3065463"/>
          <p14:tracePt t="20340" x="1766888" y="3065463"/>
          <p14:tracePt t="20348" x="1817688" y="3065463"/>
          <p14:tracePt t="20356" x="1833563" y="3065463"/>
          <p14:tracePt t="20360" x="1866900" y="3065463"/>
          <p14:tracePt t="20371" x="1908175" y="3065463"/>
          <p14:tracePt t="20380" x="1965325" y="3065463"/>
          <p14:tracePt t="20389" x="2032000" y="3065463"/>
          <p14:tracePt t="20397" x="2098675" y="3065463"/>
          <p14:tracePt t="20400" x="2155825" y="3065463"/>
          <p14:tracePt t="20408" x="2197100" y="3065463"/>
          <p14:tracePt t="20416" x="2205038" y="3065463"/>
          <p14:tracePt t="20428" x="2222500" y="3065463"/>
          <p14:tracePt t="20438" x="2238375" y="3065463"/>
          <p14:tracePt t="20480" x="2246313" y="3065463"/>
          <p14:tracePt t="20505" x="2254250" y="3065463"/>
          <p14:tracePt t="20516" x="2263775" y="3065463"/>
          <p14:tracePt t="20524" x="2271713" y="3065463"/>
          <p14:tracePt t="20532" x="2297113" y="3065463"/>
          <p14:tracePt t="20538" x="2320925" y="3065463"/>
          <p14:tracePt t="20544" x="2338388" y="3065463"/>
          <p14:tracePt t="20554" x="2354263" y="3057525"/>
          <p14:tracePt t="20564" x="2370138" y="3057525"/>
          <p14:tracePt t="20573" x="2403475" y="3057525"/>
          <p14:tracePt t="20580" x="2462213" y="3057525"/>
          <p14:tracePt t="20587" x="2527300" y="3057525"/>
          <p14:tracePt t="20592" x="2593975" y="3057525"/>
          <p14:tracePt t="20606" x="2651125" y="3057525"/>
          <p14:tracePt t="20613" x="2700338" y="3057525"/>
          <p14:tracePt t="20622" x="2751138" y="3057525"/>
          <p14:tracePt t="20624" x="2782888" y="3057525"/>
          <p14:tracePt t="20632" x="2792413" y="3057525"/>
          <p14:tracePt t="20640" x="2841625" y="3073400"/>
          <p14:tracePt t="20654" x="2849563" y="3073400"/>
          <p14:tracePt t="20660" x="2890838" y="3098800"/>
          <p14:tracePt t="20671" x="2932113" y="3106738"/>
          <p14:tracePt t="20674" x="2973388" y="3114675"/>
          <p14:tracePt t="20680" x="3022600" y="3122613"/>
          <p14:tracePt t="20692" x="3040063" y="3122613"/>
          <p14:tracePt t="20700" x="3073400" y="3132138"/>
          <p14:tracePt t="20708" x="3081338" y="3132138"/>
          <p14:tracePt t="20716" x="3105150" y="3140075"/>
          <p14:tracePt t="20722" x="3146425" y="3155950"/>
          <p14:tracePt t="20729" x="3171825" y="3155950"/>
          <p14:tracePt t="20740" x="3213100" y="3173413"/>
          <p14:tracePt t="20748" x="3254375" y="3197225"/>
          <p14:tracePt t="20757" x="3295650" y="3222625"/>
          <p14:tracePt t="20760" x="3313113" y="3230563"/>
          <p14:tracePt t="20771" x="3328988" y="3255963"/>
          <p14:tracePt t="20776" x="3336925" y="3263900"/>
          <p14:tracePt t="20790" x="3344863" y="3279775"/>
          <p14:tracePt t="20796" x="3344863" y="3297238"/>
          <p14:tracePt t="20805" x="3354388" y="3313113"/>
          <p14:tracePt t="20808" x="3354388" y="3321050"/>
          <p14:tracePt t="20816" x="3354388" y="3338513"/>
          <p14:tracePt t="20829" x="3354388" y="3362325"/>
          <p14:tracePt t="20838" x="3354388" y="3395663"/>
          <p14:tracePt t="20844" x="3354388" y="3413125"/>
          <p14:tracePt t="20848" x="3354388" y="3436938"/>
          <p14:tracePt t="20857" x="3354388" y="3462338"/>
          <p14:tracePt t="20864" x="3336925" y="3478213"/>
          <p14:tracePt t="20876" x="3313113" y="3519488"/>
          <p14:tracePt t="20884" x="3295650" y="3527425"/>
          <p14:tracePt t="20892" x="3270250" y="3568700"/>
          <p14:tracePt t="20896" x="3238500" y="3602038"/>
          <p14:tracePt t="20907" x="3205163" y="3635375"/>
          <p14:tracePt t="20916" x="3187700" y="3676650"/>
          <p14:tracePt t="20924" x="3187700" y="3684588"/>
          <p14:tracePt t="20932" x="3163888" y="3694113"/>
          <p14:tracePt t="20938" x="3163888" y="3717925"/>
          <p14:tracePt t="20945" x="3138488" y="3743325"/>
          <p14:tracePt t="20954" x="3089275" y="3767138"/>
          <p14:tracePt t="20964" x="3073400" y="3776663"/>
          <p14:tracePt t="20974" x="3040063" y="3792538"/>
          <p14:tracePt t="20980" x="2990850" y="3808413"/>
          <p14:tracePt t="20985" x="2965450" y="3825875"/>
          <p14:tracePt t="20992" x="2916238" y="3825875"/>
          <p14:tracePt t="21005" x="2908300" y="3825875"/>
          <p14:tracePt t="21012" x="2867025" y="3825875"/>
          <p14:tracePt t="21022" x="2857500" y="3825875"/>
          <p14:tracePt t="21024" x="2841625" y="3841750"/>
          <p14:tracePt t="21032" x="2825750" y="3841750"/>
          <p14:tracePt t="21052" x="2816225" y="3841750"/>
          <p14:tracePt t="21112" x="2833688" y="3841750"/>
          <p14:tracePt t="21121" x="2849563" y="3825875"/>
          <p14:tracePt t="21128" x="2882900" y="3808413"/>
          <p14:tracePt t="21140" x="2973388" y="3776663"/>
          <p14:tracePt t="21148" x="3122613" y="3751263"/>
          <p14:tracePt t="21157" x="3336925" y="3709988"/>
          <p14:tracePt t="21161" x="3535363" y="3660775"/>
          <p14:tracePt t="21171" x="3684588" y="3643313"/>
          <p14:tracePt t="21180" x="3849688" y="3619500"/>
          <p14:tracePt t="21190" x="3981450" y="3594100"/>
          <p14:tracePt t="21196" x="4089400" y="3578225"/>
          <p14:tracePt t="21200" x="4171950" y="3560763"/>
          <p14:tracePt t="21208" x="4221163" y="3544888"/>
          <p14:tracePt t="21228" x="4237038" y="3544888"/>
          <p14:tracePt t="21244" x="4244975" y="3536950"/>
          <p14:tracePt t="21304" x="4254500" y="3536950"/>
          <p14:tracePt t="21316" x="4254500" y="3527425"/>
          <p14:tracePt t="21332" x="4262438" y="3527425"/>
          <p14:tracePt t="21364" x="4278313" y="3527425"/>
          <p14:tracePt t="21369" x="4303713" y="3527425"/>
          <p14:tracePt t="21376" x="4329113" y="3527425"/>
          <p14:tracePt t="21389" x="4352925" y="3527425"/>
          <p14:tracePt t="21396" x="4386263" y="3527425"/>
          <p14:tracePt t="21405" x="4427538" y="3527425"/>
          <p14:tracePt t="21408" x="4443413" y="3527425"/>
          <p14:tracePt t="21416" x="4468813" y="3527425"/>
          <p14:tracePt t="21424" x="4502150" y="3527425"/>
          <p14:tracePt t="21438" x="4543425" y="3527425"/>
          <p14:tracePt t="21444" x="4576763" y="3527425"/>
          <p14:tracePt t="21455" x="4608513" y="3527425"/>
          <p14:tracePt t="21457" x="4659313" y="3527425"/>
          <p14:tracePt t="21464" x="4732338" y="3527425"/>
          <p14:tracePt t="21476" x="4783138" y="3527425"/>
          <p14:tracePt t="21484" x="4848225" y="3527425"/>
          <p14:tracePt t="21492" x="4930775" y="3527425"/>
          <p14:tracePt t="21496" x="5005388" y="3527425"/>
          <p14:tracePt t="21506" x="5095875" y="3527425"/>
          <p14:tracePt t="21512" x="5170488" y="3527425"/>
          <p14:tracePt t="21524" x="5245100" y="3527425"/>
          <p14:tracePt t="21532" x="5327650" y="3527425"/>
          <p14:tracePt t="21540" x="5394325" y="3527425"/>
          <p14:tracePt t="21544" x="5443538" y="3527425"/>
          <p14:tracePt t="21555" x="5500688" y="3527425"/>
          <p14:tracePt t="21564" x="5567363" y="3527425"/>
          <p14:tracePt t="21573" x="5634038" y="3527425"/>
          <p14:tracePt t="21580" x="5707063" y="3527425"/>
          <p14:tracePt t="21584" x="5789613" y="3527425"/>
          <p14:tracePt t="21592" x="5864225" y="3527425"/>
          <p14:tracePt t="21600" x="5930900" y="3527425"/>
          <p14:tracePt t="21612" x="5997575" y="3527425"/>
          <p14:tracePt t="21622" x="6062663" y="3511550"/>
          <p14:tracePt t="21628" x="6121400" y="3503613"/>
          <p14:tracePt t="21632" x="6186488" y="3495675"/>
          <p14:tracePt t="21640" x="6235700" y="3486150"/>
          <p14:tracePt t="21654" x="6286500" y="3478213"/>
          <p14:tracePt t="21660" x="6327775" y="3470275"/>
          <p14:tracePt t="21668" x="6384925" y="3462338"/>
          <p14:tracePt t="21676" x="6451600" y="3462338"/>
          <p14:tracePt t="21680" x="6500813" y="3462338"/>
          <p14:tracePt t="21689" x="6550025" y="3462338"/>
          <p14:tracePt t="21701" x="6616700" y="3462338"/>
          <p14:tracePt t="21708" x="6681788" y="3462338"/>
          <p14:tracePt t="21716" x="6748463" y="3462338"/>
          <p14:tracePt t="21722" x="6797675" y="3462338"/>
          <p14:tracePt t="21728" x="6838950" y="3462338"/>
          <p14:tracePt t="21741" x="6889750" y="3462338"/>
          <p14:tracePt t="21748" x="6921500" y="3462338"/>
          <p14:tracePt t="21812" x="6921500" y="3470275"/>
          <p14:tracePt t="21817" x="6905625" y="3486150"/>
          <p14:tracePt t="21824" x="6864350" y="3503613"/>
          <p14:tracePt t="21836" x="6823075" y="3503613"/>
          <p14:tracePt t="21844" x="6748463" y="3511550"/>
          <p14:tracePt t="21855" x="6650038" y="3536950"/>
          <p14:tracePt t="21858" x="6557963" y="3544888"/>
          <p14:tracePt t="21864" x="6443663" y="3552825"/>
          <p14:tracePt t="21873" x="6253163" y="3560763"/>
          <p14:tracePt t="21884" x="6029325" y="3560763"/>
          <p14:tracePt t="21892" x="5716588" y="3560763"/>
          <p14:tracePt t="21901" x="5286375" y="3560763"/>
          <p14:tracePt t="21908" x="4930775" y="3560763"/>
          <p14:tracePt t="21912" x="4641850" y="3560763"/>
          <p14:tracePt t="21924" x="4394200" y="3560763"/>
          <p14:tracePt t="21934" x="4187825" y="3560763"/>
          <p14:tracePt t="21941" x="4030663" y="3560763"/>
          <p14:tracePt t="21948" x="3924300" y="3560763"/>
          <p14:tracePt t="21955" x="3832225" y="3560763"/>
          <p14:tracePt t="21960" x="3757613" y="3552825"/>
          <p14:tracePt t="21974" x="3684588" y="3544888"/>
          <p14:tracePt t="21980" x="3617913" y="3527425"/>
          <p14:tracePt t="21990" x="3551238" y="3511550"/>
          <p14:tracePt t="21992" x="3502025" y="3503613"/>
          <p14:tracePt t="22000" x="3494088" y="3503613"/>
          <p14:tracePt t="22012" x="3468688" y="3503613"/>
          <p14:tracePt t="22024" x="3427413" y="3503613"/>
          <p14:tracePt t="22028" x="3386138" y="3503613"/>
          <p14:tracePt t="22038" x="3362325" y="3503613"/>
          <p14:tracePt t="22041" x="3328988" y="3503613"/>
          <p14:tracePt t="22048" x="3287713" y="3503613"/>
          <p14:tracePt t="22060" x="3246438" y="3503613"/>
          <p14:tracePt t="22068" x="3197225" y="3503613"/>
          <p14:tracePt t="22076" x="3155950" y="3503613"/>
          <p14:tracePt t="22080" x="3089275" y="3503613"/>
          <p14:tracePt t="22090" x="3022600" y="3503613"/>
          <p14:tracePt t="22096" x="2957513" y="3503613"/>
          <p14:tracePt t="22108" x="2916238" y="3503613"/>
          <p14:tracePt t="22168" x="2924175" y="3503613"/>
          <p14:tracePt t="22176" x="2940050" y="3503613"/>
          <p14:tracePt t="22197" x="2981325" y="3503613"/>
          <p14:tracePt t="22205" x="2998788" y="3486150"/>
          <p14:tracePt t="22212" x="3040063" y="3486150"/>
          <p14:tracePt t="22217" x="3089275" y="3478213"/>
          <p14:tracePt t="22225" x="3130550" y="3478213"/>
          <p14:tracePt t="22238" x="3155950" y="3478213"/>
          <p14:tracePt t="22244" x="3187700" y="3478213"/>
          <p14:tracePt t="22257" x="3336925" y="3478213"/>
          <p14:tracePt t="22264" x="3427413" y="3478213"/>
          <p14:tracePt t="22276" x="3519488" y="3478213"/>
          <p14:tracePt t="22284" x="3625850" y="3478213"/>
          <p14:tracePt t="22292" x="3749675" y="3478213"/>
          <p14:tracePt t="22300" x="3883025" y="3478213"/>
          <p14:tracePt t="22306" x="4006850" y="3478213"/>
          <p14:tracePt t="22312" x="4113213" y="3470275"/>
          <p14:tracePt t="22325" x="4213225" y="3470275"/>
          <p14:tracePt t="22332" x="4295775" y="3470275"/>
          <p14:tracePt t="22341" x="4378325" y="3470275"/>
          <p14:tracePt t="22344" x="4452938" y="3470275"/>
          <p14:tracePt t="22355" x="4510088" y="3470275"/>
          <p14:tracePt t="22360" x="4551363" y="3470275"/>
          <p14:tracePt t="22373" x="4584700" y="3470275"/>
          <p14:tracePt t="22380" x="4608513" y="3470275"/>
          <p14:tracePt t="22389" x="4641850" y="3470275"/>
          <p14:tracePt t="22406" x="4659313" y="3470275"/>
          <p14:tracePt t="22408" x="4675188" y="3470275"/>
          <p14:tracePt t="22416" x="4700588" y="3454400"/>
          <p14:tracePt t="22428" x="4741863" y="3454400"/>
          <p14:tracePt t="22439" x="4783138" y="3454400"/>
          <p14:tracePt t="22444" x="4806950" y="3454400"/>
          <p14:tracePt t="22455" x="4840288" y="3454400"/>
          <p14:tracePt t="22457" x="4881563" y="3454400"/>
          <p14:tracePt t="22464" x="4940300" y="3454400"/>
          <p14:tracePt t="22476" x="4989513" y="3454400"/>
          <p14:tracePt t="22484" x="5054600" y="3454400"/>
          <p14:tracePt t="22492" x="5121275" y="3454400"/>
          <p14:tracePt t="22496" x="5178425" y="3454400"/>
          <p14:tracePt t="22506" x="5253038" y="3454400"/>
          <p14:tracePt t="22512" x="5327650" y="3454400"/>
          <p14:tracePt t="22525" x="5394325" y="3454400"/>
          <p14:tracePt t="22532" x="5459413" y="3454400"/>
          <p14:tracePt t="22541" x="5500688" y="3454400"/>
          <p14:tracePt t="22544" x="5534025" y="3454400"/>
          <p14:tracePt t="22552" x="5559425" y="3454400"/>
          <p14:tracePt t="22564" x="5583238" y="3454400"/>
          <p14:tracePt t="22573" x="5600700" y="3454400"/>
          <p14:tracePt t="22581" x="5634038" y="3454400"/>
          <p14:tracePt t="22584" x="5657850" y="3454400"/>
          <p14:tracePt t="22592" x="5716588" y="3454400"/>
          <p14:tracePt t="22600" x="5757863" y="3454400"/>
          <p14:tracePt t="22612" x="5799138" y="3454400"/>
          <p14:tracePt t="22622" x="5856288" y="3454400"/>
          <p14:tracePt t="22628" x="5922963" y="3454400"/>
          <p14:tracePt t="22632" x="5988050" y="3462338"/>
          <p14:tracePt t="22641" x="6054725" y="3470275"/>
          <p14:tracePt t="22653" x="6137275" y="3486150"/>
          <p14:tracePt t="22660" x="6203950" y="3495675"/>
          <p14:tracePt t="22668" x="6276975" y="3503613"/>
          <p14:tracePt t="22673" x="6343650" y="3503613"/>
          <p14:tracePt t="22680" x="6426200" y="3511550"/>
          <p14:tracePt t="22690" x="6492875" y="3527425"/>
          <p14:tracePt t="22700" x="6575425" y="3536950"/>
          <p14:tracePt t="22708" x="6640513" y="3536950"/>
          <p14:tracePt t="22716" x="6707188" y="3552825"/>
          <p14:tracePt t="22723" x="6748463" y="3552825"/>
          <p14:tracePt t="22728" x="6756400" y="3552825"/>
          <p14:tracePt t="22741" x="6773863" y="3552825"/>
          <p14:tracePt t="22748" x="6773863" y="3560763"/>
          <p14:tracePt t="22789" x="6773863" y="3578225"/>
          <p14:tracePt t="22792" x="6773863" y="3594100"/>
          <p14:tracePt t="22800" x="6756400" y="3594100"/>
          <p14:tracePt t="22808" x="6715125" y="3611563"/>
          <p14:tracePt t="22823" x="6691313" y="3611563"/>
          <p14:tracePt t="22828" x="6650038" y="3627438"/>
          <p14:tracePt t="22840" x="6624638" y="3627438"/>
          <p14:tracePt t="22842" x="6608763" y="3627438"/>
          <p14:tracePt t="22848" x="6583363" y="3635375"/>
          <p14:tracePt t="22860" x="6526213" y="3643313"/>
          <p14:tracePt t="22868" x="6467475" y="3652838"/>
          <p14:tracePt t="22876" x="6384925" y="3668713"/>
          <p14:tracePt t="22892" x="6162675" y="3684588"/>
          <p14:tracePt t="22896" x="6021388" y="3684588"/>
          <p14:tracePt t="22909" x="5864225" y="3684588"/>
          <p14:tracePt t="22916" x="5707063" y="3684588"/>
          <p14:tracePt t="22925" x="5551488" y="3684588"/>
          <p14:tracePt t="22928" x="5427663" y="3684588"/>
          <p14:tracePt t="22939" x="5345113" y="3684588"/>
          <p14:tracePt t="22948" x="5260975" y="3684588"/>
          <p14:tracePt t="22957" x="5178425" y="3684588"/>
          <p14:tracePt t="22965" x="5105400" y="3684588"/>
          <p14:tracePt t="22973" x="5030788" y="3684588"/>
          <p14:tracePt t="22976" x="4956175" y="3684588"/>
          <p14:tracePt t="22984" x="4881563" y="3684588"/>
          <p14:tracePt t="22996" x="4783138" y="3684588"/>
          <p14:tracePt t="23006" x="4675188" y="3684588"/>
          <p14:tracePt t="23012" x="4576763" y="3684588"/>
          <p14:tracePt t="23016" x="4484688" y="3684588"/>
          <p14:tracePt t="23025" x="4402138" y="3684588"/>
          <p14:tracePt t="23039" x="4295775" y="3684588"/>
          <p14:tracePt t="23044" x="4213225" y="3684588"/>
          <p14:tracePt t="23052" x="4146550" y="3684588"/>
          <p14:tracePt t="23060" x="4056063" y="3684588"/>
          <p14:tracePt t="23064" x="3989388" y="3684588"/>
          <p14:tracePt t="23074" x="3914775" y="3684588"/>
          <p14:tracePt t="23084" x="3824288" y="3684588"/>
          <p14:tracePt t="23092" x="3741738" y="3684588"/>
          <p14:tracePt t="23100" x="3643313" y="3684588"/>
          <p14:tracePt t="23106" x="3560763" y="3676650"/>
          <p14:tracePt t="23112" x="3486150" y="3668713"/>
          <p14:tracePt t="23123" x="3419475" y="3660775"/>
          <p14:tracePt t="23133" x="3370263" y="3652838"/>
          <p14:tracePt t="23142" x="3362325" y="3652838"/>
          <p14:tracePt t="23164" x="3336925" y="3643313"/>
          <p14:tracePt t="23184" x="3321050" y="3635375"/>
          <p14:tracePt t="23204" x="3313113" y="3635375"/>
          <p14:tracePt t="23212" x="3303588" y="3619500"/>
          <p14:tracePt t="23225" x="3295650" y="3619500"/>
          <p14:tracePt t="23232" x="3279775" y="3619500"/>
          <p14:tracePt t="23244" x="3262313" y="3611563"/>
          <p14:tracePt t="23252" x="3238500" y="3611563"/>
          <p14:tracePt t="23260" x="3213100" y="3611563"/>
          <p14:tracePt t="23284" x="3205163" y="3602038"/>
          <p14:tracePt t="23289" x="3205163" y="3594100"/>
          <p14:tracePt t="23316" x="3205163" y="3586163"/>
          <p14:tracePt t="23325" x="3205163" y="3578225"/>
          <p14:tracePt t="23328" x="3205163" y="3568700"/>
          <p14:tracePt t="23357" x="3205163" y="3560763"/>
          <p14:tracePt t="23360" x="3205163" y="3552825"/>
          <p14:tracePt t="23376" x="3205163" y="3536950"/>
          <p14:tracePt t="23392" x="3213100" y="3519488"/>
          <p14:tracePt t="23406" x="3238500" y="3511550"/>
          <p14:tracePt t="23412" x="3246438" y="3503613"/>
          <p14:tracePt t="23424" x="3254375" y="3495675"/>
          <p14:tracePt t="23468" x="3254375" y="3486150"/>
          <p14:tracePt t="23504" x="3262313" y="3486150"/>
          <p14:tracePt t="23525" x="3270250" y="3478213"/>
          <p14:tracePt t="23580" x="3287713" y="3478213"/>
          <p14:tracePt t="23596" x="3295650" y="3478213"/>
          <p14:tracePt t="23604" x="3303588" y="3478213"/>
          <p14:tracePt t="23612" x="3336925" y="3478213"/>
          <p14:tracePt t="23616" x="3370263" y="3478213"/>
          <p14:tracePt t="23626" x="3395663" y="3478213"/>
          <p14:tracePt t="23636" x="3411538" y="3478213"/>
          <p14:tracePt t="23644" x="3436938" y="3478213"/>
          <p14:tracePt t="23652" x="3444875" y="3478213"/>
          <p14:tracePt t="23657" x="3452813" y="3478213"/>
          <p14:tracePt t="23674" x="3460750" y="3478213"/>
          <p14:tracePt t="23824" x="3478213" y="3478213"/>
          <p14:tracePt t="23836" x="3519488" y="3478213"/>
          <p14:tracePt t="23844" x="3560763" y="3478213"/>
          <p14:tracePt t="23852" x="3576638" y="3478213"/>
          <p14:tracePt t="23857" x="3617913" y="3478213"/>
          <p14:tracePt t="23864" x="3667125" y="3478213"/>
          <p14:tracePt t="23874" x="3741738" y="3478213"/>
          <p14:tracePt t="23893" x="3898900" y="3478213"/>
          <p14:tracePt t="23900" x="3981450" y="3478213"/>
          <p14:tracePt t="23908" x="4048125" y="3478213"/>
          <p14:tracePt t="23912" x="4113213" y="3478213"/>
          <p14:tracePt t="23925" x="4179888" y="3478213"/>
          <p14:tracePt t="23932" x="4229100" y="3478213"/>
          <p14:tracePt t="23942" x="4270375" y="3478213"/>
          <p14:tracePt t="23948" x="4319588" y="3478213"/>
          <p14:tracePt t="23952" x="4344988" y="3478213"/>
          <p14:tracePt t="23960" x="4370388" y="3478213"/>
          <p14:tracePt t="23974" x="4402138" y="3478213"/>
          <p14:tracePt t="23980" x="4427538" y="3478213"/>
          <p14:tracePt t="23990" x="4452938" y="3478213"/>
          <p14:tracePt t="23992" x="4476750" y="3478213"/>
          <p14:tracePt t="24000" x="4510088" y="3478213"/>
          <p14:tracePt t="24012" x="4551363" y="3478213"/>
          <p14:tracePt t="24023" x="4592638" y="3478213"/>
          <p14:tracePt t="24028" x="4641850" y="3478213"/>
          <p14:tracePt t="24036" x="4700588" y="3478213"/>
          <p14:tracePt t="24042" x="4749800" y="3478213"/>
          <p14:tracePt t="24048" x="4814888" y="3478213"/>
          <p14:tracePt t="24060" x="4899025" y="3478213"/>
          <p14:tracePt t="24068" x="4981575" y="3478213"/>
          <p14:tracePt t="24076" x="5080000" y="3478213"/>
          <p14:tracePt t="24080" x="5170488" y="3478213"/>
          <p14:tracePt t="24090" x="5270500" y="3478213"/>
          <p14:tracePt t="24100" x="5353050" y="3478213"/>
          <p14:tracePt t="24110" x="5443538" y="3478213"/>
          <p14:tracePt t="24116" x="5534025" y="3478213"/>
          <p14:tracePt t="24125" x="5634038" y="3478213"/>
          <p14:tracePt t="24128" x="5716588" y="3478213"/>
          <p14:tracePt t="24136" x="5799138" y="3478213"/>
          <p14:tracePt t="24148" x="5873750" y="3478213"/>
          <p14:tracePt t="24158" x="5980113" y="3478213"/>
          <p14:tracePt t="24164" x="6088063" y="3478213"/>
          <p14:tracePt t="24168" x="6203950" y="3478213"/>
          <p14:tracePt t="24178" x="6318250" y="3478213"/>
          <p14:tracePt t="24190" x="6443663" y="3478213"/>
          <p14:tracePt t="24196" x="6575425" y="3478213"/>
          <p14:tracePt t="24205" x="6681788" y="3478213"/>
          <p14:tracePt t="24212" x="6781800" y="3478213"/>
          <p14:tracePt t="24216" x="6872288" y="3478213"/>
          <p14:tracePt t="24225" x="6946900" y="3478213"/>
          <p14:tracePt t="24236" x="7004050" y="3478213"/>
          <p14:tracePt t="24243" x="7013575" y="3478213"/>
          <p14:tracePt t="24252" x="7021513" y="3478213"/>
          <p14:tracePt t="24257" x="7029450" y="3478213"/>
          <p14:tracePt t="24274" x="7029450" y="3486150"/>
          <p14:tracePt t="24284" x="7029450" y="3503613"/>
          <p14:tracePt t="24293" x="7029450" y="3511550"/>
          <p14:tracePt t="24300" x="7029450" y="3544888"/>
          <p14:tracePt t="24307" x="7021513" y="3578225"/>
          <p14:tracePt t="24312" x="6980238" y="3627438"/>
          <p14:tracePt t="24326" x="6972300" y="3643313"/>
          <p14:tracePt t="24332" x="6946900" y="3676650"/>
          <p14:tracePt t="24342" x="6889750" y="3717925"/>
          <p14:tracePt t="24344" x="6831013" y="3767138"/>
          <p14:tracePt t="24352" x="6748463" y="3808413"/>
          <p14:tracePt t="24360" x="6657975" y="3867150"/>
          <p14:tracePt t="24375" x="6550025" y="3924300"/>
          <p14:tracePt t="24380" x="6434138" y="3975100"/>
          <p14:tracePt t="24390" x="6310313" y="4016375"/>
          <p14:tracePt t="24393" x="6211888" y="4048125"/>
          <p14:tracePt t="24400" x="6103938" y="4065588"/>
          <p14:tracePt t="24412" x="6005513" y="4098925"/>
          <p14:tracePt t="24420" x="5915025" y="4114800"/>
          <p14:tracePt t="24428" x="5822950" y="4140200"/>
          <p14:tracePt t="24436" x="5707063" y="4156075"/>
          <p14:tracePt t="24442" x="5600700" y="4164013"/>
          <p14:tracePt t="24448" x="5459413" y="4189413"/>
          <p14:tracePt t="24460" x="5286375" y="4222750"/>
          <p14:tracePt t="24468" x="5095875" y="4238625"/>
          <p14:tracePt t="24476" x="4873625" y="4246563"/>
          <p14:tracePt t="24480" x="4667250" y="4246563"/>
          <p14:tracePt t="24490" x="4468813" y="4246563"/>
          <p14:tracePt t="24500" x="4303713" y="4246563"/>
          <p14:tracePt t="24509" x="4171950" y="4246563"/>
          <p14:tracePt t="24516" x="4048125" y="4246563"/>
          <p14:tracePt t="24526" x="3940175" y="4246563"/>
          <p14:tracePt t="24528" x="3832225" y="4246563"/>
          <p14:tracePt t="24536" x="3708400" y="4246563"/>
          <p14:tracePt t="24548" x="3602038" y="4246563"/>
          <p14:tracePt t="24558" x="3468688" y="4246563"/>
          <p14:tracePt t="24564" x="3344863" y="4246563"/>
          <p14:tracePt t="24568" x="3228975" y="4246563"/>
          <p14:tracePt t="24576" x="3122613" y="4246563"/>
          <p14:tracePt t="24590" x="3032125" y="4238625"/>
          <p14:tracePt t="24596" x="2940050" y="4230688"/>
          <p14:tracePt t="24607" x="2867025" y="4222750"/>
          <p14:tracePt t="24612" x="2808288" y="4213225"/>
          <p14:tracePt t="24616" x="2751138" y="4205288"/>
          <p14:tracePt t="24625" x="2684463" y="4197350"/>
          <p14:tracePt t="24636" x="2635250" y="4189413"/>
          <p14:tracePt t="24644" x="2601913" y="4181475"/>
          <p14:tracePt t="24652" x="2593975" y="4181475"/>
          <p14:tracePt t="24659" x="2586038" y="4181475"/>
          <p14:tracePt t="24676" x="2560638" y="4181475"/>
          <p14:tracePt t="24680" x="2552700" y="4181475"/>
          <p14:tracePt t="24690" x="2544763" y="4181475"/>
          <p14:tracePt t="24700" x="2511425" y="4181475"/>
          <p14:tracePt t="24709" x="2493963" y="4181475"/>
          <p14:tracePt t="24716" x="2486025" y="4181475"/>
          <p14:tracePt t="24720" x="2478088" y="4181475"/>
          <p14:tracePt t="24728" x="2452688" y="4181475"/>
          <p14:tracePt t="24742" x="2436813" y="4181475"/>
          <p14:tracePt t="24748" x="2411413" y="4181475"/>
          <p14:tracePt t="24758" x="2395538" y="4181475"/>
          <p14:tracePt t="24764" x="2379663" y="4181475"/>
          <p14:tracePt t="24768" x="2362200" y="4181475"/>
          <p14:tracePt t="24904" x="2362200" y="4189413"/>
          <p14:tracePt t="24916" x="2362200" y="4213225"/>
          <p14:tracePt t="24925" x="2362200" y="4230688"/>
          <p14:tracePt t="24932" x="2362200" y="4246563"/>
          <p14:tracePt t="24936" x="2362200" y="4254500"/>
          <p14:tracePt t="24944" x="2362200" y="4264025"/>
          <p14:tracePt t="24952" x="2362200" y="4271963"/>
          <p14:tracePt t="24976" x="2370138" y="4279900"/>
          <p14:tracePt t="25044" x="2370138" y="4287838"/>
          <p14:tracePt t="25084" x="2387600" y="4305300"/>
          <p14:tracePt t="25109" x="2395538" y="4305300"/>
          <p14:tracePt t="25112" x="2403475" y="4305300"/>
          <p14:tracePt t="25120" x="2411413" y="4305300"/>
          <p14:tracePt t="25148" x="2420938" y="4305300"/>
          <p14:tracePt t="25156" x="2428875" y="4305300"/>
          <p14:tracePt t="25172" x="2436813" y="4297363"/>
          <p14:tracePt t="25193" x="2444750" y="4287838"/>
          <p14:tracePt t="25220" x="2444750" y="4279900"/>
          <p14:tracePt t="25228" x="2452688" y="4279900"/>
          <p14:tracePt t="25232" x="2452688" y="4271963"/>
          <p14:tracePt t="25248" x="2452688" y="4264025"/>
          <p14:tracePt t="25268" x="2452688" y="4254500"/>
          <p14:tracePt t="25277" x="2462213" y="4246563"/>
          <p14:tracePt t="25284" x="2462213" y="4238625"/>
          <p14:tracePt t="25293" x="2462213" y="4230688"/>
          <p14:tracePt t="25310" x="2462213" y="4222750"/>
          <p14:tracePt t="25332" x="2462213" y="4205288"/>
          <p14:tracePt t="25624" x="2470150" y="4197350"/>
          <p14:tracePt t="25632" x="2470150" y="4189413"/>
          <p14:tracePt t="25641" x="2486025" y="4171950"/>
          <p14:tracePt t="25652" x="2493963" y="4148138"/>
          <p14:tracePt t="25660" x="2493963" y="4130675"/>
          <p14:tracePt t="25668" x="2503488" y="4106863"/>
          <p14:tracePt t="25676" x="2511425" y="4081463"/>
          <p14:tracePt t="25693" x="2519363" y="4073525"/>
          <p14:tracePt t="25700" x="2527300" y="4048125"/>
          <p14:tracePt t="25709" x="2527300" y="4040188"/>
          <p14:tracePt t="25716" x="2544763" y="4032250"/>
          <p14:tracePt t="25764" x="2544763" y="4024313"/>
          <p14:tracePt t="25972" x="2544763" y="4016375"/>
          <p14:tracePt t="26072" x="2535238" y="4016375"/>
          <p14:tracePt t="26084" x="2519363" y="4040188"/>
          <p14:tracePt t="26093" x="2511425" y="4048125"/>
          <p14:tracePt t="26100" x="2493963" y="4065588"/>
          <p14:tracePt t="26109" x="2478088" y="4081463"/>
          <p14:tracePt t="26112" x="2478088" y="4098925"/>
          <p14:tracePt t="26120" x="2478088" y="4106863"/>
          <p14:tracePt t="26132" x="2470150" y="4122738"/>
          <p14:tracePt t="26142" x="2462213" y="4130675"/>
          <p14:tracePt t="26152" x="2452688" y="4148138"/>
          <p14:tracePt t="26161" x="2444750" y="4148138"/>
          <p14:tracePt t="26174" x="2444750" y="4156075"/>
          <p14:tracePt t="26191" x="2444750" y="4164013"/>
          <p14:tracePt t="26197" x="2436813" y="4171950"/>
          <p14:tracePt t="26204" x="2436813" y="4181475"/>
          <p14:tracePt t="26212" x="2428875" y="4181475"/>
          <p14:tracePt t="26234" x="2420938" y="4189413"/>
          <p14:tracePt t="26260" x="2411413" y="4197350"/>
          <p14:tracePt t="26348" x="2411413" y="4171950"/>
          <p14:tracePt t="26364" x="2411413" y="4164013"/>
          <p14:tracePt t="26368" x="2411413" y="4148138"/>
          <p14:tracePt t="26384" x="2411413" y="4140200"/>
          <p14:tracePt t="26393" x="2411413" y="4130675"/>
          <p14:tracePt t="26412" x="2420938" y="4130675"/>
          <p14:tracePt t="26428" x="2420938" y="4122738"/>
          <p14:tracePt t="26436" x="2428875" y="4114800"/>
          <p14:tracePt t="26448" x="2436813" y="4106863"/>
          <p14:tracePt t="26504" x="2436813" y="4098925"/>
          <p14:tracePt t="26708" x="2428875" y="4114800"/>
          <p14:tracePt t="26712" x="2428875" y="4130675"/>
          <p14:tracePt t="26720" x="2428875" y="4156075"/>
          <p14:tracePt t="26732" x="2428875" y="4171950"/>
          <p14:tracePt t="26742" x="2411413" y="4189413"/>
          <p14:tracePt t="26748" x="2411413" y="4205288"/>
          <p14:tracePt t="26758" x="2411413" y="4230688"/>
          <p14:tracePt t="26761" x="2411413" y="4271963"/>
          <p14:tracePt t="26768" x="2411413" y="4313238"/>
          <p14:tracePt t="26780" x="2387600" y="4329113"/>
          <p14:tracePt t="26788" x="2379663" y="4354513"/>
          <p14:tracePt t="26796" x="2379663" y="4395788"/>
          <p14:tracePt t="26800" x="2370138" y="4421188"/>
          <p14:tracePt t="26812" x="2362200" y="4437063"/>
          <p14:tracePt t="26820" x="2362200" y="4462463"/>
          <p14:tracePt t="26828" x="2362200" y="4486275"/>
          <p14:tracePt t="26832" x="2362200" y="4503738"/>
          <p14:tracePt t="26842" x="2354263" y="4511675"/>
          <p14:tracePt t="26848" x="2346325" y="4511675"/>
          <p14:tracePt t="26861" x="2346325" y="4519613"/>
          <p14:tracePt t="26880" x="2346325" y="4527550"/>
          <p14:tracePt t="26894" x="2346325" y="4535488"/>
          <p14:tracePt t="26916" x="2346325" y="4545013"/>
          <p14:tracePt t="26928" x="2346325" y="4552950"/>
          <p14:tracePt t="26972" x="2346325" y="4568825"/>
          <p14:tracePt t="27012" x="2354263" y="4576763"/>
          <p14:tracePt t="27020" x="2379663" y="4568825"/>
          <p14:tracePt t="27026" x="2428875" y="4568825"/>
          <p14:tracePt t="27032" x="2462213" y="4568825"/>
          <p14:tracePt t="27045" x="2503488" y="4552950"/>
          <p14:tracePt t="27052" x="2527300" y="4552950"/>
          <p14:tracePt t="27061" x="2593975" y="4552950"/>
          <p14:tracePt t="27064" x="2676525" y="4552950"/>
          <p14:tracePt t="27072" x="2774950" y="4552950"/>
          <p14:tracePt t="27084" x="2898775" y="4552950"/>
          <p14:tracePt t="27094" x="3032125" y="4552950"/>
          <p14:tracePt t="27100" x="3163888" y="4552950"/>
          <p14:tracePt t="27109" x="3287713" y="4545013"/>
          <p14:tracePt t="27112" x="3411538" y="4535488"/>
          <p14:tracePt t="27120" x="3509963" y="4527550"/>
          <p14:tracePt t="27132" x="3609975" y="4519613"/>
          <p14:tracePt t="27142" x="3708400" y="4511675"/>
          <p14:tracePt t="27148" x="3808413" y="4494213"/>
          <p14:tracePt t="27152" x="3898900" y="4486275"/>
          <p14:tracePt t="27161" x="3965575" y="4478338"/>
          <p14:tracePt t="27172" x="4048125" y="4478338"/>
          <p14:tracePt t="27180" x="4138613" y="4462463"/>
          <p14:tracePt t="27188" x="4229100" y="4452938"/>
          <p14:tracePt t="27196" x="4329113" y="4452938"/>
          <p14:tracePt t="27200" x="4427538" y="4452938"/>
          <p14:tracePt t="27209" x="4525963" y="4452938"/>
          <p14:tracePt t="27220" x="4625975" y="4445000"/>
          <p14:tracePt t="27229" x="4724400" y="4437063"/>
          <p14:tracePt t="27236" x="4806950" y="4429125"/>
          <p14:tracePt t="27246" x="4906963" y="4429125"/>
          <p14:tracePt t="27248" x="4989513" y="4429125"/>
          <p14:tracePt t="27259" x="5072063" y="4421188"/>
          <p14:tracePt t="27268" x="5170488" y="4411663"/>
          <p14:tracePt t="27277" x="5311775" y="4411663"/>
          <p14:tracePt t="27285" x="5427663" y="4403725"/>
          <p14:tracePt t="27288" x="5551488" y="4395788"/>
          <p14:tracePt t="27296" x="5699125" y="4395788"/>
          <p14:tracePt t="27310" x="5856288" y="4395788"/>
          <p14:tracePt t="27316" x="6038850" y="4395788"/>
          <p14:tracePt t="27326" x="6219825" y="4395788"/>
          <p14:tracePt t="27332" x="6351588" y="4395788"/>
          <p14:tracePt t="27336" x="6467475" y="4395788"/>
          <p14:tracePt t="27345" x="6575425" y="4370388"/>
          <p14:tracePt t="27358" x="6699250" y="4362450"/>
          <p14:tracePt t="27364" x="6805613" y="4354513"/>
          <p14:tracePt t="27372" x="6931025" y="4346575"/>
          <p14:tracePt t="27377" x="7037388" y="4329113"/>
          <p14:tracePt t="27384" x="7161213" y="4313238"/>
          <p14:tracePt t="27396" x="7310438" y="4287838"/>
          <p14:tracePt t="27404" x="7442200" y="4254500"/>
          <p14:tracePt t="27413" x="7566025" y="4246563"/>
          <p14:tracePt t="27420" x="7681913" y="4238625"/>
          <p14:tracePt t="27426" x="7797800" y="4222750"/>
          <p14:tracePt t="27432" x="7905750" y="4205288"/>
          <p14:tracePt t="27445" x="8012113" y="4189413"/>
          <p14:tracePt t="27452" x="8112125" y="4181475"/>
          <p14:tracePt t="27461" x="8202613" y="4181475"/>
          <p14:tracePt t="27464" x="8267700" y="4181475"/>
          <p14:tracePt t="27472" x="8326438" y="4181475"/>
          <p14:tracePt t="27484" x="8367713" y="4181475"/>
          <p14:tracePt t="27494" x="8401050" y="4181475"/>
          <p14:tracePt t="27510" x="8416925" y="4181475"/>
          <p14:tracePt t="27528" x="8434388" y="4181475"/>
          <p14:tracePt t="27543" x="8450263" y="4189413"/>
          <p14:tracePt t="27548" x="8466138" y="4197350"/>
          <p14:tracePt t="27559" x="8483600" y="4213225"/>
          <p14:tracePt t="27564" x="8524875" y="4246563"/>
          <p14:tracePt t="27568" x="8540750" y="4254500"/>
          <p14:tracePt t="27577" x="8582025" y="4297363"/>
          <p14:tracePt t="27588" x="8615363" y="4321175"/>
          <p14:tracePt t="27596" x="8623300" y="4346575"/>
          <p14:tracePt t="27604" x="8631238" y="4395788"/>
          <p14:tracePt t="27610" x="8648700" y="4437063"/>
          <p14:tracePt t="27616" x="8648700" y="4470400"/>
          <p14:tracePt t="27629" x="8648700" y="4511675"/>
          <p14:tracePt t="27636" x="8648700" y="4535488"/>
          <p14:tracePt t="27645" x="8640763" y="4568825"/>
          <p14:tracePt t="27652" x="8631238" y="4602163"/>
          <p14:tracePt t="27657" x="8589963" y="4651375"/>
          <p14:tracePt t="27664" x="8548688" y="4710113"/>
          <p14:tracePt t="27677" x="8507413" y="4767263"/>
          <p14:tracePt t="27684" x="8466138" y="4808538"/>
          <p14:tracePt t="27693" x="8416925" y="4857750"/>
          <p14:tracePt t="27700" x="8367713" y="4908550"/>
          <p14:tracePt t="27704" x="8301038" y="4940300"/>
          <p14:tracePt t="27712" x="8251825" y="4973638"/>
          <p14:tracePt t="27727" x="8218488" y="5006975"/>
          <p14:tracePt t="27732" x="8161338" y="5032375"/>
          <p14:tracePt t="27743" x="8086725" y="5065713"/>
          <p14:tracePt t="27745" x="8020050" y="5089525"/>
          <p14:tracePt t="27752" x="7937500" y="5122863"/>
          <p14:tracePt t="27764" x="7854950" y="5164138"/>
          <p14:tracePt t="27772" x="7772400" y="5205413"/>
          <p14:tracePt t="27780" x="7681913" y="5246688"/>
          <p14:tracePt t="27788" x="7583488" y="5280025"/>
          <p14:tracePt t="27793" x="7491413" y="5313363"/>
          <p14:tracePt t="27800" x="7408863" y="5346700"/>
          <p14:tracePt t="27812" x="7334250" y="5362575"/>
          <p14:tracePt t="27820" x="7243763" y="5378450"/>
          <p14:tracePt t="27829" x="7145338" y="5387975"/>
          <p14:tracePt t="27832" x="7037388" y="5395913"/>
          <p14:tracePt t="27842" x="6897688" y="5395913"/>
          <p14:tracePt t="27852" x="6781800" y="5395913"/>
          <p14:tracePt t="27861" x="6640513" y="5403850"/>
          <p14:tracePt t="27868" x="6459538" y="5403850"/>
          <p14:tracePt t="27877" x="6302375" y="5403850"/>
          <p14:tracePt t="27880" x="6137275" y="5419725"/>
          <p14:tracePt t="27895" x="6005513" y="5419725"/>
          <p14:tracePt t="27900" x="5864225" y="5419725"/>
          <p14:tracePt t="27910" x="5748338" y="5429250"/>
          <p14:tracePt t="27916" x="5624513" y="5429250"/>
          <p14:tracePt t="27920" x="5526088" y="5429250"/>
          <p14:tracePt t="27929" x="5443538" y="5429250"/>
          <p14:tracePt t="27943" x="5353050" y="5429250"/>
          <p14:tracePt t="27948" x="5260975" y="5437188"/>
          <p14:tracePt t="27956" x="5187950" y="5445125"/>
          <p14:tracePt t="27964" x="5121275" y="5445125"/>
          <p14:tracePt t="27968" x="5054600" y="5445125"/>
          <p14:tracePt t="27977" x="4989513" y="5445125"/>
          <p14:tracePt t="27988" x="4922838" y="5445125"/>
          <p14:tracePt t="27996" x="4840288" y="5445125"/>
          <p14:tracePt t="28004" x="4765675" y="5445125"/>
          <p14:tracePt t="28010" x="4691063" y="5445125"/>
          <p14:tracePt t="28016" x="4608513" y="5445125"/>
          <p14:tracePt t="28029" x="4525963" y="5445125"/>
          <p14:tracePt t="28036" x="4435475" y="5445125"/>
          <p14:tracePt t="28045" x="4360863" y="5453063"/>
          <p14:tracePt t="28052" x="4295775" y="5453063"/>
          <p14:tracePt t="28056" x="4244975" y="5461000"/>
          <p14:tracePt t="28064" x="4187825" y="5470525"/>
          <p14:tracePt t="28077" x="4138613" y="5486400"/>
          <p14:tracePt t="28084" x="4089400" y="5494338"/>
          <p14:tracePt t="28093" x="4038600" y="5502275"/>
          <p14:tracePt t="28100" x="3981450" y="5519738"/>
          <p14:tracePt t="28104" x="3924300" y="5527675"/>
          <p14:tracePt t="28111" x="3865563" y="5543550"/>
          <p14:tracePt t="28126" x="3816350" y="5561013"/>
          <p14:tracePt t="28132" x="3767138" y="5576888"/>
          <p14:tracePt t="28140" x="3725863" y="5594350"/>
          <p14:tracePt t="28145" x="3675063" y="5602288"/>
          <p14:tracePt t="28152" x="3643313" y="5610225"/>
          <p14:tracePt t="28164" x="3602038" y="5626100"/>
          <p14:tracePt t="28172" x="3576638" y="5635625"/>
          <p14:tracePt t="28180" x="3551238" y="5643563"/>
          <p14:tracePt t="28188" x="3527425" y="5643563"/>
          <p14:tracePt t="28193" x="3519488" y="5643563"/>
          <p14:tracePt t="28200" x="3509963" y="5651500"/>
          <p14:tracePt t="28211" x="3502025" y="5659438"/>
          <p14:tracePt t="28219" x="3486150" y="5659438"/>
          <p14:tracePt t="28229" x="3468688" y="5676900"/>
          <p14:tracePt t="28252" x="3460750" y="5676900"/>
          <p14:tracePt t="28268" x="3452813" y="5676900"/>
          <p14:tracePt t="28284" x="3452813" y="5684838"/>
          <p14:tracePt t="28293" x="3444875" y="5684838"/>
          <p14:tracePt t="28309" x="3427413" y="5692775"/>
          <p14:tracePt t="28326" x="3411538" y="5692775"/>
          <p14:tracePt t="28342" x="3403600" y="5692775"/>
          <p14:tracePt t="28345" x="3395663" y="5692775"/>
          <p14:tracePt t="28352" x="3386138" y="5692775"/>
          <p14:tracePt t="28632" x="3386138" y="5700713"/>
          <p14:tracePt t="28640" x="3427413" y="5718175"/>
          <p14:tracePt t="28652" x="3460750" y="5718175"/>
          <p14:tracePt t="28661" x="3509963" y="5718175"/>
          <p14:tracePt t="28668" x="3535363" y="5726113"/>
          <p14:tracePt t="28678" x="3592513" y="5734050"/>
          <p14:tracePt t="28681" x="3667125" y="5734050"/>
          <p14:tracePt t="28688" x="3757613" y="5734050"/>
          <p14:tracePt t="28700" x="3841750" y="5734050"/>
          <p14:tracePt t="28710" x="3898900" y="5734050"/>
          <p14:tracePt t="28716" x="3940175" y="5734050"/>
          <p14:tracePt t="28720" x="3981450" y="5734050"/>
          <p14:tracePt t="28772" x="3989388" y="5741988"/>
          <p14:tracePt t="28780" x="4006850" y="5751513"/>
          <p14:tracePt t="28788" x="4006850" y="5759450"/>
          <p14:tracePt t="28804" x="4014788" y="5759450"/>
          <p14:tracePt t="28813" x="4022725" y="5775325"/>
          <p14:tracePt t="28816" x="4030663" y="5775325"/>
          <p14:tracePt t="28827" x="4038600" y="5775325"/>
          <p14:tracePt t="28836" x="4048125" y="5775325"/>
          <p14:tracePt t="28845" x="4056063" y="5775325"/>
          <p14:tracePt t="28852" x="4079875" y="5775325"/>
          <p14:tracePt t="28856" x="4089400" y="5775325"/>
          <p14:tracePt t="28864" x="4097338" y="5775325"/>
          <p14:tracePt t="28878" x="4113213" y="5775325"/>
          <p14:tracePt t="28884" x="4130675" y="5775325"/>
          <p14:tracePt t="28897" x="4138613" y="5775325"/>
          <p14:tracePt t="28900" x="4154488" y="5775325"/>
          <p14:tracePt t="28913" x="4162425" y="5775325"/>
          <p14:tracePt t="28927" x="4179888" y="5775325"/>
          <p14:tracePt t="28940" x="4195763" y="5775325"/>
          <p14:tracePt t="28948" x="4213225" y="5775325"/>
          <p14:tracePt t="28956" x="4221163" y="5775325"/>
          <p14:tracePt t="28964" x="4244975" y="5775325"/>
          <p14:tracePt t="28968" x="4270375" y="5775325"/>
          <p14:tracePt t="28979" x="4303713" y="5775325"/>
          <p14:tracePt t="28988" x="4337050" y="5775325"/>
          <p14:tracePt t="28996" x="4386263" y="5775325"/>
          <p14:tracePt t="29004" x="4427538" y="5775325"/>
          <p14:tracePt t="29010" x="4460875" y="5775325"/>
          <p14:tracePt t="29016" x="4494213" y="5775325"/>
          <p14:tracePt t="29030" x="4543425" y="5775325"/>
          <p14:tracePt t="29036" x="4551363" y="5775325"/>
          <p14:tracePt t="29045" x="4576763" y="5775325"/>
          <p14:tracePt t="29052" x="4600575" y="5775325"/>
          <p14:tracePt t="29056" x="4633913" y="5775325"/>
          <p14:tracePt t="29064" x="4667250" y="5775325"/>
          <p14:tracePt t="29079" x="4691063" y="5775325"/>
          <p14:tracePt t="29084" x="4708525" y="5767388"/>
          <p14:tracePt t="29094" x="4724400" y="5759450"/>
          <p14:tracePt t="29100" x="4741863" y="5759450"/>
          <p14:tracePt t="29104" x="4765675" y="5759450"/>
          <p14:tracePt t="29116" x="4773613" y="5751513"/>
          <p14:tracePt t="29127" x="4791075" y="5751513"/>
          <p14:tracePt t="29132" x="4814888" y="5751513"/>
          <p14:tracePt t="29140" x="4857750" y="5751513"/>
          <p14:tracePt t="29146" x="4899025" y="5751513"/>
          <p14:tracePt t="29152" x="4914900" y="5751513"/>
          <p14:tracePt t="29164" x="4956175" y="5751513"/>
          <p14:tracePt t="29172" x="5005388" y="5751513"/>
          <p14:tracePt t="29180" x="5064125" y="5751513"/>
          <p14:tracePt t="29188" x="5129213" y="5751513"/>
          <p14:tracePt t="29193" x="5203825" y="5751513"/>
          <p14:tracePt t="29200" x="5278438" y="5751513"/>
          <p14:tracePt t="29212" x="5345113" y="5751513"/>
          <p14:tracePt t="29220" x="5410200" y="5751513"/>
          <p14:tracePt t="29229" x="5492750" y="5751513"/>
          <p14:tracePt t="29232" x="5559425" y="5751513"/>
          <p14:tracePt t="29240" x="5634038" y="5751513"/>
          <p14:tracePt t="29252" x="5699125" y="5751513"/>
          <p14:tracePt t="29262" x="5765800" y="5751513"/>
          <p14:tracePt t="29268" x="5830888" y="5751513"/>
          <p14:tracePt t="29278" x="5897563" y="5751513"/>
          <p14:tracePt t="29280" x="5938838" y="5751513"/>
          <p14:tracePt t="29288" x="5988050" y="5751513"/>
          <p14:tracePt t="29300" x="6021388" y="5751513"/>
          <p14:tracePt t="29311" x="6046788" y="5751513"/>
          <p14:tracePt t="29316" x="6070600" y="5751513"/>
          <p14:tracePt t="29320" x="6080125" y="5751513"/>
          <p14:tracePt t="29329" x="6096000" y="5751513"/>
          <p14:tracePt t="29352" x="6111875" y="5751513"/>
          <p14:tracePt t="29364" x="6121400" y="5751513"/>
          <p14:tracePt t="29372" x="6145213" y="5751513"/>
          <p14:tracePt t="29380" x="6162675" y="5767388"/>
          <p14:tracePt t="29384" x="6178550" y="5767388"/>
          <p14:tracePt t="29394" x="6203950" y="5775325"/>
          <p14:tracePt t="29404" x="6219825" y="5775325"/>
          <p14:tracePt t="29413" x="6261100" y="5792788"/>
          <p14:tracePt t="29430" x="6269038" y="5800725"/>
          <p14:tracePt t="29446" x="6286500" y="5816600"/>
          <p14:tracePt t="29448" x="6294438" y="5834063"/>
          <p14:tracePt t="29456" x="6302375" y="5842000"/>
          <p14:tracePt t="29468" x="6310313" y="5849938"/>
          <p14:tracePt t="29480" x="6310313" y="5865813"/>
          <p14:tracePt t="29484" x="6310313" y="5875338"/>
          <p14:tracePt t="29494" x="6310313" y="5891213"/>
          <p14:tracePt t="29497" x="6310313" y="5907088"/>
          <p14:tracePt t="29513" x="6310313" y="5924550"/>
          <p14:tracePt t="29520" x="6294438" y="5940425"/>
          <p14:tracePt t="29532" x="6276975" y="5948363"/>
          <p14:tracePt t="29540" x="6245225" y="5957888"/>
          <p14:tracePt t="29548" x="6219825" y="5965825"/>
          <p14:tracePt t="29556" x="6203950" y="5973763"/>
          <p14:tracePt t="29562" x="6170613" y="5981700"/>
          <p14:tracePt t="29572" x="6145213" y="5989638"/>
          <p14:tracePt t="29581" x="6121400" y="5989638"/>
          <p14:tracePt t="29588" x="6096000" y="5989638"/>
          <p14:tracePt t="29597" x="6070600" y="5989638"/>
          <p14:tracePt t="29600" x="6062663" y="5999163"/>
          <p14:tracePt t="29611" x="6021388" y="5999163"/>
          <p14:tracePt t="29620" x="5980113" y="5999163"/>
          <p14:tracePt t="29630" x="5956300" y="5999163"/>
          <p14:tracePt t="29636" x="5897563" y="5999163"/>
          <p14:tracePt t="29646" x="5856288" y="5999163"/>
          <p14:tracePt t="29648" x="5799138" y="5999163"/>
          <p14:tracePt t="29656" x="5757863" y="5999163"/>
          <p14:tracePt t="29668" x="5699125" y="5999163"/>
          <p14:tracePt t="29678" x="5649913" y="5989638"/>
          <p14:tracePt t="29684" x="5616575" y="5981700"/>
          <p14:tracePt t="29688" x="5575300" y="5965825"/>
          <p14:tracePt t="29698" x="5551488" y="5948363"/>
          <p14:tracePt t="29711" x="5526088" y="5940425"/>
          <p14:tracePt t="29716" x="5492750" y="5924550"/>
          <p14:tracePt t="29724" x="5468938" y="5907088"/>
          <p14:tracePt t="29732" x="5443538" y="5899150"/>
          <p14:tracePt t="29736" x="5427663" y="5883275"/>
          <p14:tracePt t="29745" x="5418138" y="5875338"/>
          <p14:tracePt t="29762" x="5410200" y="5857875"/>
          <p14:tracePt t="29809" x="5394325" y="5857875"/>
          <p14:tracePt t="29824" x="5386388" y="5857875"/>
          <p14:tracePt t="29832" x="5376863" y="5857875"/>
          <p14:tracePt t="29845" x="5368925" y="5857875"/>
          <p14:tracePt t="29868" x="5353050" y="5857875"/>
          <p14:tracePt t="29888" x="5345113" y="5857875"/>
          <p14:tracePt t="29916" x="5319713" y="5865813"/>
          <p14:tracePt t="29924" x="5302250" y="5865813"/>
          <p14:tracePt t="29932" x="5294313" y="5883275"/>
          <p14:tracePt t="29940" x="5278438" y="5891213"/>
          <p14:tracePt t="29945" x="5270500" y="5891213"/>
          <p14:tracePt t="30036" x="5270500" y="5899150"/>
          <p14:tracePt t="30040" x="5253038" y="5899150"/>
          <p14:tracePt t="30164" x="5237163" y="5899150"/>
          <p14:tracePt t="30176" x="5211763" y="5899150"/>
          <p14:tracePt t="30188" x="5203825" y="5883275"/>
          <p14:tracePt t="30198" x="5187950" y="5865813"/>
          <p14:tracePt t="30205" x="5178425" y="5857875"/>
          <p14:tracePt t="30212" x="5154613" y="5842000"/>
          <p14:tracePt t="30217" x="5146675" y="5842000"/>
          <p14:tracePt t="30229" x="5137150" y="5824538"/>
          <p14:tracePt t="30240" x="5137150" y="5808663"/>
          <p14:tracePt t="30252" x="5129213" y="5808663"/>
          <p14:tracePt t="30316" x="5121275" y="5800725"/>
          <p14:tracePt t="30336" x="5113338" y="5800725"/>
          <p14:tracePt t="30345" x="5105400" y="5800725"/>
          <p14:tracePt t="30564" x="5095875" y="5800725"/>
          <p14:tracePt t="33396" x="5080000" y="5800725"/>
          <p14:tracePt t="33404" x="5064125" y="5800725"/>
          <p14:tracePt t="33444" x="5064125" y="5808663"/>
          <p14:tracePt t="33460" x="5064125" y="5816600"/>
          <p14:tracePt t="33484" x="5064125" y="5824538"/>
          <p14:tracePt t="33524" x="5064125" y="5834063"/>
          <p14:tracePt t="33540" x="5064125" y="5842000"/>
          <p14:tracePt t="33556" x="5064125" y="5849938"/>
          <p14:tracePt t="33560" x="5064125" y="5857875"/>
          <p14:tracePt t="33612" x="5072063" y="5857875"/>
          <p14:tracePt t="33668" x="5080000" y="5857875"/>
          <p14:tracePt t="33684" x="5095875" y="5857875"/>
          <p14:tracePt t="33688" x="5113338" y="5857875"/>
          <p14:tracePt t="33700" x="5137150" y="5857875"/>
          <p14:tracePt t="33708" x="5162550" y="5857875"/>
          <p14:tracePt t="33716" x="5178425" y="5857875"/>
          <p14:tracePt t="33724" x="5187950" y="5857875"/>
          <p14:tracePt t="33731" x="5203825" y="5857875"/>
          <p14:tracePt t="33736" x="5211763" y="5857875"/>
          <p14:tracePt t="34376" x="5203825" y="5857875"/>
          <p14:tracePt t="34468" x="5195888" y="5857875"/>
          <p14:tracePt t="34844" x="5187950" y="5857875"/>
          <p14:tracePt t="34852" x="5178425" y="5865813"/>
          <p14:tracePt t="34860" x="5162550" y="5883275"/>
          <p14:tracePt t="34868" x="5121275" y="5899150"/>
          <p14:tracePt t="34872" x="5095875" y="5899150"/>
          <p14:tracePt t="34884" x="5072063" y="5899150"/>
          <p14:tracePt t="34901" x="4997450" y="5899150"/>
          <p14:tracePt t="34908" x="4948238" y="5907088"/>
          <p14:tracePt t="34915" x="4899025" y="5916613"/>
          <p14:tracePt t="34920" x="4857750" y="5924550"/>
          <p14:tracePt t="34933" x="4806950" y="5924550"/>
          <p14:tracePt t="34940" x="4757738" y="5924550"/>
          <p14:tracePt t="34949" x="4700588" y="5924550"/>
          <p14:tracePt t="34956" x="4625975" y="5924550"/>
          <p14:tracePt t="34960" x="4559300" y="5924550"/>
          <p14:tracePt t="34972" x="4494213" y="5924550"/>
          <p14:tracePt t="34981" x="4411663" y="5924550"/>
          <p14:tracePt t="34988" x="4344988" y="5932488"/>
          <p14:tracePt t="34998" x="4278313" y="5940425"/>
          <p14:tracePt t="35001" x="4213225" y="5940425"/>
          <p14:tracePt t="35008" x="4154488" y="5948363"/>
          <p14:tracePt t="35020" x="4105275" y="5957888"/>
          <p14:tracePt t="35028" x="4064000" y="5965825"/>
          <p14:tracePt t="35036" x="4030663" y="5973763"/>
          <p14:tracePt t="35043" x="3989388" y="5981700"/>
          <p14:tracePt t="35048" x="3948113" y="5989638"/>
          <p14:tracePt t="35055" x="3898900" y="5999163"/>
          <p14:tracePt t="35067" x="3865563" y="5999163"/>
          <p14:tracePt t="35075" x="3816350" y="6007100"/>
          <p14:tracePt t="35083" x="3790950" y="6015038"/>
          <p14:tracePt t="35091" x="3783013" y="6022975"/>
          <p14:tracePt t="35107" x="3757613" y="6032500"/>
          <p14:tracePt t="35116" x="3733800" y="6048375"/>
          <p14:tracePt t="35123" x="3700463" y="6048375"/>
          <p14:tracePt t="35132" x="3651250" y="6048375"/>
          <p14:tracePt t="35135" x="3617913" y="6056313"/>
          <p14:tracePt t="35143" x="3602038" y="6056313"/>
          <p14:tracePt t="35155" x="3568700" y="6056313"/>
          <p14:tracePt t="35165" x="3527425" y="6064250"/>
          <p14:tracePt t="35171" x="3494088" y="6073775"/>
          <p14:tracePt t="35180" x="3486150" y="6073775"/>
          <p14:tracePt t="35183" x="3478213" y="6081713"/>
          <p14:tracePt t="35203" x="3460750" y="6081713"/>
          <p14:tracePt t="35211" x="3452813" y="6081713"/>
          <p14:tracePt t="35219" x="3444875" y="6081713"/>
          <p14:tracePt t="35235" x="3427413" y="6081713"/>
          <p14:tracePt t="35315" x="3427413" y="6073775"/>
          <p14:tracePt t="35323" x="3436938" y="6056313"/>
          <p14:tracePt t="35327" x="3436938" y="6048375"/>
          <p14:tracePt t="35335" x="3436938" y="6040438"/>
          <p14:tracePt t="35348" x="3436938" y="6022975"/>
          <p14:tracePt t="35355" x="3452813" y="6007100"/>
          <p14:tracePt t="35365" x="3452813" y="5989638"/>
          <p14:tracePt t="35371" x="3460750" y="5989638"/>
          <p14:tracePt t="35375" x="3468688" y="5981700"/>
          <p14:tracePt t="35387" x="3478213" y="5973763"/>
          <p14:tracePt t="35397" x="3509963" y="5957888"/>
          <p14:tracePt t="35403" x="3535363" y="5957888"/>
          <p14:tracePt t="35411" x="3551238" y="5948363"/>
          <p14:tracePt t="35416" x="3568700" y="5932488"/>
          <p14:tracePt t="35491" x="3576638" y="5924550"/>
          <p14:tracePt t="35499" x="3576638" y="5916613"/>
          <p14:tracePt t="35503" x="3592513" y="5916613"/>
          <p14:tracePt t="35511" x="3617913" y="5916613"/>
          <p14:tracePt t="35523" x="3633788" y="5907088"/>
          <p14:tracePt t="35532" x="3651250" y="5899150"/>
          <p14:tracePt t="35539" x="3659188" y="5891213"/>
          <p14:tracePt t="35595" x="3667125" y="5891213"/>
          <p14:tracePt t="35611" x="3667125" y="5883275"/>
          <p14:tracePt t="35635" x="3675063" y="5883275"/>
          <p14:tracePt t="35748" x="3684588" y="5883275"/>
          <p14:tracePt t="35816" x="3708400" y="5883275"/>
          <p14:tracePt t="35848" x="3725863" y="5883275"/>
          <p14:tracePt t="35864" x="3733800" y="5883275"/>
          <p14:tracePt t="35908" x="3741738" y="5883275"/>
          <p14:tracePt t="36348" x="3749675" y="5883275"/>
          <p14:tracePt t="37500" x="3757613" y="5883275"/>
          <p14:tracePt t="37508" x="3775075" y="5883275"/>
          <p14:tracePt t="37512" x="3790950" y="5883275"/>
          <p14:tracePt t="37524" x="3798888" y="5883275"/>
          <p14:tracePt t="37535" x="3808413" y="5883275"/>
          <p14:tracePt t="37540" x="3824288" y="5875338"/>
          <p14:tracePt t="37551" x="3832225" y="5875338"/>
          <p14:tracePt t="37560" x="3841750" y="5875338"/>
          <p14:tracePt t="37572" x="3849688" y="5875338"/>
          <p14:tracePt t="37580" x="3865563" y="5875338"/>
          <p14:tracePt t="37588" x="3883025" y="5875338"/>
          <p14:tracePt t="37596" x="3898900" y="5875338"/>
          <p14:tracePt t="37601" x="3906838" y="5875338"/>
          <p14:tracePt t="37612" x="3932238" y="5875338"/>
          <p14:tracePt t="37620" x="3948113" y="5875338"/>
          <p14:tracePt t="37628" x="3973513" y="5875338"/>
          <p14:tracePt t="37636" x="3981450" y="5875338"/>
          <p14:tracePt t="37640" x="4006850" y="5875338"/>
          <p14:tracePt t="37660" x="4030663" y="5875338"/>
          <p14:tracePt t="37669" x="4071938" y="5865813"/>
          <p14:tracePt t="37676" x="4097338" y="5865813"/>
          <p14:tracePt t="37685" x="4113213" y="5865813"/>
          <p14:tracePt t="37688" x="4146550" y="5865813"/>
          <p14:tracePt t="37702" x="4195763" y="5865813"/>
          <p14:tracePt t="37708" x="4237038" y="5865813"/>
          <p14:tracePt t="37717" x="4303713" y="5865813"/>
          <p14:tracePt t="37724" x="4360863" y="5865813"/>
          <p14:tracePt t="37728" x="4411663" y="5865813"/>
          <p14:tracePt t="37736" x="4468813" y="5865813"/>
          <p14:tracePt t="37751" x="4535488" y="5865813"/>
          <p14:tracePt t="37756" x="4592638" y="5865813"/>
          <p14:tracePt t="37767" x="4649788" y="5865813"/>
          <p14:tracePt t="37772" x="4700588" y="5865813"/>
          <p14:tracePt t="37776" x="4749800" y="5865813"/>
          <p14:tracePt t="37788" x="4791075" y="5865813"/>
          <p14:tracePt t="37796" x="4840288" y="5865813"/>
          <p14:tracePt t="37804" x="4881563" y="5865813"/>
          <p14:tracePt t="37812" x="4914900" y="5865813"/>
          <p14:tracePt t="37818" x="4948238" y="5865813"/>
          <p14:tracePt t="37824" x="4981575" y="5865813"/>
          <p14:tracePt t="37836" x="5005388" y="5865813"/>
          <p14:tracePt t="37844" x="5030788" y="5865813"/>
          <p14:tracePt t="37852" x="5054600" y="5865813"/>
          <p14:tracePt t="37860" x="5080000" y="5865813"/>
          <p14:tracePt t="37866" x="5105400" y="5865813"/>
          <p14:tracePt t="37876" x="5113338" y="5865813"/>
          <p14:tracePt t="37885" x="5121275" y="5865813"/>
          <p14:tracePt t="37903" x="5170488" y="5865813"/>
          <p14:tracePt t="37908" x="5195888" y="5865813"/>
          <p14:tracePt t="37912" x="5211763" y="5865813"/>
          <p14:tracePt t="37924" x="5229225" y="5865813"/>
          <p14:tracePt t="37934" x="5237163" y="5865813"/>
          <p14:tracePt t="37940" x="5260975" y="5865813"/>
          <p14:tracePt t="37953" x="5270500" y="5857875"/>
          <p14:tracePt t="37960" x="5278438" y="5857875"/>
          <p14:tracePt t="39100" x="5278438" y="5849938"/>
          <p14:tracePt t="39132" x="5286375" y="5842000"/>
          <p14:tracePt t="39636" x="5286375" y="5849938"/>
          <p14:tracePt t="39644" x="5286375" y="5857875"/>
          <p14:tracePt t="39653" x="5286375" y="5865813"/>
          <p14:tracePt t="39656" x="5278438" y="5883275"/>
          <p14:tracePt t="39672" x="5253038" y="5907088"/>
          <p14:tracePt t="39680" x="5237163" y="5907088"/>
          <p14:tracePt t="39692" x="5253038" y="5948363"/>
          <p14:tracePt t="39701" x="5260975" y="5965825"/>
          <p14:tracePt t="39708" x="5260975" y="5981700"/>
          <p14:tracePt t="39732" x="5260975" y="5989638"/>
          <p14:tracePt t="39812" x="5253038" y="5989638"/>
          <p14:tracePt t="39828" x="5245100" y="5989638"/>
          <p14:tracePt t="39837" x="5237163" y="5999163"/>
          <p14:tracePt t="39908" x="5229225" y="5999163"/>
          <p14:tracePt t="39916" x="5211763" y="5999163"/>
          <p14:tracePt t="39921" x="5203825" y="5999163"/>
          <p14:tracePt t="39928" x="5195888" y="5999163"/>
          <p14:tracePt t="39940" x="5178425" y="5999163"/>
          <p14:tracePt t="39948" x="5162550" y="5999163"/>
          <p14:tracePt t="39956" x="5146675" y="5999163"/>
          <p14:tracePt t="39964" x="5113338" y="6007100"/>
          <p14:tracePt t="39970" x="5087938" y="6015038"/>
          <p14:tracePt t="39980" x="5038725" y="6022975"/>
          <p14:tracePt t="39988" x="5013325" y="6022975"/>
          <p14:tracePt t="39996" x="4997450" y="6022975"/>
          <p14:tracePt t="40004" x="4964113" y="6022975"/>
          <p14:tracePt t="40008" x="4940300" y="6022975"/>
          <p14:tracePt t="40018" x="4914900" y="6022975"/>
          <p14:tracePt t="40028" x="4899025" y="6022975"/>
          <p14:tracePt t="40037" x="4873625" y="6022975"/>
          <p14:tracePt t="40044" x="4857750" y="6022975"/>
          <p14:tracePt t="40054" x="4824413" y="6022975"/>
          <p14:tracePt t="40060" x="4806950" y="6022975"/>
          <p14:tracePt t="40072" x="4799013" y="6022975"/>
          <p14:tracePt t="40080" x="4791075" y="6022975"/>
          <p14:tracePt t="40092" x="4773613" y="6022975"/>
          <p14:tracePt t="40102" x="4765675" y="6022975"/>
          <p14:tracePt t="40108" x="4757738" y="6022975"/>
          <p14:tracePt t="40118" x="4741863" y="6022975"/>
          <p14:tracePt t="40121" x="4716463" y="6015038"/>
          <p14:tracePt t="40140" x="4700588" y="6015038"/>
          <p14:tracePt t="40148" x="4683125" y="6015038"/>
          <p14:tracePt t="40156" x="4649788" y="6015038"/>
          <p14:tracePt t="40164" x="4618038" y="6015038"/>
          <p14:tracePt t="40169" x="4567238" y="6015038"/>
          <p14:tracePt t="40180" x="4525963" y="6015038"/>
          <p14:tracePt t="40188" x="4502150" y="6015038"/>
          <p14:tracePt t="40197" x="4468813" y="6015038"/>
          <p14:tracePt t="40205" x="4411663" y="6015038"/>
          <p14:tracePt t="40208" x="4352925" y="6015038"/>
          <p14:tracePt t="40221" x="4303713" y="6015038"/>
          <p14:tracePt t="40227" x="4254500" y="6015038"/>
          <p14:tracePt t="40237" x="4244975" y="6015038"/>
          <p14:tracePt t="40243" x="4229100" y="6007100"/>
          <p14:tracePt t="40254" x="4213225" y="6007100"/>
          <p14:tracePt t="40255" x="4203700" y="6007100"/>
          <p14:tracePt t="40388" x="4203700" y="5999163"/>
          <p14:tracePt t="40404" x="4213225" y="5989638"/>
          <p14:tracePt t="40408" x="4213225" y="5981700"/>
          <p14:tracePt t="40424" x="4221163" y="5965825"/>
          <p14:tracePt t="40444" x="4229100" y="5940425"/>
          <p14:tracePt t="40449" x="4237038" y="5940425"/>
          <p14:tracePt t="40460" x="4237038" y="5932488"/>
          <p14:tracePt t="40469" x="4237038" y="5916613"/>
          <p14:tracePt t="40476" x="4254500" y="5907088"/>
          <p14:tracePt t="40485" x="4254500" y="5899150"/>
          <p14:tracePt t="40489" x="4262438" y="5891213"/>
          <p14:tracePt t="40496" x="4278313" y="5883275"/>
          <p14:tracePt t="40508" x="4286250" y="5875338"/>
          <p14:tracePt t="40518" x="4295775" y="5875338"/>
          <p14:tracePt t="40524" x="4295775" y="5865813"/>
          <p14:tracePt t="40548" x="4295775" y="5857875"/>
          <p14:tracePt t="40868" x="4303713" y="5857875"/>
          <p14:tracePt t="41620" x="4319588" y="5857875"/>
          <p14:tracePt t="41624" x="4329113" y="5857875"/>
          <p14:tracePt t="41637" x="4337050" y="5857875"/>
          <p14:tracePt t="41700" x="4344988" y="5857875"/>
          <p14:tracePt t="41708" x="4360863" y="5857875"/>
          <p14:tracePt t="41712" x="4378325" y="5857875"/>
          <p14:tracePt t="41724" x="4411663" y="5857875"/>
          <p14:tracePt t="41732" x="4468813" y="5857875"/>
          <p14:tracePt t="41740" x="4543425" y="5857875"/>
          <p14:tracePt t="41748" x="4633913" y="5857875"/>
          <p14:tracePt t="41754" x="4732338" y="5865813"/>
          <p14:tracePt t="41764" x="4806950" y="5865813"/>
          <p14:tracePt t="41772" x="4873625" y="5865813"/>
          <p14:tracePt t="41780" x="4930775" y="5865813"/>
          <p14:tracePt t="41789" x="4964113" y="5865813"/>
          <p14:tracePt t="41796" x="4989513" y="5865813"/>
          <p14:tracePt t="41812" x="4997450" y="5865813"/>
          <p14:tracePt t="41896" x="5005388" y="5865813"/>
          <p14:tracePt t="41908" x="5030788" y="5865813"/>
          <p14:tracePt t="41916" x="5064125" y="5865813"/>
          <p14:tracePt t="41924" x="5080000" y="5865813"/>
          <p14:tracePt t="41932" x="5121275" y="5865813"/>
          <p14:tracePt t="41938" x="5154613" y="5865813"/>
          <p14:tracePt t="41944" x="5203825" y="5865813"/>
          <p14:tracePt t="41956" x="5211763" y="5865813"/>
          <p14:tracePt t="41964" x="5229225" y="5865813"/>
          <p14:tracePt t="41972" x="5237163" y="5865813"/>
          <p14:tracePt t="42228" x="5245100" y="5865813"/>
          <p14:tracePt t="42444" x="5260975" y="5865813"/>
          <p14:tracePt t="42452" x="5278438" y="5865813"/>
          <p14:tracePt t="42460" x="5302250" y="5857875"/>
          <p14:tracePt t="42476" x="5327650" y="5834063"/>
          <p14:tracePt t="42485" x="5327650" y="5824538"/>
          <p14:tracePt t="42490" x="5335588" y="5808663"/>
          <p14:tracePt t="42500" x="5335588" y="5800725"/>
          <p14:tracePt t="42508" x="5335588" y="5775325"/>
          <p14:tracePt t="42516" x="5335588" y="5741988"/>
          <p14:tracePt t="42524" x="5335588" y="5718175"/>
          <p14:tracePt t="42528" x="5335588" y="5676900"/>
          <p14:tracePt t="42540" x="5335588" y="5651500"/>
          <p14:tracePt t="42548" x="5335588" y="5610225"/>
          <p14:tracePt t="42556" x="5327650" y="5535613"/>
          <p14:tracePt t="42564" x="5294313" y="5453063"/>
          <p14:tracePt t="42573" x="5270500" y="5354638"/>
          <p14:tracePt t="42576" x="5229225" y="5221288"/>
          <p14:tracePt t="42590" x="5178425" y="5048250"/>
          <p14:tracePt t="42596" x="5129213" y="4867275"/>
          <p14:tracePt t="42605" x="5095875" y="4710113"/>
          <p14:tracePt t="42612" x="5064125" y="4519613"/>
          <p14:tracePt t="42616" x="5046663" y="4387850"/>
          <p14:tracePt t="42624" x="5022850" y="4264025"/>
          <p14:tracePt t="42637" x="5013325" y="4156075"/>
          <p14:tracePt t="42644" x="5005388" y="4057650"/>
          <p14:tracePt t="42654" x="5005388" y="3965575"/>
          <p14:tracePt t="42660" x="4997450" y="3859213"/>
          <p14:tracePt t="42664" x="4989513" y="3767138"/>
          <p14:tracePt t="42676" x="4981575" y="3676650"/>
          <p14:tracePt t="42684" x="4964113" y="3602038"/>
          <p14:tracePt t="42692" x="4940300" y="3527425"/>
          <p14:tracePt t="42700" x="4940300" y="3486150"/>
          <p14:tracePt t="42705" x="4922838" y="3444875"/>
          <p14:tracePt t="42712" x="4922838" y="3436938"/>
          <p14:tracePt t="42724" x="4922838" y="3429000"/>
          <p14:tracePt t="42732" x="4922838" y="3413125"/>
          <p14:tracePt t="42740" x="4922838" y="3395663"/>
          <p14:tracePt t="42748" x="4922838" y="3379788"/>
          <p14:tracePt t="42754" x="4940300" y="3379788"/>
          <p14:tracePt t="42764" x="4948238" y="3354388"/>
          <p14:tracePt t="42774" x="4948238" y="3338513"/>
          <p14:tracePt t="42780" x="4956175" y="3313113"/>
          <p14:tracePt t="42789" x="4972050" y="3289300"/>
          <p14:tracePt t="42796" x="4972050" y="3263900"/>
          <p14:tracePt t="42800" x="4981575" y="3263900"/>
          <p14:tracePt t="42812" x="4981575" y="3255963"/>
          <p14:tracePt t="42821" x="4989513" y="3255963"/>
          <p14:tracePt t="42837" x="4989513" y="3246438"/>
          <p14:tracePt t="42892" x="4989513" y="3255963"/>
          <p14:tracePt t="42900" x="4989513" y="3263900"/>
          <p14:tracePt t="42909" x="4989513" y="3289300"/>
          <p14:tracePt t="42916" x="4989513" y="3305175"/>
          <p14:tracePt t="42924" x="4989513" y="3338513"/>
          <p14:tracePt t="42928" x="4989513" y="3362325"/>
          <p14:tracePt t="42940" x="4989513" y="3395663"/>
          <p14:tracePt t="42948" x="4989513" y="3436938"/>
          <p14:tracePt t="42956" x="4989513" y="3454400"/>
          <p14:tracePt t="42964" x="4989513" y="3486150"/>
          <p14:tracePt t="42971" x="4989513" y="3527425"/>
          <p14:tracePt t="42976" x="4989513" y="3560763"/>
          <p14:tracePt t="42989" x="4989513" y="3611563"/>
          <p14:tracePt t="42996" x="4989513" y="3619500"/>
          <p14:tracePt t="43005" x="4997450" y="3643313"/>
          <p14:tracePt t="43012" x="4997450" y="3652838"/>
          <p14:tracePt t="43016" x="5013325" y="3676650"/>
          <p14:tracePt t="43028" x="5013325" y="3694113"/>
          <p14:tracePt t="43044" x="5013325" y="3702050"/>
          <p14:tracePt t="43108" x="5013325" y="3709988"/>
          <p14:tracePt t="43160" x="5013325" y="3694113"/>
          <p14:tracePt t="43173" x="5013325" y="3676650"/>
          <p14:tracePt t="43189" x="5013325" y="3668713"/>
          <p14:tracePt t="43196" x="5013325" y="3660775"/>
          <p14:tracePt t="43205" x="5013325" y="3652838"/>
          <p14:tracePt t="43212" x="5013325" y="3635375"/>
          <p14:tracePt t="43222" x="5005388" y="3627438"/>
          <p14:tracePt t="43223" x="5005388" y="3619500"/>
          <p14:tracePt t="43237" x="4989513" y="3594100"/>
          <p14:tracePt t="43243" x="4989513" y="3586163"/>
          <p14:tracePt t="43254" x="4989513" y="3568700"/>
          <p14:tracePt t="43259" x="4981575" y="3552825"/>
          <p14:tracePt t="43275" x="4981575" y="3544888"/>
          <p14:tracePt t="43291" x="4981575" y="3536950"/>
          <p14:tracePt t="43420" x="4972050" y="3527425"/>
          <p14:tracePt t="43508" x="4956175" y="3527425"/>
          <p14:tracePt t="43612" x="4956175" y="3519488"/>
          <p14:tracePt t="43796" x="4948238" y="3511550"/>
          <p14:tracePt t="45092" x="4948238" y="3527425"/>
          <p14:tracePt t="45095" x="4956175" y="3536950"/>
          <p14:tracePt t="45108" x="4964113" y="3552825"/>
          <p14:tracePt t="45116" x="4989513" y="3560763"/>
          <p14:tracePt t="45125" x="5022850" y="3568700"/>
          <p14:tracePt t="45132" x="5046663" y="3578225"/>
          <p14:tracePt t="45136" x="5080000" y="3578225"/>
          <p14:tracePt t="45148" x="5129213" y="3578225"/>
          <p14:tracePt t="45157" x="5219700" y="3586163"/>
          <p14:tracePt t="45164" x="5270500" y="3586163"/>
          <p14:tracePt t="45173" x="5311775" y="3586163"/>
          <p14:tracePt t="45180" x="5345113" y="3586163"/>
          <p14:tracePt t="45184" x="5394325" y="3586163"/>
          <p14:tracePt t="45196" x="5427663" y="3586163"/>
          <p14:tracePt t="45206" x="5435600" y="3586163"/>
          <p14:tracePt t="45212" x="5451475" y="3568700"/>
          <p14:tracePt t="45222" x="5484813" y="3560763"/>
          <p14:tracePt t="45232" x="5500688" y="3560763"/>
          <p14:tracePt t="45243" x="5510213" y="3552825"/>
          <p14:tracePt t="45260" x="5518150" y="3552825"/>
          <p14:tracePt t="45275" x="5526088" y="3544888"/>
          <p14:tracePt t="45284" x="5526088" y="3536950"/>
          <p14:tracePt t="45352" x="5541963" y="3536950"/>
          <p14:tracePt t="45368" x="5541963" y="3527425"/>
          <p14:tracePt t="45380" x="5575300" y="3519488"/>
          <p14:tracePt t="45388" x="5583238" y="3511550"/>
          <p14:tracePt t="45396" x="5592763" y="3511550"/>
          <p14:tracePt t="45405" x="5608638" y="3503613"/>
          <p14:tracePt t="45428" x="5624513" y="3495675"/>
          <p14:tracePt t="45432" x="5634038" y="3495675"/>
          <p14:tracePt t="45444" x="5641975" y="3478213"/>
          <p14:tracePt t="45468" x="5649913" y="3478213"/>
          <p14:tracePt t="45488" x="5657850" y="3478213"/>
          <p14:tracePt t="46276" x="5665788" y="3478213"/>
          <p14:tracePt t="46388" x="5649913" y="3486150"/>
          <p14:tracePt t="46396" x="5616575" y="3511550"/>
          <p14:tracePt t="46400" x="5592763" y="3519488"/>
          <p14:tracePt t="46412" x="5575300" y="3527425"/>
          <p14:tracePt t="46420" x="5541963" y="3536950"/>
          <p14:tracePt t="46428" x="5492750" y="3552825"/>
          <p14:tracePt t="46436" x="5427663" y="3560763"/>
          <p14:tracePt t="46444" x="5360988" y="3578225"/>
          <p14:tracePt t="46448" x="5278438" y="3586163"/>
          <p14:tracePt t="46460" x="5237163" y="3594100"/>
          <p14:tracePt t="46468" x="5162550" y="3602038"/>
          <p14:tracePt t="46477" x="5095875" y="3619500"/>
          <p14:tracePt t="46484" x="5022850" y="3635375"/>
          <p14:tracePt t="46490" x="4948238" y="3652838"/>
          <p14:tracePt t="46500" x="4857750" y="3676650"/>
          <p14:tracePt t="46509" x="4749800" y="3684588"/>
          <p14:tracePt t="46516" x="4659313" y="3694113"/>
          <p14:tracePt t="46525" x="4559300" y="3702050"/>
          <p14:tracePt t="46532" x="4460875" y="3709988"/>
          <p14:tracePt t="46536" x="4378325" y="3709988"/>
          <p14:tracePt t="46548" x="4286250" y="3709988"/>
          <p14:tracePt t="46558" x="4213225" y="3709988"/>
          <p14:tracePt t="46563" x="4146550" y="3709988"/>
          <p14:tracePt t="46574" x="4079875" y="3709988"/>
          <p14:tracePt t="46580" x="4030663" y="3709988"/>
          <p14:tracePt t="46584" x="3989388" y="3709988"/>
          <p14:tracePt t="46595" x="3956050" y="3709988"/>
          <p14:tracePt t="46604" x="3932238" y="3709988"/>
          <p14:tracePt t="46611" x="3914775" y="3709988"/>
          <p14:tracePt t="46619" x="3906838" y="3709988"/>
          <p14:tracePt t="46624" x="3898900" y="3709988"/>
          <p14:tracePt t="46635" x="3873500" y="3709988"/>
          <p14:tracePt t="46643" x="3849688" y="3709988"/>
          <p14:tracePt t="46651" x="3832225" y="3709988"/>
          <p14:tracePt t="46659" x="3816350" y="3709988"/>
          <p14:tracePt t="46667" x="3783013" y="3709988"/>
          <p14:tracePt t="46673" x="3757613" y="3709988"/>
          <p14:tracePt t="46684" x="3733800" y="3709988"/>
          <p14:tracePt t="46692" x="3708400" y="3709988"/>
          <p14:tracePt t="46700" x="3684588" y="3709988"/>
          <p14:tracePt t="46709" x="3667125" y="3709988"/>
          <p14:tracePt t="46712" x="3659188" y="3709988"/>
          <p14:tracePt t="46725" x="3651250" y="3709988"/>
          <p14:tracePt t="46752" x="3633788" y="3709988"/>
          <p14:tracePt t="46764" x="3609975" y="3709988"/>
          <p14:tracePt t="46773" x="3568700" y="3694113"/>
          <p14:tracePt t="46780" x="3551238" y="3694113"/>
          <p14:tracePt t="46790" x="3535363" y="3676650"/>
          <p14:tracePt t="46793" x="3509963" y="3668713"/>
          <p14:tracePt t="46804" x="3494088" y="3668713"/>
          <p14:tracePt t="46812" x="3486150" y="3668713"/>
          <p14:tracePt t="46828" x="3468688" y="3660775"/>
          <p14:tracePt t="46868" x="3468688" y="3652838"/>
          <p14:tracePt t="46876" x="3468688" y="3627438"/>
          <p14:tracePt t="46893" x="3468688" y="3619500"/>
          <p14:tracePt t="46900" x="3468688" y="3602038"/>
          <p14:tracePt t="46925" x="3486150" y="3578225"/>
          <p14:tracePt t="46931" x="3494088" y="3578225"/>
          <p14:tracePt t="46942" x="3509963" y="3560763"/>
          <p14:tracePt t="46947" x="3535363" y="3560763"/>
          <p14:tracePt t="46951" x="3560763" y="3552825"/>
          <p14:tracePt t="46963" x="3568700" y="3544888"/>
          <p14:tracePt t="46974" x="3576638" y="3544888"/>
          <p14:tracePt t="46979" x="3584575" y="3544888"/>
          <p14:tracePt t="47009" x="3592513" y="3544888"/>
          <p14:tracePt t="47021" x="3602038" y="3536950"/>
          <p14:tracePt t="47036" x="3609975" y="3536950"/>
          <p14:tracePt t="47043" x="3633788" y="3536950"/>
          <p14:tracePt t="47052" x="3667125" y="3536950"/>
          <p14:tracePt t="47060" x="3700463" y="3536950"/>
          <p14:tracePt t="47068" x="3749675" y="3536950"/>
          <p14:tracePt t="47074" x="3798888" y="3544888"/>
          <p14:tracePt t="47084" x="3857625" y="3560763"/>
          <p14:tracePt t="47093" x="3906838" y="3568700"/>
          <p14:tracePt t="47100" x="3932238" y="3568700"/>
          <p14:tracePt t="47109" x="3940175" y="3578225"/>
          <p14:tracePt t="47111" x="3948113" y="3578225"/>
          <p14:tracePt t="47132" x="3956050" y="3578225"/>
          <p14:tracePt t="47228" x="3965575" y="3578225"/>
          <p14:tracePt t="47436" x="3965575" y="3568700"/>
          <p14:tracePt t="47444" x="3973513" y="3568700"/>
          <p14:tracePt t="47452" x="3981450" y="3560763"/>
          <p14:tracePt t="47468" x="3981450" y="3544888"/>
          <p14:tracePt t="47484" x="3981450" y="3519488"/>
          <p14:tracePt t="47572" x="3989388" y="3519488"/>
          <p14:tracePt t="47604" x="3997325" y="3511550"/>
          <p14:tracePt t="47619" x="4014788" y="3511550"/>
          <p14:tracePt t="47626" x="4014788" y="3503613"/>
          <p14:tracePt t="47636" x="4022725" y="3503613"/>
          <p14:tracePt t="47644" x="4030663" y="3495675"/>
          <p14:tracePt t="47652" x="4038600" y="3486150"/>
          <p14:tracePt t="47660" x="4056063" y="3486150"/>
          <p14:tracePt t="47668" x="4071938" y="3486150"/>
          <p14:tracePt t="47674" x="4089400" y="3470275"/>
          <p14:tracePt t="47684" x="4097338" y="3470275"/>
          <p14:tracePt t="47693" x="4105275" y="3470275"/>
          <p14:tracePt t="47710" x="4121150" y="3454400"/>
          <p14:tracePt t="47716" x="4130675" y="3454400"/>
          <p14:tracePt t="47725" x="4138613" y="3454400"/>
          <p14:tracePt t="47732" x="4146550" y="3454400"/>
          <p14:tracePt t="47736" x="4154488" y="3454400"/>
          <p14:tracePt t="47748" x="4162425" y="3454400"/>
          <p14:tracePt t="47772" x="4179888" y="3454400"/>
          <p14:tracePt t="47793" x="4203700" y="3454400"/>
          <p14:tracePt t="47820" x="4213225" y="3454400"/>
          <p14:tracePt t="47900" x="4229100" y="3454400"/>
          <p14:tracePt t="47956" x="4237038" y="3470275"/>
          <p14:tracePt t="47972" x="4254500" y="3478213"/>
          <p14:tracePt t="47979" x="4270375" y="3495675"/>
          <p14:tracePt t="48004" x="4278313" y="3503613"/>
          <p14:tracePt t="49472" x="4244975" y="3519488"/>
          <p14:tracePt t="49476" x="4229100" y="3519488"/>
          <p14:tracePt t="49484" x="4187825" y="3519488"/>
          <p14:tracePt t="49493" x="4130675" y="3527425"/>
          <p14:tracePt t="49500" x="4079875" y="3536950"/>
          <p14:tracePt t="49509" x="4048125" y="3544888"/>
          <p14:tracePt t="49516" x="4014788" y="3544888"/>
          <p14:tracePt t="49525" x="3997325" y="3544888"/>
          <p14:tracePt t="49532" x="3973513" y="3544888"/>
          <p14:tracePt t="49535" x="3965575" y="3544888"/>
          <p14:tracePt t="49548" x="3948113" y="3552825"/>
          <p14:tracePt t="49556" x="3924300" y="3552825"/>
          <p14:tracePt t="49564" x="3914775" y="3552825"/>
          <p14:tracePt t="49572" x="3906838" y="3552825"/>
          <p14:tracePt t="49580" x="3898900" y="3552825"/>
          <p14:tracePt t="49644" x="3890963" y="3552825"/>
          <p14:tracePt t="49652" x="3883025" y="3552825"/>
          <p14:tracePt t="49661" x="3873500" y="3552825"/>
          <p14:tracePt t="49724" x="3865563" y="3552825"/>
          <p14:tracePt t="49732" x="3849688" y="3552825"/>
          <p14:tracePt t="49736" x="3816350" y="3552825"/>
          <p14:tracePt t="49748" x="3790950" y="3552825"/>
          <p14:tracePt t="49756" x="3749675" y="3552825"/>
          <p14:tracePt t="49764" x="3725863" y="3544888"/>
          <p14:tracePt t="49772" x="3700463" y="3527425"/>
          <p14:tracePt t="49780" x="3667125" y="3519488"/>
          <p14:tracePt t="49788" x="3643313" y="3511550"/>
          <p14:tracePt t="49797" x="3633788" y="3511550"/>
          <p14:tracePt t="49804" x="3602038" y="3503613"/>
          <p14:tracePt t="49812" x="3592513" y="3503613"/>
          <p14:tracePt t="49820" x="3576638" y="3495675"/>
          <p14:tracePt t="50500" x="3568700" y="3495675"/>
          <p14:tracePt t="50509" x="3543300" y="3511550"/>
          <p14:tracePt t="50513" x="3509963" y="3552825"/>
          <p14:tracePt t="50524" x="3494088" y="3578225"/>
          <p14:tracePt t="50532" x="3478213" y="3627438"/>
          <p14:tracePt t="50540" x="3460750" y="3668713"/>
          <p14:tracePt t="50548" x="3460750" y="3709988"/>
          <p14:tracePt t="50556" x="3486150" y="3751263"/>
          <p14:tracePt t="50564" x="3509963" y="3800475"/>
          <p14:tracePt t="50572" x="3519488" y="3825875"/>
          <p14:tracePt t="50580" x="3535363" y="3867150"/>
          <p14:tracePt t="50588" x="3560763" y="3900488"/>
          <p14:tracePt t="50597" x="3568700" y="3924300"/>
          <p14:tracePt t="50599" x="3584575" y="3957638"/>
          <p14:tracePt t="50612" x="3609975" y="4016375"/>
          <p14:tracePt t="50619" x="3633788" y="4106863"/>
          <p14:tracePt t="50628" x="3675063" y="4205288"/>
          <p14:tracePt t="50636" x="3725863" y="4338638"/>
          <p14:tracePt t="50645" x="3775075" y="4519613"/>
          <p14:tracePt t="50652" x="3841750" y="4784725"/>
          <p14:tracePt t="50661" x="3914775" y="5032375"/>
          <p14:tracePt t="50668" x="3965575" y="5280025"/>
          <p14:tracePt t="50677" x="4022725" y="5519738"/>
          <p14:tracePt t="50684" x="4056063" y="5692775"/>
          <p14:tracePt t="50688" x="4079875" y="5842000"/>
          <p14:tracePt t="50700" x="4097338" y="5940425"/>
          <p14:tracePt t="50710" x="4105275" y="6064250"/>
          <p14:tracePt t="50716" x="4113213" y="6138863"/>
          <p14:tracePt t="50727" x="4121150" y="6221413"/>
          <p14:tracePt t="50732" x="4130675" y="6288088"/>
          <p14:tracePt t="50740" x="4138613" y="6329363"/>
          <p14:tracePt t="50748" x="4146550" y="6370638"/>
          <p14:tracePt t="50756" x="4154488" y="6396038"/>
          <p14:tracePt t="50764" x="4171950" y="6419850"/>
          <p14:tracePt t="50772" x="4179888" y="6427788"/>
          <p14:tracePt t="50777" x="4195763" y="6427788"/>
          <p14:tracePt t="50883" x="4213225" y="6437313"/>
          <p14:tracePt t="50972" x="4221163" y="6437313"/>
          <p14:tracePt t="50976" x="4229100" y="6445250"/>
          <p14:tracePt t="50988" x="4237038" y="6453188"/>
          <p14:tracePt t="50996" x="4244975" y="6453188"/>
          <p14:tracePt t="51004" x="4254500" y="6453188"/>
          <p14:tracePt t="51020" x="4262438" y="6453188"/>
          <p14:tracePt t="51180" x="4278313" y="6453188"/>
          <p14:tracePt t="51188" x="4286250" y="6453188"/>
          <p14:tracePt t="51195" x="4303713" y="6453188"/>
          <p14:tracePt t="51204" x="4329113" y="6453188"/>
          <p14:tracePt t="51213" x="4352925" y="6453188"/>
          <p14:tracePt t="51220" x="4378325" y="6453188"/>
          <p14:tracePt t="51229" x="4394200" y="6453188"/>
          <p14:tracePt t="51236" x="4402138" y="6453188"/>
          <p14:tracePt t="51240" x="4419600" y="6453188"/>
          <p14:tracePt t="51251" x="4427538" y="6461125"/>
          <p14:tracePt t="51261" x="4435475" y="6469063"/>
          <p14:tracePt t="51268" x="4476750" y="6478588"/>
          <p14:tracePt t="51279" x="4502150" y="6494463"/>
          <p14:tracePt t="51294" x="4535488" y="6510338"/>
          <p14:tracePt t="51299" x="4559300" y="6535738"/>
          <p14:tracePt t="51304" x="4567238" y="6535738"/>
          <p14:tracePt t="51316" x="4584700" y="6535738"/>
          <p14:tracePt t="51324" x="4608513" y="6543675"/>
          <p14:tracePt t="51348" x="4618038" y="6551613"/>
          <p14:tracePt t="51356" x="4625975" y="6569075"/>
          <p14:tracePt t="51379" x="4633913" y="6577013"/>
          <p14:tracePt t="51388" x="4641850" y="6602413"/>
          <p14:tracePt t="51396" x="4659313" y="6610350"/>
          <p14:tracePt t="51404" x="4659313" y="6626225"/>
          <p14:tracePt t="51413" x="4675188" y="6651625"/>
          <p14:tracePt t="51420" x="4691063" y="6659563"/>
          <p14:tracePt t="51436" x="4708525" y="6667500"/>
          <p14:tracePt t="51500" x="4691063" y="6667500"/>
          <p14:tracePt t="51508" x="4675188" y="6667500"/>
          <p14:tracePt t="51516" x="4641850" y="6684963"/>
          <p14:tracePt t="51524" x="4633913" y="6700838"/>
          <p14:tracePt t="51529" x="4618038" y="6700838"/>
          <p14:tracePt t="51540" x="4576763" y="6700838"/>
          <p14:tracePt t="51548" x="4559300" y="6708775"/>
          <p14:tracePt t="51556" x="4551363" y="6726238"/>
          <p14:tracePt t="51563" x="4525963" y="6726238"/>
          <p14:tracePt t="51572" x="4494213" y="6726238"/>
          <p14:tracePt t="51581" x="4460875" y="6726238"/>
          <p14:tracePt t="51588" x="4435475" y="6726238"/>
          <p14:tracePt t="51596" x="4411663" y="6726238"/>
          <p14:tracePt t="51604" x="4378325" y="6726238"/>
          <p14:tracePt t="51613" x="4344988" y="6726238"/>
          <p14:tracePt t="51615" x="4319588" y="6726238"/>
          <p14:tracePt t="51629" x="4278313" y="6726238"/>
          <p14:tracePt t="51636" x="4244975" y="6726238"/>
          <p14:tracePt t="51645" x="4221163" y="6726238"/>
          <p14:tracePt t="51652" x="4195763" y="6726238"/>
          <p14:tracePt t="51662" x="4138613" y="6726238"/>
          <p14:tracePt t="51668" x="4079875" y="6726238"/>
          <p14:tracePt t="51678" x="4030663" y="6726238"/>
          <p14:tracePt t="51680" x="3981450" y="6726238"/>
          <p14:tracePt t="51694" x="3956050" y="6726238"/>
          <p14:tracePt t="51700" x="3940175" y="6718300"/>
          <p14:tracePt t="51711" x="3914775" y="6708775"/>
          <p14:tracePt t="51716" x="3898900" y="6700838"/>
          <p14:tracePt t="51724" x="3883025" y="6700838"/>
          <p14:tracePt t="51731" x="3865563" y="6700838"/>
          <p14:tracePt t="51739" x="3857625" y="6700838"/>
          <p14:tracePt t="51747" x="3824288" y="6675438"/>
          <p14:tracePt t="51763" x="3783013" y="6675438"/>
          <p14:tracePt t="51780" x="3783013" y="6659563"/>
          <p14:tracePt t="51804" x="3783013" y="6651625"/>
          <p14:tracePt t="51819" x="3783013" y="6643688"/>
          <p14:tracePt t="51845" x="3767138" y="6643688"/>
          <p14:tracePt t="51852" x="3757613" y="6643688"/>
          <p14:tracePt t="51868" x="3749675" y="6643688"/>
          <p14:tracePt t="51878" x="3741738" y="6643688"/>
          <p14:tracePt t="51908" x="3733800" y="6634163"/>
          <p14:tracePt t="53384" x="3741738" y="6634163"/>
          <p14:tracePt t="53387" x="3757613" y="6626225"/>
          <p14:tracePt t="53397" x="3767138" y="6618288"/>
          <p14:tracePt t="53404" x="3775075" y="6610350"/>
          <p14:tracePt t="53412" x="3816350" y="6592888"/>
          <p14:tracePt t="53419" x="3832225" y="6577013"/>
          <p14:tracePt t="53429" x="3841750" y="6569075"/>
          <p14:tracePt t="53436" x="3865563" y="6561138"/>
          <p14:tracePt t="53445" x="3898900" y="6543675"/>
          <p14:tracePt t="53452" x="3924300" y="6519863"/>
          <p14:tracePt t="53463" x="3981450" y="6494463"/>
          <p14:tracePt t="53467" x="4056063" y="6461125"/>
          <p14:tracePt t="53472" x="4113213" y="6427788"/>
          <p14:tracePt t="53484" x="4162425" y="6403975"/>
          <p14:tracePt t="53492" x="4213225" y="6386513"/>
          <p14:tracePt t="53499" x="4237038" y="6370638"/>
          <p14:tracePt t="53508" x="4262438" y="6362700"/>
          <p14:tracePt t="53516" x="4286250" y="6354763"/>
          <p14:tracePt t="53519" x="4329113" y="6345238"/>
          <p14:tracePt t="53532" x="4352925" y="6337300"/>
          <p14:tracePt t="53540" x="4402138" y="6329363"/>
          <p14:tracePt t="53549" x="4452938" y="6329363"/>
          <p14:tracePt t="53556" x="4502150" y="6311900"/>
          <p14:tracePt t="53565" x="4543425" y="6303963"/>
          <p14:tracePt t="53572" x="4600575" y="6288088"/>
          <p14:tracePt t="53581" x="4633913" y="6270625"/>
          <p14:tracePt t="53588" x="4641850" y="6270625"/>
          <p14:tracePt t="53597" x="4659313" y="6262688"/>
          <p14:tracePt t="53608" x="4683125" y="6254750"/>
          <p14:tracePt t="53619" x="4691063" y="6246813"/>
          <p14:tracePt t="53629" x="4708525" y="6246813"/>
          <p14:tracePt t="53636" x="4732338" y="6246813"/>
          <p14:tracePt t="53645" x="4765675" y="6238875"/>
          <p14:tracePt t="53652" x="4814888" y="6238875"/>
          <p14:tracePt t="53662" x="4840288" y="6238875"/>
          <p14:tracePt t="53667" x="4873625" y="6238875"/>
          <p14:tracePt t="53679" x="4914900" y="6238875"/>
          <p14:tracePt t="53684" x="4964113" y="6238875"/>
          <p14:tracePt t="53692" x="5005388" y="6238875"/>
          <p14:tracePt t="53697" x="5038725" y="6238875"/>
          <p14:tracePt t="53708" x="5054600" y="6238875"/>
          <p14:tracePt t="53715" x="5064125" y="6221413"/>
          <p14:tracePt t="53724" x="5072063" y="6221413"/>
          <p14:tracePt t="53731" x="5113338" y="6221413"/>
          <p14:tracePt t="53739" x="5121275" y="6221413"/>
          <p14:tracePt t="53748" x="5146675" y="6221413"/>
          <p14:tracePt t="53756" x="5170488" y="6221413"/>
          <p14:tracePt t="53765" x="5195888" y="6221413"/>
          <p14:tracePt t="53772" x="5211763" y="6221413"/>
          <p14:tracePt t="53781" x="5260975" y="6221413"/>
          <p14:tracePt t="53784" x="5302250" y="6221413"/>
          <p14:tracePt t="53797" x="5360988" y="6221413"/>
          <p14:tracePt t="53804" x="5427663" y="6221413"/>
          <p14:tracePt t="53813" x="5500688" y="6221413"/>
          <p14:tracePt t="53820" x="5559425" y="6221413"/>
          <p14:tracePt t="53830" x="5616575" y="6221413"/>
          <p14:tracePt t="53836" x="5665788" y="6221413"/>
          <p14:tracePt t="53845" x="5732463" y="6221413"/>
          <p14:tracePt t="53852" x="5815013" y="6221413"/>
          <p14:tracePt t="53862" x="5889625" y="6221413"/>
          <p14:tracePt t="53867" x="5964238" y="6221413"/>
          <p14:tracePt t="53876" x="6029325" y="6221413"/>
          <p14:tracePt t="53898" x="6178550" y="6221413"/>
          <p14:tracePt t="53900" x="6219825" y="6221413"/>
          <p14:tracePt t="53908" x="6261100" y="6221413"/>
          <p14:tracePt t="53915" x="6302375" y="6221413"/>
          <p14:tracePt t="53919" x="6310313" y="6221413"/>
          <p14:tracePt t="53932" x="6335713" y="6221413"/>
          <p14:tracePt t="53940" x="6369050" y="6221413"/>
          <p14:tracePt t="53948" x="6402388" y="6229350"/>
          <p14:tracePt t="53956" x="6426200" y="6229350"/>
          <p14:tracePt t="53965" x="6451600" y="6229350"/>
          <p14:tracePt t="53972" x="6484938" y="6229350"/>
          <p14:tracePt t="53981" x="6516688" y="6229350"/>
          <p14:tracePt t="53988" x="6557963" y="6229350"/>
          <p14:tracePt t="53997" x="6608763" y="6229350"/>
          <p14:tracePt t="54004" x="6650038" y="6229350"/>
          <p14:tracePt t="54008" x="6707188" y="6229350"/>
          <p14:tracePt t="54019" x="6740525" y="6229350"/>
          <p14:tracePt t="54030" x="6748463" y="6229350"/>
          <p14:tracePt t="54035" x="6756400" y="6229350"/>
          <p14:tracePt t="54045" x="6764338" y="6229350"/>
          <p14:tracePt t="54052" x="6773863" y="6229350"/>
          <p14:tracePt t="54067" x="6797675" y="6229350"/>
          <p14:tracePt t="54076" x="6831013" y="6229350"/>
          <p14:tracePt t="54084" x="6864350" y="6229350"/>
          <p14:tracePt t="54092" x="6880225" y="6229350"/>
          <p14:tracePt t="54097" x="6905625" y="6229350"/>
          <p14:tracePt t="54108" x="6931025" y="6229350"/>
          <p14:tracePt t="54115" x="6946900" y="6229350"/>
          <p14:tracePt t="54124" x="6954838" y="6229350"/>
          <p14:tracePt t="54132" x="6972300" y="6229350"/>
          <p14:tracePt t="54140" x="6988175" y="6229350"/>
          <p14:tracePt t="54404" x="7004050" y="6229350"/>
          <p14:tracePt t="54564" x="7004050" y="6238875"/>
          <p14:tracePt t="54572" x="7004050" y="6246813"/>
          <p14:tracePt t="54581" x="6996113" y="6246813"/>
          <p14:tracePt t="54587" x="6972300" y="6280150"/>
          <p14:tracePt t="54597" x="6938963" y="6288088"/>
          <p14:tracePt t="54604" x="6913563" y="6296025"/>
          <p14:tracePt t="54613" x="6864350" y="6303963"/>
          <p14:tracePt t="54619" x="6797675" y="6321425"/>
          <p14:tracePt t="54629" x="6723063" y="6345238"/>
          <p14:tracePt t="54633" x="6665913" y="6370638"/>
          <p14:tracePt t="54646" x="6608763" y="6386513"/>
          <p14:tracePt t="54652" x="6557963" y="6403975"/>
          <p14:tracePt t="54660" x="6492875" y="6419850"/>
          <p14:tracePt t="54667" x="6418263" y="6427788"/>
          <p14:tracePt t="54676" x="6351588" y="6437313"/>
          <p14:tracePt t="54683" x="6276975" y="6445250"/>
          <p14:tracePt t="54692" x="6203950" y="6453188"/>
          <p14:tracePt t="54699" x="6137275" y="6469063"/>
          <p14:tracePt t="54707" x="6070600" y="6469063"/>
          <p14:tracePt t="54716" x="6021388" y="6469063"/>
          <p14:tracePt t="54720" x="5956300" y="6469063"/>
          <p14:tracePt t="54732" x="5915025" y="6469063"/>
          <p14:tracePt t="54739" x="5856288" y="6469063"/>
          <p14:tracePt t="54748" x="5815013" y="6469063"/>
          <p14:tracePt t="54756" x="5757863" y="6469063"/>
          <p14:tracePt t="54765" x="5691188" y="6461125"/>
          <p14:tracePt t="54772" x="5634038" y="6461125"/>
          <p14:tracePt t="54781" x="5551488" y="6445250"/>
          <p14:tracePt t="54788" x="5484813" y="6437313"/>
          <p14:tracePt t="54797" x="5418138" y="6419850"/>
          <p14:tracePt t="54804" x="5353050" y="6411913"/>
          <p14:tracePt t="54807" x="5286375" y="6396038"/>
          <p14:tracePt t="54819" x="5237163" y="6386513"/>
          <p14:tracePt t="54829" x="5229225" y="6386513"/>
          <p14:tracePt t="54836" x="5211763" y="6378575"/>
          <p14:tracePt t="54852" x="5203825" y="6378575"/>
          <p14:tracePt t="54860" x="5195888" y="6370638"/>
          <p14:tracePt t="54868" x="5178425" y="6370638"/>
          <p14:tracePt t="54876" x="5162550" y="6362700"/>
          <p14:tracePt t="54883" x="5146675" y="6354763"/>
          <p14:tracePt t="54915" x="5137150" y="6354763"/>
          <p14:tracePt t="54924" x="5121275" y="6354763"/>
          <p14:tracePt t="54932" x="5080000" y="6354763"/>
          <p14:tracePt t="54936" x="5038725" y="6354763"/>
          <p14:tracePt t="54948" x="4997450" y="6354763"/>
          <p14:tracePt t="54956" x="4972050" y="6354763"/>
          <p14:tracePt t="54965" x="4930775" y="6354763"/>
          <p14:tracePt t="54972" x="4881563" y="6354763"/>
          <p14:tracePt t="54981" x="4799013" y="6354763"/>
          <p14:tracePt t="54988" x="4716463" y="6354763"/>
          <p14:tracePt t="54997" x="4625975" y="6354763"/>
          <p14:tracePt t="55004" x="4535488" y="6354763"/>
          <p14:tracePt t="55013" x="4460875" y="6354763"/>
          <p14:tracePt t="55019" x="4394200" y="6354763"/>
          <p14:tracePt t="55024" x="4352925" y="6354763"/>
          <p14:tracePt t="55036" x="4319588" y="6354763"/>
          <p14:tracePt t="55046" x="4295775" y="6354763"/>
          <p14:tracePt t="55052" x="4270375" y="6354763"/>
          <p14:tracePt t="55068" x="4244975" y="6354763"/>
          <p14:tracePt t="55076" x="4221163" y="6354763"/>
          <p14:tracePt t="55084" x="4187825" y="6354763"/>
          <p14:tracePt t="55087" x="4162425" y="6354763"/>
          <p14:tracePt t="55099" x="4121150" y="6354763"/>
          <p14:tracePt t="55107" x="4064000" y="6354763"/>
          <p14:tracePt t="55116" x="3997325" y="6354763"/>
          <p14:tracePt t="55124" x="3924300" y="6362700"/>
          <p14:tracePt t="55132" x="3865563" y="6378575"/>
          <p14:tracePt t="55139" x="3798888" y="6396038"/>
          <p14:tracePt t="55149" x="3733800" y="6419850"/>
          <p14:tracePt t="55156" x="3684588" y="6445250"/>
          <p14:tracePt t="55165" x="3625850" y="6469063"/>
          <p14:tracePt t="55172" x="3568700" y="6494463"/>
          <p14:tracePt t="55176" x="3502025" y="6527800"/>
          <p14:tracePt t="55188" x="3452813" y="6561138"/>
          <p14:tracePt t="55198" x="3419475" y="6577013"/>
          <p14:tracePt t="55204" x="3378200" y="6602413"/>
          <p14:tracePt t="55213" x="3344863" y="6618288"/>
          <p14:tracePt t="55219" x="3344863" y="6626225"/>
          <p14:tracePt t="55230" x="3328988" y="6634163"/>
          <p14:tracePt t="55240" x="3321050" y="6634163"/>
          <p14:tracePt t="55336" x="3321050" y="6626225"/>
          <p14:tracePt t="55388" x="3321050" y="6618288"/>
          <p14:tracePt t="55396" x="3321050" y="6610350"/>
          <p14:tracePt t="55420" x="3336925" y="6610350"/>
          <p14:tracePt t="55428" x="3362325" y="6592888"/>
          <p14:tracePt t="55445" x="3378200" y="6577013"/>
          <p14:tracePt t="55449" x="3378200" y="6569075"/>
          <p14:tracePt t="55459" x="3386138" y="6551613"/>
          <p14:tracePt t="55468" x="3403600" y="6543675"/>
          <p14:tracePt t="55476" x="3427413" y="6527800"/>
          <p14:tracePt t="55483" x="3444875" y="6519863"/>
          <p14:tracePt t="55492" x="3478213" y="6494463"/>
          <p14:tracePt t="55499" x="3494088" y="6478588"/>
          <p14:tracePt t="55507" x="3509963" y="6469063"/>
          <p14:tracePt t="55517" x="3527425" y="6461125"/>
          <p14:tracePt t="55524" x="3551238" y="6453188"/>
          <p14:tracePt t="55533" x="3568700" y="6453188"/>
          <p14:tracePt t="55536" x="3584575" y="6437313"/>
          <p14:tracePt t="55549" x="3602038" y="6411913"/>
          <p14:tracePt t="55556" x="3609975" y="6403975"/>
          <p14:tracePt t="55565" x="3617913" y="6396038"/>
          <p14:tracePt t="55572" x="3633788" y="6370638"/>
          <p14:tracePt t="55581" x="3643313" y="6370638"/>
          <p14:tracePt t="55588" x="3667125" y="6362700"/>
          <p14:tracePt t="55597" x="3675063" y="6362700"/>
          <p14:tracePt t="55604" x="3692525" y="6354763"/>
          <p14:tracePt t="56420" x="3700463" y="6354763"/>
          <p14:tracePt t="56429" x="3708400" y="6354763"/>
          <p14:tracePt t="56436" x="3725863" y="6354763"/>
          <p14:tracePt t="56524" x="3725863" y="6362700"/>
          <p14:tracePt t="56532" x="3725863" y="6370638"/>
          <p14:tracePt t="56549" x="3725863" y="6378575"/>
          <p14:tracePt t="56556" x="3716338" y="6386513"/>
          <p14:tracePt t="56636" x="3716338" y="6396038"/>
          <p14:tracePt t="56699" x="3716338" y="6386513"/>
          <p14:tracePt t="56740" x="3725863" y="6386513"/>
          <p14:tracePt t="56749" x="3733800" y="6386513"/>
          <p14:tracePt t="56756" x="3767138" y="6370638"/>
          <p14:tracePt t="56765" x="3790950" y="6362700"/>
          <p14:tracePt t="56771" x="3808413" y="6345238"/>
          <p14:tracePt t="56781" x="3824288" y="6345238"/>
          <p14:tracePt t="56788" x="3849688" y="6337300"/>
          <p14:tracePt t="56792" x="3873500" y="6321425"/>
          <p14:tracePt t="56804" x="3898900" y="6321425"/>
          <p14:tracePt t="56815" x="3906838" y="6321425"/>
          <p14:tracePt t="56820" x="3914775" y="6321425"/>
          <p14:tracePt t="56828" x="3932238" y="6303963"/>
          <p14:tracePt t="56836" x="3948113" y="6296025"/>
          <p14:tracePt t="56852" x="3965575" y="6288088"/>
          <p14:tracePt t="56859" x="3973513" y="6288088"/>
          <p14:tracePt t="56883" x="3981450" y="6288088"/>
          <p14:tracePt t="56948" x="3965575" y="6288088"/>
          <p14:tracePt t="56955" x="3956050" y="6311900"/>
          <p14:tracePt t="56964" x="3940175" y="6329363"/>
          <p14:tracePt t="56968" x="3932238" y="6370638"/>
          <p14:tracePt t="56982" x="3898900" y="6378575"/>
          <p14:tracePt t="56988" x="3883025" y="6411913"/>
          <p14:tracePt t="56998" x="3841750" y="6419850"/>
          <p14:tracePt t="57004" x="3816350" y="6427788"/>
          <p14:tracePt t="57014" x="3783013" y="6437313"/>
          <p14:tracePt t="57020" x="3741738" y="6445250"/>
          <p14:tracePt t="57028" x="3716338" y="6469063"/>
          <p14:tracePt t="57037" x="3692525" y="6478588"/>
          <p14:tracePt t="57044" x="3659188" y="6494463"/>
          <p14:tracePt t="57053" x="3643313" y="6502400"/>
          <p14:tracePt t="57056" x="3625850" y="6519863"/>
          <p14:tracePt t="57068" x="3602038" y="6535738"/>
          <p14:tracePt t="57076" x="3584575" y="6543675"/>
          <p14:tracePt t="57085" x="3560763" y="6561138"/>
          <p14:tracePt t="57092" x="3535363" y="6577013"/>
          <p14:tracePt t="57100" x="3527425" y="6584950"/>
          <p14:tracePt t="57108" x="3519488" y="6584950"/>
          <p14:tracePt t="57117" x="3519488" y="6592888"/>
          <p14:tracePt t="57167" x="3509963" y="6592888"/>
          <p14:tracePt t="57195" x="3543300" y="6577013"/>
          <p14:tracePt t="57211" x="3551238" y="6569075"/>
          <p14:tracePt t="57219" x="3551238" y="6561138"/>
          <p14:tracePt t="57228" x="3560763" y="6561138"/>
          <p14:tracePt t="57236" x="3568700" y="6561138"/>
          <p14:tracePt t="57244" x="3576638" y="6551613"/>
          <p14:tracePt t="57251" x="3584575" y="6543675"/>
          <p14:tracePt t="57255" x="3592513" y="6543675"/>
          <p14:tracePt t="57267" x="3609975" y="6543675"/>
          <p14:tracePt t="57276" x="3625850" y="6535738"/>
          <p14:tracePt t="57284" x="3643313" y="6535738"/>
          <p14:tracePt t="57292" x="3651250" y="6519863"/>
          <p14:tracePt t="57301" x="3667125" y="6510338"/>
          <p14:tracePt t="57308" x="3675063" y="6510338"/>
          <p14:tracePt t="57317" x="3700463" y="6502400"/>
          <p14:tracePt t="57339" x="3708400" y="6502400"/>
          <p14:tracePt t="57349" x="3725863" y="6502400"/>
          <p14:tracePt t="57372" x="3733800" y="6502400"/>
          <p14:tracePt t="57381" x="3733800" y="6486525"/>
          <p14:tracePt t="57539" x="3733800" y="6494463"/>
          <p14:tracePt t="57556" x="3725863" y="6510338"/>
          <p14:tracePt t="57565" x="3716338" y="6510338"/>
          <p14:tracePt t="57580" x="3708400" y="6510338"/>
          <p14:tracePt t="57588" x="3700463" y="6510338"/>
          <p14:tracePt t="57604" x="3700463" y="6519863"/>
          <p14:tracePt t="58299" x="3716338" y="6519863"/>
          <p14:tracePt t="58307" x="3725863" y="6519863"/>
          <p14:tracePt t="58317" x="3733800" y="6519863"/>
          <p14:tracePt t="58324" x="3749675" y="6502400"/>
          <p14:tracePt t="58334" x="3790950" y="6478588"/>
          <p14:tracePt t="58339" x="3808413" y="6461125"/>
          <p14:tracePt t="58350" x="3849688" y="6453188"/>
          <p14:tracePt t="58356" x="3948113" y="6437313"/>
          <p14:tracePt t="58365" x="4071938" y="6411913"/>
          <p14:tracePt t="58371" x="4221163" y="6396038"/>
          <p14:tracePt t="58382" x="4411663" y="6378575"/>
          <p14:tracePt t="58387" x="4618038" y="6370638"/>
          <p14:tracePt t="58396" x="4806950" y="6354763"/>
          <p14:tracePt t="58404" x="4940300" y="6329363"/>
          <p14:tracePt t="58412" x="5046663" y="6321425"/>
          <p14:tracePt t="58420" x="5121275" y="6311900"/>
          <p14:tracePt t="58427" x="5178425" y="6311900"/>
          <p14:tracePt t="58435" x="5187950" y="6303963"/>
          <p14:tracePt t="58443" x="5195888" y="6303963"/>
          <p14:tracePt t="58484" x="5203825" y="6303963"/>
          <p14:tracePt t="58491" x="5211763" y="6311900"/>
          <p14:tracePt t="58501" x="5253038" y="6329363"/>
          <p14:tracePt t="58508" x="5286375" y="6337300"/>
          <p14:tracePt t="58517" x="5335588" y="6362700"/>
          <p14:tracePt t="58524" x="5360988" y="6370638"/>
          <p14:tracePt t="58533" x="5376863" y="6386513"/>
          <p14:tracePt t="58539" x="5402263" y="6386513"/>
          <p14:tracePt t="58549" x="5418138" y="6396038"/>
          <p14:tracePt t="58555" x="5435600" y="6403975"/>
          <p14:tracePt t="58566" x="5443538" y="6403975"/>
          <p14:tracePt t="58571" x="5476875" y="6419850"/>
          <p14:tracePt t="58583" x="5510213" y="6427788"/>
          <p14:tracePt t="58587" x="5559425" y="6437313"/>
          <p14:tracePt t="58591" x="5600700" y="6445250"/>
          <p14:tracePt t="58604" x="5657850" y="6453188"/>
          <p14:tracePt t="58612" x="5724525" y="6461125"/>
          <p14:tracePt t="58620" x="5781675" y="6469063"/>
          <p14:tracePt t="58627" x="5830888" y="6478588"/>
          <p14:tracePt t="58637" x="5864225" y="6478588"/>
          <p14:tracePt t="58644" x="5873750" y="6478588"/>
          <p14:tracePt t="58652" x="5881688" y="6478588"/>
          <p14:tracePt t="58659" x="5897563" y="6478588"/>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889CFF-9EE8-4AC3-9E90-428D7A59C5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CE0CA2-1A48-4B23-8A77-1A9F640E54E6}" type="slidenum">
              <a:rPr kumimoji="0" lang="sk-S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sk-S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BEF1765-5879-44B9-8B4F-1CFD5634ECBF}"/>
              </a:ext>
            </a:extLst>
          </p:cNvPr>
          <p:cNvSpPr txBox="1"/>
          <p:nvPr/>
        </p:nvSpPr>
        <p:spPr>
          <a:xfrm>
            <a:off x="1685925" y="226367"/>
            <a:ext cx="5448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Further thermodynamic potentials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857C2CA-CB96-44BA-BEBF-4A4EFB637735}"/>
                  </a:ext>
                </a:extLst>
              </p:cNvPr>
              <p:cNvSpPr txBox="1"/>
              <p:nvPr/>
            </p:nvSpPr>
            <p:spPr>
              <a:xfrm>
                <a:off x="345440" y="1239520"/>
                <a:ext cx="84531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The thermodynamic potential with native parameters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𝑇</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𝑃</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𝑁</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is the Gibbs potential (sometimes called free enthalpy)</a:t>
                </a:r>
              </a:p>
            </p:txBody>
          </p:sp>
        </mc:Choice>
        <mc:Fallback xmlns="">
          <p:sp>
            <p:nvSpPr>
              <p:cNvPr id="4" name="TextBox 3">
                <a:extLst>
                  <a:ext uri="{FF2B5EF4-FFF2-40B4-BE49-F238E27FC236}">
                    <a16:creationId xmlns:a16="http://schemas.microsoft.com/office/drawing/2014/main" id="{9857C2CA-CB96-44BA-BEBF-4A4EFB637735}"/>
                  </a:ext>
                </a:extLst>
              </p:cNvPr>
              <p:cNvSpPr txBox="1">
                <a:spLocks noRot="1" noChangeAspect="1" noMove="1" noResize="1" noEditPoints="1" noAdjustHandles="1" noChangeArrowheads="1" noChangeShapeType="1" noTextEdit="1"/>
              </p:cNvSpPr>
              <p:nvPr/>
            </p:nvSpPr>
            <p:spPr>
              <a:xfrm>
                <a:off x="345440" y="1239520"/>
                <a:ext cx="8453120" cy="646331"/>
              </a:xfrm>
              <a:prstGeom prst="rect">
                <a:avLst/>
              </a:prstGeom>
              <a:blipFill>
                <a:blip r:embed="rId11"/>
                <a:stretch>
                  <a:fillRect l="-649" t="-4717" b="-14151"/>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825ED381-3E55-4309-9D60-0E7D184142C5}"/>
              </a:ext>
            </a:extLst>
          </p:cNvPr>
          <p:cNvPicPr>
            <a:picLocks noChangeAspect="1"/>
          </p:cNvPicPr>
          <p:nvPr>
            <p:custDataLst>
              <p:tags r:id="rId1"/>
            </p:custDataLst>
          </p:nvPr>
        </p:nvPicPr>
        <p:blipFill>
          <a:blip r:embed="rId12" cstate="print">
            <a:extLst>
              <a:ext uri="{28A0092B-C50C-407E-A947-70E740481C1C}">
                <a14:useLocalDpi xmlns:a14="http://schemas.microsoft.com/office/drawing/2010/main" val="0"/>
              </a:ext>
            </a:extLst>
          </a:blip>
          <a:stretch>
            <a:fillRect/>
          </a:stretch>
        </p:blipFill>
        <p:spPr>
          <a:xfrm>
            <a:off x="2580642" y="2103120"/>
            <a:ext cx="3783429" cy="229714"/>
          </a:xfrm>
          <a:prstGeom prst="rect">
            <a:avLst/>
          </a:prstGeom>
        </p:spPr>
      </p:pic>
      <p:pic>
        <p:nvPicPr>
          <p:cNvPr id="14" name="Picture 13">
            <a:extLst>
              <a:ext uri="{FF2B5EF4-FFF2-40B4-BE49-F238E27FC236}">
                <a16:creationId xmlns:a16="http://schemas.microsoft.com/office/drawing/2014/main" id="{2A8DE0B4-ED18-44E5-A93D-118AE863CDE8}"/>
              </a:ext>
            </a:extLst>
          </p:cNvPr>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tretch>
            <a:fillRect/>
          </a:stretch>
        </p:blipFill>
        <p:spPr>
          <a:xfrm>
            <a:off x="2900165" y="2578712"/>
            <a:ext cx="2634857" cy="210857"/>
          </a:xfrm>
          <a:prstGeom prst="rect">
            <a:avLst/>
          </a:prstGeom>
        </p:spPr>
      </p:pic>
      <p:pic>
        <p:nvPicPr>
          <p:cNvPr id="20" name="Picture 19">
            <a:extLst>
              <a:ext uri="{FF2B5EF4-FFF2-40B4-BE49-F238E27FC236}">
                <a16:creationId xmlns:a16="http://schemas.microsoft.com/office/drawing/2014/main" id="{090AD31A-E355-49FD-B4A5-3A6B9CEE2865}"/>
              </a:ext>
            </a:extLst>
          </p:cNvPr>
          <p:cNvPicPr>
            <a:picLocks noChangeAspect="1"/>
          </p:cNvPicPr>
          <p:nvPr>
            <p:custDataLst>
              <p:tags r:id="rId3"/>
            </p:custDataLst>
          </p:nvPr>
        </p:nvPicPr>
        <p:blipFill>
          <a:blip r:embed="rId14" cstate="print">
            <a:extLst>
              <a:ext uri="{28A0092B-C50C-407E-A947-70E740481C1C}">
                <a14:useLocalDpi xmlns:a14="http://schemas.microsoft.com/office/drawing/2010/main" val="0"/>
              </a:ext>
            </a:extLst>
          </a:blip>
          <a:stretch>
            <a:fillRect/>
          </a:stretch>
        </p:blipFill>
        <p:spPr>
          <a:xfrm>
            <a:off x="1617039" y="3097239"/>
            <a:ext cx="1481143" cy="524190"/>
          </a:xfrm>
          <a:prstGeom prst="rect">
            <a:avLst/>
          </a:prstGeom>
        </p:spPr>
      </p:pic>
      <p:pic>
        <p:nvPicPr>
          <p:cNvPr id="24" name="Picture 23">
            <a:extLst>
              <a:ext uri="{FF2B5EF4-FFF2-40B4-BE49-F238E27FC236}">
                <a16:creationId xmlns:a16="http://schemas.microsoft.com/office/drawing/2014/main" id="{D5F2E6DF-CF07-478E-8175-181E8B0E3770}"/>
              </a:ext>
            </a:extLst>
          </p:cNvPr>
          <p:cNvPicPr>
            <a:picLocks noChangeAspect="1"/>
          </p:cNvPicPr>
          <p:nvPr>
            <p:custDataLst>
              <p:tags r:id="rId4"/>
            </p:custDataLst>
          </p:nvPr>
        </p:nvPicPr>
        <p:blipFill>
          <a:blip r:embed="rId15" cstate="print">
            <a:extLst>
              <a:ext uri="{28A0092B-C50C-407E-A947-70E740481C1C}">
                <a14:useLocalDpi xmlns:a14="http://schemas.microsoft.com/office/drawing/2010/main" val="0"/>
              </a:ext>
            </a:extLst>
          </a:blip>
          <a:stretch>
            <a:fillRect/>
          </a:stretch>
        </p:blipFill>
        <p:spPr>
          <a:xfrm>
            <a:off x="6195155" y="3084952"/>
            <a:ext cx="1273905" cy="524190"/>
          </a:xfrm>
          <a:prstGeom prst="rect">
            <a:avLst/>
          </a:prstGeom>
        </p:spPr>
      </p:pic>
      <p:pic>
        <p:nvPicPr>
          <p:cNvPr id="22" name="Picture 21">
            <a:extLst>
              <a:ext uri="{FF2B5EF4-FFF2-40B4-BE49-F238E27FC236}">
                <a16:creationId xmlns:a16="http://schemas.microsoft.com/office/drawing/2014/main" id="{BD791F46-9636-4E13-BAAE-326458ECDA41}"/>
              </a:ext>
            </a:extLst>
          </p:cNvPr>
          <p:cNvPicPr>
            <a:picLocks noChangeAspect="1"/>
          </p:cNvPicPr>
          <p:nvPr>
            <p:custDataLst>
              <p:tags r:id="rId5"/>
            </p:custDataLst>
          </p:nvPr>
        </p:nvPicPr>
        <p:blipFill>
          <a:blip r:embed="rId16" cstate="print">
            <a:extLst>
              <a:ext uri="{28A0092B-C50C-407E-A947-70E740481C1C}">
                <a14:useLocalDpi xmlns:a14="http://schemas.microsoft.com/office/drawing/2010/main" val="0"/>
              </a:ext>
            </a:extLst>
          </a:blip>
          <a:stretch>
            <a:fillRect/>
          </a:stretch>
        </p:blipFill>
        <p:spPr>
          <a:xfrm>
            <a:off x="3839047" y="3122009"/>
            <a:ext cx="1342476" cy="524190"/>
          </a:xfrm>
          <a:prstGeom prst="rect">
            <a:avLst/>
          </a:prstGeom>
        </p:spPr>
      </p:pic>
      <p:sp>
        <p:nvSpPr>
          <p:cNvPr id="18" name="Rectangle 17">
            <a:extLst>
              <a:ext uri="{FF2B5EF4-FFF2-40B4-BE49-F238E27FC236}">
                <a16:creationId xmlns:a16="http://schemas.microsoft.com/office/drawing/2014/main" id="{C3DAE12E-BA0F-487B-87C2-D1E91DEA672A}"/>
              </a:ext>
            </a:extLst>
          </p:cNvPr>
          <p:cNvSpPr/>
          <p:nvPr/>
        </p:nvSpPr>
        <p:spPr>
          <a:xfrm>
            <a:off x="1483360" y="2983636"/>
            <a:ext cx="6177280" cy="7583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20EA1A15-508E-4B43-8AB3-6D51C742998B}"/>
                  </a:ext>
                </a:extLst>
              </p:cNvPr>
              <p:cNvSpPr txBox="1"/>
              <p:nvPr/>
            </p:nvSpPr>
            <p:spPr>
              <a:xfrm>
                <a:off x="183515" y="3772392"/>
                <a:ext cx="8453120"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𝐺</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as any thermodynamic potential is an extensive variable. But its only extensive parameter is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𝑁</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its two other native parameters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𝑝</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𝑇</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are intensive, so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𝐺</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must be proportional to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𝑁</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So it must look like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𝐺</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𝑁</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𝑓</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𝑝</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𝑇</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where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𝑓</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is some suitable function of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𝑝</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𝑇</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However from the relation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we get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𝑓</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𝜇</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so we see, that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𝐺</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can be expressed as </a:t>
                </a:r>
              </a:p>
            </p:txBody>
          </p:sp>
        </mc:Choice>
        <mc:Fallback xmlns="">
          <p:sp>
            <p:nvSpPr>
              <p:cNvPr id="25" name="TextBox 24">
                <a:extLst>
                  <a:ext uri="{FF2B5EF4-FFF2-40B4-BE49-F238E27FC236}">
                    <a16:creationId xmlns:a16="http://schemas.microsoft.com/office/drawing/2014/main" id="{20EA1A15-508E-4B43-8AB3-6D51C742998B}"/>
                  </a:ext>
                </a:extLst>
              </p:cNvPr>
              <p:cNvSpPr txBox="1">
                <a:spLocks noRot="1" noChangeAspect="1" noMove="1" noResize="1" noEditPoints="1" noAdjustHandles="1" noChangeArrowheads="1" noChangeShapeType="1" noTextEdit="1"/>
              </p:cNvSpPr>
              <p:nvPr/>
            </p:nvSpPr>
            <p:spPr>
              <a:xfrm>
                <a:off x="183515" y="3772392"/>
                <a:ext cx="8453120" cy="2031325"/>
              </a:xfrm>
              <a:prstGeom prst="rect">
                <a:avLst/>
              </a:prstGeom>
              <a:blipFill>
                <a:blip r:embed="rId17"/>
                <a:stretch>
                  <a:fillRect l="-577" t="-1802" b="-3904"/>
                </a:stretch>
              </a:blipFill>
            </p:spPr>
            <p:txBody>
              <a:bodyPr/>
              <a:lstStyle/>
              <a:p>
                <a:r>
                  <a:rPr lang="sk-SK">
                    <a:noFill/>
                  </a:rPr>
                  <a:t> </a:t>
                </a:r>
              </a:p>
            </p:txBody>
          </p:sp>
        </mc:Fallback>
      </mc:AlternateContent>
      <p:pic>
        <p:nvPicPr>
          <p:cNvPr id="26" name="Picture 25">
            <a:extLst>
              <a:ext uri="{FF2B5EF4-FFF2-40B4-BE49-F238E27FC236}">
                <a16:creationId xmlns:a16="http://schemas.microsoft.com/office/drawing/2014/main" id="{C29D286C-15E5-41AD-8B06-8E5F24F3394F}"/>
              </a:ext>
            </a:extLst>
          </p:cNvPr>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tretch>
            <a:fillRect/>
          </a:stretch>
        </p:blipFill>
        <p:spPr>
          <a:xfrm>
            <a:off x="3769120" y="4788054"/>
            <a:ext cx="1273905" cy="524190"/>
          </a:xfrm>
          <a:prstGeom prst="rect">
            <a:avLst/>
          </a:prstGeom>
        </p:spPr>
      </p:pic>
      <p:pic>
        <p:nvPicPr>
          <p:cNvPr id="28" name="Picture 27">
            <a:extLst>
              <a:ext uri="{FF2B5EF4-FFF2-40B4-BE49-F238E27FC236}">
                <a16:creationId xmlns:a16="http://schemas.microsoft.com/office/drawing/2014/main" id="{C5128F97-FF11-4ABC-8746-1CBB6905A441}"/>
              </a:ext>
            </a:extLst>
          </p:cNvPr>
          <p:cNvPicPr>
            <a:picLocks noChangeAspect="1"/>
          </p:cNvPicPr>
          <p:nvPr>
            <p:custDataLst>
              <p:tags r:id="rId7"/>
            </p:custDataLst>
          </p:nvPr>
        </p:nvPicPr>
        <p:blipFill>
          <a:blip r:embed="rId18" cstate="print">
            <a:extLst>
              <a:ext uri="{28A0092B-C50C-407E-A947-70E740481C1C}">
                <a14:useLocalDpi xmlns:a14="http://schemas.microsoft.com/office/drawing/2010/main" val="0"/>
              </a:ext>
            </a:extLst>
          </a:blip>
          <a:stretch>
            <a:fillRect/>
          </a:stretch>
        </p:blipFill>
        <p:spPr>
          <a:xfrm>
            <a:off x="3468000" y="6087128"/>
            <a:ext cx="2208000" cy="229714"/>
          </a:xfrm>
          <a:prstGeom prst="rect">
            <a:avLst/>
          </a:prstGeom>
        </p:spPr>
      </p:pic>
      <p:sp>
        <p:nvSpPr>
          <p:cNvPr id="29" name="Rectangle 28">
            <a:extLst>
              <a:ext uri="{FF2B5EF4-FFF2-40B4-BE49-F238E27FC236}">
                <a16:creationId xmlns:a16="http://schemas.microsoft.com/office/drawing/2014/main" id="{7E617869-E037-4509-A209-89BA595FEF46}"/>
              </a:ext>
            </a:extLst>
          </p:cNvPr>
          <p:cNvSpPr/>
          <p:nvPr/>
        </p:nvSpPr>
        <p:spPr>
          <a:xfrm>
            <a:off x="3302000" y="5943600"/>
            <a:ext cx="2600960" cy="5384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Audio 4">
            <a:hlinkClick r:id="" action="ppaction://media"/>
            <a:extLst>
              <a:ext uri="{FF2B5EF4-FFF2-40B4-BE49-F238E27FC236}">
                <a16:creationId xmlns:a16="http://schemas.microsoft.com/office/drawing/2014/main" id="{F8636539-E058-4A1B-8A0A-3891FF0E6980}"/>
              </a:ext>
            </a:extLst>
          </p:cNvPr>
          <p:cNvPicPr>
            <a:picLocks noChangeAspect="1"/>
          </p:cNvPicPr>
          <p:nvPr>
            <a:audioFile r:link="rId9"/>
            <p:extLst>
              <p:ext uri="{DAA4B4D4-6D71-4841-9C94-3DE7FCFB9230}">
                <p14:media xmlns:p14="http://schemas.microsoft.com/office/powerpoint/2010/main" r:embed="rId8"/>
              </p:ext>
            </p:extLst>
          </p:nvPr>
        </p:nvPicPr>
        <p:blipFill>
          <a:blip r:embed="rId1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20890342"/>
      </p:ext>
    </p:extLst>
  </p:cSld>
  <p:clrMapOvr>
    <a:masterClrMapping/>
  </p:clrMapOvr>
  <mc:AlternateContent xmlns:mc="http://schemas.openxmlformats.org/markup-compatibility/2006">
    <mc:Choice xmlns:p14="http://schemas.microsoft.com/office/powerpoint/2010/main" Requires="p14">
      <p:transition spd="slow" p14:dur="2000" advTm="152958"/>
    </mc:Choice>
    <mc:Fallback>
      <p:transition spd="slow" advTm="152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159" x="5897563" y="6469063"/>
          <p14:tracePt t="1175" x="5897563" y="6437313"/>
          <p14:tracePt t="1184" x="5905500" y="6419850"/>
          <p14:tracePt t="1191" x="5938838" y="6370638"/>
          <p14:tracePt t="1200" x="5972175" y="6296025"/>
          <p14:tracePt t="1208" x="6005513" y="6238875"/>
          <p14:tracePt t="1216" x="6038850" y="6164263"/>
          <p14:tracePt t="1223" x="6070600" y="6105525"/>
          <p14:tracePt t="1232" x="6111875" y="6040438"/>
          <p14:tracePt t="1240" x="6145213" y="5973763"/>
          <p14:tracePt t="1247" x="6178550" y="5907088"/>
          <p14:tracePt t="1255" x="6219825" y="5834063"/>
          <p14:tracePt t="1264" x="6269038" y="5759450"/>
          <p14:tracePt t="1272" x="6302375" y="5668963"/>
          <p14:tracePt t="1279" x="6335713" y="5561013"/>
          <p14:tracePt t="1288" x="6343650" y="5461000"/>
          <p14:tracePt t="1303" x="6351588" y="5362575"/>
          <p14:tracePt t="1305" x="6351588" y="5280025"/>
          <p14:tracePt t="1312" x="6343650" y="5189538"/>
          <p14:tracePt t="1321" x="6318250" y="5114925"/>
          <p14:tracePt t="1327" x="6286500" y="5056188"/>
          <p14:tracePt t="1337" x="6276975" y="5006975"/>
          <p14:tracePt t="1344" x="6261100" y="4965700"/>
          <p14:tracePt t="1353" x="6253163" y="4916488"/>
          <p14:tracePt t="1360" x="6245225" y="4883150"/>
          <p14:tracePt t="1370" x="6245225" y="4849813"/>
          <p14:tracePt t="1376" x="6245225" y="4841875"/>
          <p14:tracePt t="1407" x="6235700" y="4826000"/>
          <p14:tracePt t="1416" x="6219825" y="4800600"/>
          <p14:tracePt t="1423" x="6203950" y="4784725"/>
          <p14:tracePt t="1432" x="6170613" y="4751388"/>
          <p14:tracePt t="1439" x="6137275" y="4702175"/>
          <p14:tracePt t="1447" x="6080125" y="4618038"/>
          <p14:tracePt t="1455" x="6038850" y="4545013"/>
          <p14:tracePt t="1464" x="5988050" y="4462463"/>
          <p14:tracePt t="1473" x="5938838" y="4387850"/>
          <p14:tracePt t="1480" x="5889625" y="4329113"/>
          <p14:tracePt t="1489" x="5830888" y="4264025"/>
          <p14:tracePt t="1496" x="5789613" y="4205288"/>
          <p14:tracePt t="1505" x="5748338" y="4156075"/>
          <p14:tracePt t="1512" x="5707063" y="4106863"/>
          <p14:tracePt t="1521" x="5675313" y="4057650"/>
          <p14:tracePt t="1528" x="5641975" y="4006850"/>
          <p14:tracePt t="1537" x="5624513" y="3965575"/>
          <p14:tracePt t="1544" x="5600700" y="3916363"/>
          <p14:tracePt t="1554" x="5567363" y="3867150"/>
          <p14:tracePt t="1559" x="5526088" y="3808413"/>
          <p14:tracePt t="1569" x="5459413" y="3743325"/>
          <p14:tracePt t="1576" x="5386388" y="3668713"/>
          <p14:tracePt t="1586" x="5311775" y="3602038"/>
          <p14:tracePt t="1592" x="5245100" y="3519488"/>
          <p14:tracePt t="1603" x="5146675" y="3429000"/>
          <p14:tracePt t="1607" x="5064125" y="3346450"/>
          <p14:tracePt t="1616" x="4964113" y="3255963"/>
          <p14:tracePt t="1623" x="4857750" y="3148013"/>
          <p14:tracePt t="1632" x="4741863" y="3024188"/>
          <p14:tracePt t="1640" x="4618038" y="2900363"/>
          <p14:tracePt t="1648" x="4510088" y="2792413"/>
          <p14:tracePt t="1656" x="4386263" y="2693988"/>
          <p14:tracePt t="1663" x="4319588" y="2644775"/>
          <p14:tracePt t="1673" x="4244975" y="2578100"/>
          <p14:tracePt t="1680" x="4171950" y="2519363"/>
          <p14:tracePt t="1688" x="4105275" y="2478088"/>
          <p14:tracePt t="1695" x="4030663" y="2428875"/>
          <p14:tracePt t="1705" x="3956050" y="2371725"/>
          <p14:tracePt t="1712" x="3890963" y="2330450"/>
          <p14:tracePt t="1721" x="3816350" y="2271713"/>
          <p14:tracePt t="1727" x="3716338" y="2230438"/>
          <p14:tracePt t="1737" x="3551238" y="2165350"/>
          <p14:tracePt t="1743" x="3436938" y="2124075"/>
          <p14:tracePt t="1754" x="3295650" y="2082800"/>
          <p14:tracePt t="1759" x="3155950" y="2024063"/>
          <p14:tracePt t="1770" x="3006725" y="1966913"/>
          <p14:tracePt t="1776" x="2908300" y="1933575"/>
          <p14:tracePt t="1786" x="2833688" y="1908175"/>
          <p14:tracePt t="1791" x="2751138" y="1884363"/>
          <p14:tracePt t="1800" x="2692400" y="1866900"/>
          <p14:tracePt t="1807" x="2643188" y="1851025"/>
          <p14:tracePt t="1816" x="2576513" y="1817688"/>
          <p14:tracePt t="1824" x="2519363" y="1801813"/>
          <p14:tracePt t="1832" x="2436813" y="1776413"/>
          <p14:tracePt t="1840" x="2338388" y="1760538"/>
          <p14:tracePt t="1848" x="2205038" y="1727200"/>
          <p14:tracePt t="1857" x="2032000" y="1693863"/>
          <p14:tracePt t="1864" x="1792288" y="1652588"/>
          <p14:tracePt t="1872" x="1635125" y="1644650"/>
          <p14:tracePt t="1879" x="1470025" y="1636713"/>
          <p14:tracePt t="1889" x="1363663" y="1636713"/>
          <p14:tracePt t="1895" x="1281113" y="1636713"/>
          <p14:tracePt t="1905" x="1222375" y="1636713"/>
          <p14:tracePt t="1921" x="1214438" y="1636713"/>
          <p14:tracePt t="1927" x="1189038" y="1627188"/>
          <p14:tracePt t="1937" x="1181100" y="1619250"/>
          <p14:tracePt t="1943" x="1173163" y="1619250"/>
          <p14:tracePt t="1960" x="1165225" y="1619250"/>
          <p14:tracePt t="1969" x="1123950" y="1595438"/>
          <p14:tracePt t="1987" x="1114425" y="1595438"/>
          <p14:tracePt t="1991" x="1114425" y="1585913"/>
          <p14:tracePt t="2000" x="1106488" y="1585913"/>
          <p14:tracePt t="2008" x="1098550" y="1577975"/>
          <p14:tracePt t="2023" x="1090613" y="1577975"/>
          <p14:tracePt t="2032" x="1073150" y="1577975"/>
          <p14:tracePt t="2039" x="1041400" y="1577975"/>
          <p14:tracePt t="2047" x="1016000" y="1577975"/>
          <p14:tracePt t="2055" x="974725" y="1577975"/>
          <p14:tracePt t="2063" x="949325" y="1577975"/>
          <p14:tracePt t="2071" x="917575" y="1577975"/>
          <p14:tracePt t="2079" x="908050" y="1577975"/>
          <p14:tracePt t="2089" x="900113" y="1577975"/>
          <p14:tracePt t="2215" x="908050" y="1577975"/>
          <p14:tracePt t="2223" x="917575" y="1577975"/>
          <p14:tracePt t="2232" x="949325" y="1577975"/>
          <p14:tracePt t="2239" x="982663" y="1577975"/>
          <p14:tracePt t="2247" x="1016000" y="1577975"/>
          <p14:tracePt t="2256" x="1041400" y="1577975"/>
          <p14:tracePt t="2264" x="1090613" y="1577975"/>
          <p14:tracePt t="2272" x="1181100" y="1577975"/>
          <p14:tracePt t="2279" x="1271588" y="1577975"/>
          <p14:tracePt t="2289" x="1371600" y="1577975"/>
          <p14:tracePt t="2296" x="1454150" y="1577975"/>
          <p14:tracePt t="2305" x="1544638" y="1577975"/>
          <p14:tracePt t="2311" x="1635125" y="1577975"/>
          <p14:tracePt t="2321" x="1709738" y="1577975"/>
          <p14:tracePt t="2328" x="1776413" y="1577975"/>
          <p14:tracePt t="2337" x="1841500" y="1577975"/>
          <p14:tracePt t="2343" x="1916113" y="1577975"/>
          <p14:tracePt t="2353" x="1998663" y="1577975"/>
          <p14:tracePt t="2360" x="2081213" y="1577975"/>
          <p14:tracePt t="2370" x="2181225" y="1577975"/>
          <p14:tracePt t="2376" x="2287588" y="1577975"/>
          <p14:tracePt t="2386" x="2411413" y="1577975"/>
          <p14:tracePt t="2392" x="2527300" y="1577975"/>
          <p14:tracePt t="2399" x="2651125" y="1577975"/>
          <p14:tracePt t="2407" x="2759075" y="1577975"/>
          <p14:tracePt t="2416" x="2857500" y="1577975"/>
          <p14:tracePt t="2423" x="2965450" y="1577975"/>
          <p14:tracePt t="2432" x="3081338" y="1577975"/>
          <p14:tracePt t="2439" x="3171825" y="1577975"/>
          <p14:tracePt t="2447" x="3270250" y="1577975"/>
          <p14:tracePt t="2456" x="3386138" y="1577975"/>
          <p14:tracePt t="2463" x="3468688" y="1577975"/>
          <p14:tracePt t="2472" x="3560763" y="1577975"/>
          <p14:tracePt t="2480" x="3659188" y="1577975"/>
          <p14:tracePt t="2489" x="3757613" y="1577975"/>
          <p14:tracePt t="2496" x="3865563" y="1577975"/>
          <p14:tracePt t="2505" x="3973513" y="1577975"/>
          <p14:tracePt t="2512" x="4097338" y="1577975"/>
          <p14:tracePt t="2521" x="4195763" y="1577975"/>
          <p14:tracePt t="2527" x="4311650" y="1577975"/>
          <p14:tracePt t="2537" x="4419600" y="1585913"/>
          <p14:tracePt t="2543" x="4510088" y="1595438"/>
          <p14:tracePt t="2554" x="4608513" y="1595438"/>
          <p14:tracePt t="2559" x="4708525" y="1603375"/>
          <p14:tracePt t="2570" x="4806950" y="1619250"/>
          <p14:tracePt t="2575" x="4906963" y="1636713"/>
          <p14:tracePt t="2587" x="5022850" y="1652588"/>
          <p14:tracePt t="2592" x="5137150" y="1660525"/>
          <p14:tracePt t="2599" x="5278438" y="1668463"/>
          <p14:tracePt t="2607" x="5443538" y="1693863"/>
          <p14:tracePt t="2615" x="5624513" y="1727200"/>
          <p14:tracePt t="2625" x="5765800" y="1751013"/>
          <p14:tracePt t="2632" x="5881688" y="1768475"/>
          <p14:tracePt t="2640" x="5988050" y="1784350"/>
          <p14:tracePt t="2648" x="6088063" y="1792288"/>
          <p14:tracePt t="2656" x="6170613" y="1801813"/>
          <p14:tracePt t="2664" x="6219825" y="1801813"/>
          <p14:tracePt t="2673" x="6276975" y="1801813"/>
          <p14:tracePt t="2680" x="6286500" y="1801813"/>
          <p14:tracePt t="2689" x="6302375" y="1801813"/>
          <p14:tracePt t="2696" x="6327775" y="1801813"/>
          <p14:tracePt t="2707" x="6369050" y="1801813"/>
          <p14:tracePt t="2712" x="6392863" y="1801813"/>
          <p14:tracePt t="2723" x="6410325" y="1801813"/>
          <p14:tracePt t="2727" x="6443663" y="1801813"/>
          <p14:tracePt t="2738" x="6467475" y="1801813"/>
          <p14:tracePt t="2743" x="6484938" y="1776413"/>
          <p14:tracePt t="2754" x="6500813" y="1776413"/>
          <p14:tracePt t="2759" x="6500813" y="1768475"/>
          <p14:tracePt t="2771" x="6508750" y="1760538"/>
          <p14:tracePt t="2775" x="6526213" y="1751013"/>
          <p14:tracePt t="2784" x="6542088" y="1743075"/>
          <p14:tracePt t="2792" x="6550025" y="1735138"/>
          <p14:tracePt t="2800" x="6567488" y="1735138"/>
          <p14:tracePt t="2808" x="6583363" y="1727200"/>
          <p14:tracePt t="2816" x="6591300" y="1719263"/>
          <p14:tracePt t="2823" x="6608763" y="1701800"/>
          <p14:tracePt t="2838" x="6616700" y="1701800"/>
          <p14:tracePt t="2840" x="6640513" y="1701800"/>
          <p14:tracePt t="2847" x="6657975" y="1701800"/>
          <p14:tracePt t="2856" x="6691313" y="1693863"/>
          <p14:tracePt t="2863" x="6740525" y="1677988"/>
          <p14:tracePt t="2873" x="6805613" y="1652588"/>
          <p14:tracePt t="2879" x="6897688" y="1627188"/>
          <p14:tracePt t="2889" x="7004050" y="1611313"/>
          <p14:tracePt t="2896" x="7145338" y="1603375"/>
          <p14:tracePt t="2906" x="7292975" y="1570038"/>
          <p14:tracePt t="2911" x="7450138" y="1536700"/>
          <p14:tracePt t="2921" x="7599363" y="1520825"/>
          <p14:tracePt t="2927" x="7748588" y="1495425"/>
          <p14:tracePt t="2937" x="7862888" y="1487488"/>
          <p14:tracePt t="2943" x="7970838" y="1470025"/>
          <p14:tracePt t="2953" x="8053388" y="1462088"/>
          <p14:tracePt t="2959" x="8143875" y="1446213"/>
          <p14:tracePt t="2969" x="8235950" y="1446213"/>
          <p14:tracePt t="2975" x="8318500" y="1446213"/>
          <p14:tracePt t="2983" x="8416925" y="1446213"/>
          <p14:tracePt t="2991" x="8548688" y="1446213"/>
          <p14:tracePt t="2999" x="8713788" y="1446213"/>
          <p14:tracePt t="3007" x="8870950" y="1446213"/>
          <p14:tracePt t="3016" x="9036050" y="1454150"/>
          <p14:tracePt t="3287" x="8953500" y="1900238"/>
          <p14:tracePt t="3296" x="8739188" y="1908175"/>
          <p14:tracePt t="3305" x="8540750" y="1908175"/>
          <p14:tracePt t="3312" x="8293100" y="1908175"/>
          <p14:tracePt t="3321" x="8045450" y="1908175"/>
          <p14:tracePt t="3328" x="7797800" y="1908175"/>
          <p14:tracePt t="3338" x="7591425" y="1908175"/>
          <p14:tracePt t="3343" x="7418388" y="1908175"/>
          <p14:tracePt t="3354" x="7210425" y="1908175"/>
          <p14:tracePt t="3360" x="7004050" y="1908175"/>
          <p14:tracePt t="3368" x="6831013" y="1908175"/>
          <p14:tracePt t="3376" x="6665913" y="1908175"/>
          <p14:tracePt t="3384" x="6484938" y="1908175"/>
          <p14:tracePt t="3391" x="6310313" y="1908175"/>
          <p14:tracePt t="3400" x="6170613" y="1908175"/>
          <p14:tracePt t="3407" x="6054725" y="1908175"/>
          <p14:tracePt t="3416" x="5964238" y="1908175"/>
          <p14:tracePt t="3423" x="5864225" y="1908175"/>
          <p14:tracePt t="3431" x="5757863" y="1908175"/>
          <p14:tracePt t="3440" x="5657850" y="1908175"/>
          <p14:tracePt t="3447" x="5551488" y="1908175"/>
          <p14:tracePt t="3457" x="5427663" y="1908175"/>
          <p14:tracePt t="3464" x="5294313" y="1908175"/>
          <p14:tracePt t="3473" x="5170488" y="1900238"/>
          <p14:tracePt t="3480" x="5064125" y="1892300"/>
          <p14:tracePt t="3489" x="4972050" y="1892300"/>
          <p14:tracePt t="3496" x="4889500" y="1892300"/>
          <p14:tracePt t="3505" x="4791075" y="1884363"/>
          <p14:tracePt t="3511" x="4700588" y="1874838"/>
          <p14:tracePt t="3522" x="4625975" y="1874838"/>
          <p14:tracePt t="3527" x="4559300" y="1874838"/>
          <p14:tracePt t="3541" x="4476750" y="1874838"/>
          <p14:tracePt t="3543" x="4394200" y="1874838"/>
          <p14:tracePt t="3554" x="4303713" y="1874838"/>
          <p14:tracePt t="3559" x="4203700" y="1874838"/>
          <p14:tracePt t="3568" x="4089400" y="1874838"/>
          <p14:tracePt t="3575" x="3965575" y="1874838"/>
          <p14:tracePt t="3584" x="3832225" y="1874838"/>
          <p14:tracePt t="3591" x="3725863" y="1874838"/>
          <p14:tracePt t="3600" x="3609975" y="1874838"/>
          <p14:tracePt t="3607" x="3509963" y="1874838"/>
          <p14:tracePt t="3615" x="3419475" y="1874838"/>
          <p14:tracePt t="3623" x="3336925" y="1874838"/>
          <p14:tracePt t="3632" x="3262313" y="1874838"/>
          <p14:tracePt t="3641" x="3187700" y="1874838"/>
          <p14:tracePt t="3647" x="3105150" y="1874838"/>
          <p14:tracePt t="3656" x="3032125" y="1874838"/>
          <p14:tracePt t="3663" x="2957513" y="1874838"/>
          <p14:tracePt t="3674" x="2874963" y="1874838"/>
          <p14:tracePt t="3679" x="2774950" y="1874838"/>
          <p14:tracePt t="3689" x="2676525" y="1874838"/>
          <p14:tracePt t="3696" x="2593975" y="1874838"/>
          <p14:tracePt t="3706" x="2486025" y="1874838"/>
          <p14:tracePt t="3711" x="2403475" y="1874838"/>
          <p14:tracePt t="3721" x="2328863" y="1874838"/>
          <p14:tracePt t="3727" x="2263775" y="1874838"/>
          <p14:tracePt t="3739" x="2197100" y="1884363"/>
          <p14:tracePt t="3743" x="2139950" y="1900238"/>
          <p14:tracePt t="3754" x="2065338" y="1917700"/>
          <p14:tracePt t="3759" x="1990725" y="1933575"/>
          <p14:tracePt t="3768" x="1900238" y="1941513"/>
          <p14:tracePt t="3775" x="1825625" y="1949450"/>
          <p14:tracePt t="3783" x="1751013" y="1958975"/>
          <p14:tracePt t="3792" x="1684338" y="1974850"/>
          <p14:tracePt t="3799" x="1643063" y="1982788"/>
          <p14:tracePt t="3807" x="1593850" y="1990725"/>
          <p14:tracePt t="3816" x="1560513" y="2016125"/>
          <p14:tracePt t="3825" x="1536700" y="2032000"/>
          <p14:tracePt t="3832" x="1495425" y="2057400"/>
          <p14:tracePt t="3841" x="1446213" y="2082800"/>
          <p14:tracePt t="3847" x="1395413" y="2106613"/>
          <p14:tracePt t="3856" x="1354138" y="2124075"/>
          <p14:tracePt t="3864" x="1312863" y="2147888"/>
          <p14:tracePt t="3873" x="1289050" y="2165350"/>
          <p14:tracePt t="3879" x="1271588" y="2173288"/>
          <p14:tracePt t="3889" x="1255713" y="2181225"/>
          <p14:tracePt t="3895" x="1255713" y="2189163"/>
          <p14:tracePt t="3905" x="1247775" y="2197100"/>
          <p14:tracePt t="3911" x="1247775" y="2214563"/>
          <p14:tracePt t="3921" x="1247775" y="2222500"/>
          <p14:tracePt t="3938" x="1247775" y="2239963"/>
          <p14:tracePt t="3943" x="1247775" y="2255838"/>
          <p14:tracePt t="3959" x="1255713" y="2255838"/>
          <p14:tracePt t="3968" x="1289050" y="2255838"/>
          <p14:tracePt t="3976" x="1312863" y="2255838"/>
          <p14:tracePt t="3983" x="1346200" y="2255838"/>
          <p14:tracePt t="3991" x="1371600" y="2247900"/>
          <p14:tracePt t="3999" x="1420813" y="2239963"/>
          <p14:tracePt t="4007" x="1495425" y="2214563"/>
          <p14:tracePt t="4015" x="1552575" y="2189163"/>
          <p14:tracePt t="4024" x="1635125" y="2173288"/>
          <p14:tracePt t="4031" x="1709738" y="2165350"/>
          <p14:tracePt t="4041" x="1776413" y="2147888"/>
          <p14:tracePt t="4047" x="1825625" y="2132013"/>
          <p14:tracePt t="4057" x="1833563" y="2124075"/>
          <p14:tracePt t="4063" x="1841500" y="2114550"/>
          <p14:tracePt t="4072" x="1866900" y="2106613"/>
          <p14:tracePt t="4079" x="1908175" y="2090738"/>
          <p14:tracePt t="4089" x="1933575" y="2057400"/>
          <p14:tracePt t="4095" x="1974850" y="2041525"/>
          <p14:tracePt t="4105" x="2024063" y="1990725"/>
          <p14:tracePt t="4112" x="2039938" y="1974850"/>
          <p14:tracePt t="4123" x="2081213" y="1941513"/>
          <p14:tracePt t="4127" x="2122488" y="1908175"/>
          <p14:tracePt t="4139" x="2171700" y="1874838"/>
          <p14:tracePt t="4143" x="2222500" y="1851025"/>
          <p14:tracePt t="4155" x="2271713" y="1817688"/>
          <p14:tracePt t="4174" x="2370138" y="1735138"/>
          <p14:tracePt t="4176" x="2420938" y="1701800"/>
          <p14:tracePt t="4183" x="2462213" y="1677988"/>
          <p14:tracePt t="4192" x="2503488" y="1644650"/>
          <p14:tracePt t="4200" x="2527300" y="1619250"/>
          <p14:tracePt t="4208" x="2544763" y="1603375"/>
          <p14:tracePt t="4215" x="2568575" y="1585913"/>
          <p14:tracePt t="4224" x="2586038" y="1570038"/>
          <p14:tracePt t="4231" x="2609850" y="1554163"/>
          <p14:tracePt t="4243" x="2635250" y="1544638"/>
          <p14:tracePt t="4247" x="2676525" y="1544638"/>
          <p14:tracePt t="4257" x="2709863" y="1544638"/>
          <p14:tracePt t="4264" x="2751138" y="1536700"/>
          <p14:tracePt t="4273" x="2800350" y="1528763"/>
          <p14:tracePt t="4279" x="2857500" y="1520825"/>
          <p14:tracePt t="4289" x="2932113" y="1511300"/>
          <p14:tracePt t="4295" x="3032125" y="1495425"/>
          <p14:tracePt t="4306" x="3155950" y="1479550"/>
          <p14:tracePt t="4311" x="3303588" y="1462088"/>
          <p14:tracePt t="4322" x="3460750" y="1462088"/>
          <p14:tracePt t="4327" x="3617913" y="1462088"/>
          <p14:tracePt t="4340" x="3775075" y="1462088"/>
          <p14:tracePt t="4343" x="3914775" y="1462088"/>
          <p14:tracePt t="4352" x="4022725" y="1462088"/>
          <p14:tracePt t="4360" x="4138613" y="1462088"/>
          <p14:tracePt t="4368" x="4254500" y="1462088"/>
          <p14:tracePt t="4375" x="4360863" y="1462088"/>
          <p14:tracePt t="4383" x="4476750" y="1462088"/>
          <p14:tracePt t="4391" x="4592638" y="1462088"/>
          <p14:tracePt t="4399" x="4700588" y="1470025"/>
          <p14:tracePt t="4407" x="4840288" y="1479550"/>
          <p14:tracePt t="4416" x="4956175" y="1487488"/>
          <p14:tracePt t="4425" x="5054600" y="1503363"/>
          <p14:tracePt t="4431" x="5154613" y="1511300"/>
          <p14:tracePt t="4442" x="5270500" y="1528763"/>
          <p14:tracePt t="4447" x="5394325" y="1562100"/>
          <p14:tracePt t="4457" x="5492750" y="1577975"/>
          <p14:tracePt t="4464" x="5583238" y="1585913"/>
          <p14:tracePt t="4473" x="5657850" y="1585913"/>
          <p14:tracePt t="4480" x="5740400" y="1585913"/>
          <p14:tracePt t="4489" x="5807075" y="1595438"/>
          <p14:tracePt t="4495" x="5873750" y="1595438"/>
          <p14:tracePt t="4505" x="5946775" y="1603375"/>
          <p14:tracePt t="4511" x="6038850" y="1611313"/>
          <p14:tracePt t="4521" x="6111875" y="1619250"/>
          <p14:tracePt t="4527" x="6227763" y="1644650"/>
          <p14:tracePt t="4539" x="6335713" y="1652588"/>
          <p14:tracePt t="4543" x="6434138" y="1660525"/>
          <p14:tracePt t="4553" x="6534150" y="1668463"/>
          <p14:tracePt t="4561" x="6640513" y="1668463"/>
          <p14:tracePt t="4567" x="6764338" y="1668463"/>
          <p14:tracePt t="4576" x="6897688" y="1677988"/>
          <p14:tracePt t="4583" x="7021513" y="1685925"/>
          <p14:tracePt t="4591" x="7145338" y="1685925"/>
          <p14:tracePt t="4599" x="7292975" y="1685925"/>
          <p14:tracePt t="4608" x="7426325" y="1685925"/>
          <p14:tracePt t="4615" x="7566025" y="1685925"/>
          <p14:tracePt t="4624" x="7731125" y="1701800"/>
          <p14:tracePt t="4632" x="7847013" y="1701800"/>
          <p14:tracePt t="4641" x="7947025" y="1701800"/>
          <p14:tracePt t="4647" x="8020050" y="1701800"/>
          <p14:tracePt t="4657" x="8086725" y="1701800"/>
          <p14:tracePt t="4664" x="8143875" y="1709738"/>
          <p14:tracePt t="4673" x="8161338" y="1709738"/>
          <p14:tracePt t="4679" x="8194675" y="1709738"/>
          <p14:tracePt t="4691" x="8235950" y="1719263"/>
          <p14:tracePt t="4695" x="8259763" y="1727200"/>
          <p14:tracePt t="4705" x="8285163" y="1727200"/>
          <p14:tracePt t="4711" x="8308975" y="1727200"/>
          <p14:tracePt t="4721" x="8350250" y="1743075"/>
          <p14:tracePt t="4727" x="8383588" y="1751013"/>
          <p14:tracePt t="4739" x="8434388" y="1751013"/>
          <p14:tracePt t="4743" x="8466138" y="1751013"/>
          <p14:tracePt t="4752" x="8499475" y="1751013"/>
          <p14:tracePt t="4759" x="8524875" y="1751013"/>
          <p14:tracePt t="4767" x="8532813" y="1751013"/>
          <p14:tracePt t="4783" x="8540750" y="1751013"/>
          <p14:tracePt t="4807" x="8548688" y="1751013"/>
          <p14:tracePt t="4815" x="8566150" y="1751013"/>
          <p14:tracePt t="4824" x="8582025" y="1743075"/>
          <p14:tracePt t="4831" x="8615363" y="1743075"/>
          <p14:tracePt t="4841" x="8631238" y="1743075"/>
          <p14:tracePt t="4847" x="8664575" y="1743075"/>
          <p14:tracePt t="4857" x="8723313" y="1743075"/>
          <p14:tracePt t="4864" x="8780463" y="1735138"/>
          <p14:tracePt t="4873" x="8847138" y="1727200"/>
          <p14:tracePt t="4891" x="8945563" y="1719263"/>
          <p14:tracePt t="4895" x="8978900" y="1719263"/>
          <p14:tracePt t="4905" x="9020175" y="1719263"/>
          <p14:tracePt t="4922" x="9028113" y="1701800"/>
          <p14:tracePt t="5000" x="9012238" y="1709738"/>
          <p14:tracePt t="5008" x="8970963" y="1727200"/>
          <p14:tracePt t="5015" x="8921750" y="1743075"/>
          <p14:tracePt t="5024" x="8878888" y="1760538"/>
          <p14:tracePt t="5031" x="8837613" y="1784350"/>
          <p14:tracePt t="5042" x="8764588" y="1817688"/>
          <p14:tracePt t="5047" x="8697913" y="1843088"/>
          <p14:tracePt t="5057" x="8615363" y="1884363"/>
          <p14:tracePt t="5064" x="8532813" y="1908175"/>
          <p14:tracePt t="5073" x="8458200" y="1933575"/>
          <p14:tracePt t="5079" x="8393113" y="1958975"/>
          <p14:tracePt t="5089" x="8318500" y="1974850"/>
          <p14:tracePt t="5095" x="8243888" y="2000250"/>
          <p14:tracePt t="5105" x="8169275" y="2032000"/>
          <p14:tracePt t="5111" x="8086725" y="2049463"/>
          <p14:tracePt t="5122" x="8012113" y="2057400"/>
          <p14:tracePt t="5127" x="7921625" y="2065338"/>
          <p14:tracePt t="5136" x="7831138" y="2073275"/>
          <p14:tracePt t="5144" x="7731125" y="2082800"/>
          <p14:tracePt t="5152" x="7632700" y="2098675"/>
          <p14:tracePt t="5159" x="7542213" y="2114550"/>
          <p14:tracePt t="5167" x="7434263" y="2124075"/>
          <p14:tracePt t="5175" x="7310438" y="2124075"/>
          <p14:tracePt t="5183" x="7202488" y="2124075"/>
          <p14:tracePt t="5191" x="7096125" y="2124075"/>
          <p14:tracePt t="5199" x="6980238" y="2124075"/>
          <p14:tracePt t="5208" x="6880225" y="2124075"/>
          <p14:tracePt t="5216" x="6764338" y="2124075"/>
          <p14:tracePt t="5224" x="6657975" y="2124075"/>
          <p14:tracePt t="5232" x="6550025" y="2124075"/>
          <p14:tracePt t="5241" x="6426200" y="2124075"/>
          <p14:tracePt t="5247" x="6318250" y="2124075"/>
          <p14:tracePt t="5257" x="6211888" y="2124075"/>
          <p14:tracePt t="5264" x="6111875" y="2124075"/>
          <p14:tracePt t="5273" x="6013450" y="2124075"/>
          <p14:tracePt t="5279" x="5905500" y="2124075"/>
          <p14:tracePt t="5289" x="5815013" y="2124075"/>
          <p14:tracePt t="5295" x="5732463" y="2124075"/>
          <p14:tracePt t="5305" x="5641975" y="2124075"/>
          <p14:tracePt t="5311" x="5541963" y="2124075"/>
          <p14:tracePt t="5322" x="5443538" y="2124075"/>
          <p14:tracePt t="5327" x="5345113" y="2124075"/>
          <p14:tracePt t="5336" x="5229225" y="2124075"/>
          <p14:tracePt t="5343" x="5095875" y="2124075"/>
          <p14:tracePt t="5352" x="4930775" y="2124075"/>
          <p14:tracePt t="5359" x="4749800" y="2124075"/>
          <p14:tracePt t="5367" x="4576763" y="2124075"/>
          <p14:tracePt t="5375" x="4435475" y="2124075"/>
          <p14:tracePt t="5383" x="4278313" y="2124075"/>
          <p14:tracePt t="5391" x="4171950" y="2124075"/>
          <p14:tracePt t="5399" x="4056063" y="2124075"/>
          <p14:tracePt t="5408" x="3965575" y="2124075"/>
          <p14:tracePt t="5416" x="3865563" y="2124075"/>
          <p14:tracePt t="5424" x="3767138" y="2124075"/>
          <p14:tracePt t="5432" x="3667125" y="2124075"/>
          <p14:tracePt t="5441" x="3568700" y="2124075"/>
          <p14:tracePt t="5447" x="3486150" y="2124075"/>
          <p14:tracePt t="5457" x="3411538" y="2124075"/>
          <p14:tracePt t="5463" x="3344863" y="2124075"/>
          <p14:tracePt t="5473" x="3287713" y="2124075"/>
          <p14:tracePt t="5479" x="3246438" y="2124075"/>
          <p14:tracePt t="5489" x="3205163" y="2124075"/>
          <p14:tracePt t="5495" x="3155950" y="2124075"/>
          <p14:tracePt t="5505" x="3122613" y="2124075"/>
          <p14:tracePt t="5511" x="3089275" y="2124075"/>
          <p14:tracePt t="5522" x="3040063" y="2124075"/>
          <p14:tracePt t="5527" x="2998788" y="2124075"/>
          <p14:tracePt t="5536" x="2932113" y="2124075"/>
          <p14:tracePt t="5543" x="2890838" y="2124075"/>
          <p14:tracePt t="5551" x="2849563" y="2124075"/>
          <p14:tracePt t="5559" x="2816225" y="2124075"/>
          <p14:tracePt t="5567" x="2774950" y="2124075"/>
          <p14:tracePt t="5575" x="2741613" y="2124075"/>
          <p14:tracePt t="5583" x="2717800" y="2124075"/>
          <p14:tracePt t="5591" x="2684463" y="2132013"/>
          <p14:tracePt t="5599" x="2643188" y="2139950"/>
          <p14:tracePt t="5608" x="2617788" y="2147888"/>
          <p14:tracePt t="5615" x="2593975" y="2155825"/>
          <p14:tracePt t="5625" x="2560638" y="2155825"/>
          <p14:tracePt t="5631" x="2552700" y="2155825"/>
          <p14:tracePt t="5642" x="2544763" y="2165350"/>
          <p14:tracePt t="5647" x="2535238" y="2165350"/>
          <p14:tracePt t="5657" x="2527300" y="2165350"/>
          <p14:tracePt t="5664" x="2519363" y="2181225"/>
          <p14:tracePt t="5673" x="2511425" y="2181225"/>
          <p14:tracePt t="5680" x="2493963" y="2189163"/>
          <p14:tracePt t="5689" x="2486025" y="2197100"/>
          <p14:tracePt t="5695" x="2452688" y="2222500"/>
          <p14:tracePt t="5707" x="2420938" y="2239963"/>
          <p14:tracePt t="5711" x="2395538" y="2239963"/>
          <p14:tracePt t="5722" x="2379663" y="2263775"/>
          <p14:tracePt t="5727" x="2338388" y="2271713"/>
          <p14:tracePt t="5736" x="2328863" y="2305050"/>
          <p14:tracePt t="5743" x="2297113" y="2312988"/>
          <p14:tracePt t="5751" x="2287588" y="2322513"/>
          <p14:tracePt t="5760" x="2263775" y="2346325"/>
          <p14:tracePt t="5767" x="2246313" y="2371725"/>
          <p14:tracePt t="5775" x="2212975" y="2387600"/>
          <p14:tracePt t="5784" x="2189163" y="2420938"/>
          <p14:tracePt t="5792" x="2189163" y="2428875"/>
          <p14:tracePt t="5799" x="2171700" y="2436813"/>
          <p14:tracePt t="5810" x="2163763" y="2436813"/>
          <p14:tracePt t="5959" x="2163763" y="2446338"/>
          <p14:tracePt t="6559" x="2171700" y="2446338"/>
          <p14:tracePt t="6583" x="2171700" y="2436813"/>
          <p14:tracePt t="6599" x="2181225" y="2436813"/>
          <p14:tracePt t="6608" x="2181225" y="2428875"/>
          <p14:tracePt t="6625" x="2197100" y="2420938"/>
          <p14:tracePt t="6631" x="2222500" y="2413000"/>
          <p14:tracePt t="6641" x="2230438" y="2405063"/>
          <p14:tracePt t="6647" x="2238375" y="2405063"/>
          <p14:tracePt t="6657" x="2254250" y="2405063"/>
          <p14:tracePt t="6663" x="2271713" y="2387600"/>
          <p14:tracePt t="6680" x="2287588" y="2371725"/>
          <p14:tracePt t="6696" x="2297113" y="2371725"/>
          <p14:tracePt t="6704" x="2312988" y="2371725"/>
          <p14:tracePt t="6712" x="2328863" y="2363788"/>
          <p14:tracePt t="6720" x="2346325" y="2354263"/>
          <p14:tracePt t="6727" x="2362200" y="2354263"/>
          <p14:tracePt t="6735" x="2379663" y="2346325"/>
          <p14:tracePt t="6743" x="2387600" y="2338388"/>
          <p14:tracePt t="6751" x="2411413" y="2330450"/>
          <p14:tracePt t="6759" x="2428875" y="2330450"/>
          <p14:tracePt t="6776" x="2444750" y="2312988"/>
          <p14:tracePt t="6784" x="2462213" y="2312988"/>
          <p14:tracePt t="6793" x="2478088" y="2312988"/>
          <p14:tracePt t="6799" x="2511425" y="2305050"/>
          <p14:tracePt t="6809" x="2527300" y="2289175"/>
          <p14:tracePt t="6816" x="2560638" y="2289175"/>
          <p14:tracePt t="6825" x="2568575" y="2289175"/>
          <p14:tracePt t="6831" x="2586038" y="2289175"/>
          <p14:tracePt t="6841" x="2617788" y="2289175"/>
          <p14:tracePt t="6847" x="2643188" y="2289175"/>
          <p14:tracePt t="6858" x="2676525" y="2289175"/>
          <p14:tracePt t="6863" x="2709863" y="2289175"/>
          <p14:tracePt t="6876" x="2741613" y="2281238"/>
          <p14:tracePt t="6879" x="2774950" y="2271713"/>
          <p14:tracePt t="6890" x="2808288" y="2271713"/>
          <p14:tracePt t="6896" x="2849563" y="2271713"/>
          <p14:tracePt t="6904" x="2874963" y="2271713"/>
          <p14:tracePt t="6911" x="2908300" y="2271713"/>
          <p14:tracePt t="6920" x="2949575" y="2271713"/>
          <p14:tracePt t="6927" x="2990850" y="2271713"/>
          <p14:tracePt t="6936" x="3048000" y="2271713"/>
          <p14:tracePt t="6943" x="3097213" y="2263775"/>
          <p14:tracePt t="6951" x="3122613" y="2255838"/>
          <p14:tracePt t="6959" x="3155950" y="2255838"/>
          <p14:tracePt t="6968" x="3187700" y="2255838"/>
          <p14:tracePt t="6976" x="3197225" y="2255838"/>
          <p14:tracePt t="6983" x="3228975" y="2255838"/>
          <p14:tracePt t="6992" x="3254375" y="2255838"/>
          <p14:tracePt t="7000" x="3287713" y="2255838"/>
          <p14:tracePt t="7009" x="3313113" y="2255838"/>
          <p14:tracePt t="7015" x="3344863" y="2255838"/>
          <p14:tracePt t="7025" x="3395663" y="2255838"/>
          <p14:tracePt t="7031" x="3436938" y="2255838"/>
          <p14:tracePt t="7042" x="3460750" y="2255838"/>
          <p14:tracePt t="7047" x="3478213" y="2255838"/>
          <p14:tracePt t="7057" x="3502025" y="2255838"/>
          <p14:tracePt t="7063" x="3535363" y="2255838"/>
          <p14:tracePt t="7072" x="3568700" y="2255838"/>
          <p14:tracePt t="7079" x="3592513" y="2255838"/>
          <p14:tracePt t="7089" x="3609975" y="2255838"/>
          <p14:tracePt t="7095" x="3633788" y="2255838"/>
          <p14:tracePt t="7103" x="3651250" y="2255838"/>
          <p14:tracePt t="7111" x="3667125" y="2255838"/>
          <p14:tracePt t="7119" x="3675063" y="2255838"/>
          <p14:tracePt t="7127" x="3692525" y="2255838"/>
          <p14:tracePt t="7135" x="3708400" y="2255838"/>
          <p14:tracePt t="7143" x="3741738" y="2255838"/>
          <p14:tracePt t="7151" x="3757613" y="2255838"/>
          <p14:tracePt t="7159" x="3783013" y="2255838"/>
          <p14:tracePt t="7167" x="3808413" y="2255838"/>
          <p14:tracePt t="7175" x="3849688" y="2271713"/>
          <p14:tracePt t="7183" x="3883025" y="2271713"/>
          <p14:tracePt t="7192" x="3932238" y="2271713"/>
          <p14:tracePt t="7200" x="3973513" y="2297113"/>
          <p14:tracePt t="7209" x="3997325" y="2297113"/>
          <p14:tracePt t="7216" x="4048125" y="2297113"/>
          <p14:tracePt t="7224" x="4089400" y="2305050"/>
          <p14:tracePt t="7231" x="4162425" y="2322513"/>
          <p14:tracePt t="7241" x="4237038" y="2346325"/>
          <p14:tracePt t="7248" x="4303713" y="2363788"/>
          <p14:tracePt t="7257" x="4360863" y="2371725"/>
          <p14:tracePt t="7263" x="4419600" y="2379663"/>
          <p14:tracePt t="7274" x="4468813" y="2395538"/>
          <p14:tracePt t="7280" x="4502150" y="2395538"/>
          <p14:tracePt t="7290" x="4551363" y="2405063"/>
          <p14:tracePt t="7296" x="4584700" y="2420938"/>
          <p14:tracePt t="7303" x="4625975" y="2428875"/>
          <p14:tracePt t="7311" x="4649788" y="2436813"/>
          <p14:tracePt t="7319" x="4675188" y="2446338"/>
          <p14:tracePt t="7327" x="4708525" y="2454275"/>
          <p14:tracePt t="7336" x="4749800" y="2462213"/>
          <p14:tracePt t="7343" x="4791075" y="2470150"/>
          <p14:tracePt t="7351" x="4840288" y="2478088"/>
          <p14:tracePt t="7360" x="4889500" y="2487613"/>
          <p14:tracePt t="7367" x="4940300" y="2495550"/>
          <p14:tracePt t="7377" x="4997450" y="2503488"/>
          <p14:tracePt t="7383" x="5038725" y="2511425"/>
          <p14:tracePt t="7393" x="5080000" y="2519363"/>
          <p14:tracePt t="7399" x="5129213" y="2528888"/>
          <p14:tracePt t="7409" x="5187950" y="2536825"/>
          <p14:tracePt t="7416" x="5253038" y="2544763"/>
          <p14:tracePt t="7425" x="5319713" y="2544763"/>
          <p14:tracePt t="7431" x="5376863" y="2552700"/>
          <p14:tracePt t="7441" x="5451475" y="2570163"/>
          <p14:tracePt t="7448" x="5534025" y="2586038"/>
          <p14:tracePt t="7457" x="5600700" y="2593975"/>
          <p14:tracePt t="7463" x="5657850" y="2603500"/>
          <p14:tracePt t="7474" x="5707063" y="2611438"/>
          <p14:tracePt t="7479" x="5748338" y="2611438"/>
          <p14:tracePt t="7490" x="5789613" y="2611438"/>
          <p14:tracePt t="7495" x="5840413" y="2611438"/>
          <p14:tracePt t="7504" x="5897563" y="2619375"/>
          <p14:tracePt t="7512" x="5930900" y="2627313"/>
          <p14:tracePt t="7519" x="5964238" y="2635250"/>
          <p14:tracePt t="7527" x="6013450" y="2635250"/>
          <p14:tracePt t="7535" x="6046788" y="2635250"/>
          <p14:tracePt t="7543" x="6080125" y="2635250"/>
          <p14:tracePt t="7551" x="6111875" y="2635250"/>
          <p14:tracePt t="7559" x="6145213" y="2635250"/>
          <p14:tracePt t="7567" x="6186488" y="2635250"/>
          <p14:tracePt t="7575" x="6219825" y="2635250"/>
          <p14:tracePt t="7583" x="6253163" y="2635250"/>
          <p14:tracePt t="7592" x="6276975" y="2635250"/>
          <p14:tracePt t="7599" x="6302375" y="2635250"/>
          <p14:tracePt t="7608" x="6318250" y="2635250"/>
          <p14:tracePt t="7615" x="6327775" y="2635250"/>
          <p14:tracePt t="7625" x="6343650" y="2635250"/>
          <p14:tracePt t="7631" x="6376988" y="2635250"/>
          <p14:tracePt t="7640" x="6376988" y="2627313"/>
          <p14:tracePt t="7647" x="6392863" y="2627313"/>
          <p14:tracePt t="7657" x="6418263" y="2603500"/>
          <p14:tracePt t="7663" x="6434138" y="2603500"/>
          <p14:tracePt t="7673" x="6459538" y="2603500"/>
          <p14:tracePt t="7679" x="6459538" y="2593975"/>
          <p14:tracePt t="7691" x="6484938" y="2593975"/>
          <p14:tracePt t="7695" x="6500813" y="2578100"/>
          <p14:tracePt t="7703" x="6508750" y="2578100"/>
          <p14:tracePt t="7711" x="6534150" y="2570163"/>
          <p14:tracePt t="7719" x="6567488" y="2570163"/>
          <p14:tracePt t="7727" x="6591300" y="2570163"/>
          <p14:tracePt t="7735" x="6599238" y="2560638"/>
          <p14:tracePt t="7743" x="6616700" y="2560638"/>
          <p14:tracePt t="7751" x="6632575" y="2544763"/>
          <p14:tracePt t="7873" x="6608763" y="2544763"/>
          <p14:tracePt t="7879" x="6583363" y="2544763"/>
          <p14:tracePt t="7888" x="6550025" y="2544763"/>
          <p14:tracePt t="7895" x="6534150" y="2544763"/>
          <p14:tracePt t="7903" x="6500813" y="2544763"/>
          <p14:tracePt t="7911" x="6467475" y="2544763"/>
          <p14:tracePt t="7919" x="6434138" y="2544763"/>
          <p14:tracePt t="7927" x="6402388" y="2544763"/>
          <p14:tracePt t="7935" x="6376988" y="2544763"/>
          <p14:tracePt t="7943" x="6351588" y="2544763"/>
          <p14:tracePt t="7951" x="6318250" y="2536825"/>
          <p14:tracePt t="7960" x="6310313" y="2536825"/>
          <p14:tracePt t="7967" x="6302375" y="2536825"/>
          <p14:tracePt t="7976" x="6286500" y="2528888"/>
          <p14:tracePt t="7983" x="6261100" y="2519363"/>
          <p14:tracePt t="7993" x="6227763" y="2511425"/>
          <p14:tracePt t="7999" x="6211888" y="2503488"/>
          <p14:tracePt t="8009" x="6194425" y="2495550"/>
          <p14:tracePt t="8015" x="6162675" y="2495550"/>
          <p14:tracePt t="8025" x="6137275" y="2495550"/>
          <p14:tracePt t="8031" x="6096000" y="2495550"/>
          <p14:tracePt t="8042" x="6080125" y="2495550"/>
          <p14:tracePt t="8047" x="6046788" y="2495550"/>
          <p14:tracePt t="8058" x="5997575" y="2495550"/>
          <p14:tracePt t="8063" x="5956300" y="2495550"/>
          <p14:tracePt t="8074" x="5905500" y="2487613"/>
          <p14:tracePt t="8079" x="5864225" y="2478088"/>
          <p14:tracePt t="8088" x="5815013" y="2470150"/>
          <p14:tracePt t="8095" x="5789613" y="2462213"/>
          <p14:tracePt t="8111" x="5773738" y="2462213"/>
          <p14:tracePt t="8127" x="5757863" y="2462213"/>
          <p14:tracePt t="8135" x="5748338" y="2462213"/>
          <p14:tracePt t="8143" x="5724525" y="2462213"/>
          <p14:tracePt t="8151" x="5699125" y="2462213"/>
          <p14:tracePt t="8160" x="5675313" y="2462213"/>
          <p14:tracePt t="8167" x="5641975" y="2462213"/>
          <p14:tracePt t="8176" x="5600700" y="2462213"/>
          <p14:tracePt t="8183" x="5583238" y="2462213"/>
          <p14:tracePt t="8193" x="5559425" y="2462213"/>
          <p14:tracePt t="8199" x="5534025" y="2462213"/>
          <p14:tracePt t="8209" x="5510213" y="2462213"/>
          <p14:tracePt t="8215" x="5476875" y="2462213"/>
          <p14:tracePt t="8226" x="5443538" y="2462213"/>
          <p14:tracePt t="8231" x="5427663" y="2462213"/>
          <p14:tracePt t="8241" x="5386388" y="2462213"/>
          <p14:tracePt t="8247" x="5360988" y="2462213"/>
          <p14:tracePt t="8258" x="5319713" y="2462213"/>
          <p14:tracePt t="8263" x="5278438" y="2462213"/>
          <p14:tracePt t="8275" x="5237163" y="2462213"/>
          <p14:tracePt t="8279" x="5178425" y="2454275"/>
          <p14:tracePt t="8288" x="5129213" y="2446338"/>
          <p14:tracePt t="8295" x="5087938" y="2446338"/>
          <p14:tracePt t="8303" x="5038725" y="2446338"/>
          <p14:tracePt t="8311" x="5005388" y="2446338"/>
          <p14:tracePt t="8320" x="4972050" y="2446338"/>
          <p14:tracePt t="8327" x="4940300" y="2446338"/>
          <p14:tracePt t="8335" x="4889500" y="2446338"/>
          <p14:tracePt t="8343" x="4840288" y="2446338"/>
          <p14:tracePt t="8351" x="4773613" y="2446338"/>
          <p14:tracePt t="8360" x="4716463" y="2446338"/>
          <p14:tracePt t="8367" x="4641850" y="2446338"/>
          <p14:tracePt t="8376" x="4551363" y="2446338"/>
          <p14:tracePt t="8383" x="4460875" y="2446338"/>
          <p14:tracePt t="8393" x="4360863" y="2446338"/>
          <p14:tracePt t="8399" x="4286250" y="2446338"/>
          <p14:tracePt t="8410" x="4195763" y="2446338"/>
          <p14:tracePt t="8415" x="4097338" y="2436813"/>
          <p14:tracePt t="8425" x="4014788" y="2436813"/>
          <p14:tracePt t="8431" x="3948113" y="2436813"/>
          <p14:tracePt t="8441" x="3883025" y="2436813"/>
          <p14:tracePt t="8447" x="3832225" y="2436813"/>
          <p14:tracePt t="8458" x="3790950" y="2436813"/>
          <p14:tracePt t="8463" x="3749675" y="2436813"/>
          <p14:tracePt t="8475" x="3700463" y="2436813"/>
          <p14:tracePt t="8479" x="3659188" y="2436813"/>
          <p14:tracePt t="8488" x="3625850" y="2436813"/>
          <p14:tracePt t="8495" x="3584575" y="2436813"/>
          <p14:tracePt t="8503" x="3543300" y="2436813"/>
          <p14:tracePt t="8511" x="3502025" y="2436813"/>
          <p14:tracePt t="8519" x="3452813" y="2436813"/>
          <p14:tracePt t="8527" x="3411538" y="2436813"/>
          <p14:tracePt t="8535" x="3362325" y="2436813"/>
          <p14:tracePt t="8544" x="3321050" y="2436813"/>
          <p14:tracePt t="8551" x="3262313" y="2436813"/>
          <p14:tracePt t="8560" x="3221038" y="2436813"/>
          <p14:tracePt t="8567" x="3187700" y="2436813"/>
          <p14:tracePt t="8576" x="3146425" y="2436813"/>
          <p14:tracePt t="8583" x="3114675" y="2436813"/>
          <p14:tracePt t="8593" x="3073400" y="2436813"/>
          <p14:tracePt t="8599" x="3014663" y="2436813"/>
          <p14:tracePt t="8609" x="2973388" y="2436813"/>
          <p14:tracePt t="8615" x="2916238" y="2436813"/>
          <p14:tracePt t="8625" x="2874963" y="2436813"/>
          <p14:tracePt t="8631" x="2849563" y="2436813"/>
          <p14:tracePt t="8641" x="2833688" y="2436813"/>
          <p14:tracePt t="8659" x="2825750" y="2436813"/>
          <p14:tracePt t="8703" x="2800350" y="2436813"/>
          <p14:tracePt t="8711" x="2774950" y="2436813"/>
          <p14:tracePt t="8719" x="2741613" y="2436813"/>
          <p14:tracePt t="8727" x="2700338" y="2436813"/>
          <p14:tracePt t="8735" x="2684463" y="2436813"/>
          <p14:tracePt t="8744" x="2643188" y="2436813"/>
          <p14:tracePt t="8751" x="2593975" y="2436813"/>
          <p14:tracePt t="8760" x="2535238" y="2428875"/>
          <p14:tracePt t="8767" x="2478088" y="2413000"/>
          <p14:tracePt t="8777" x="2428875" y="2405063"/>
          <p14:tracePt t="8783" x="2379663" y="2395538"/>
          <p14:tracePt t="8793" x="2338388" y="2387600"/>
          <p14:tracePt t="8799" x="2305050" y="2387600"/>
          <p14:tracePt t="8809" x="2297113" y="2387600"/>
          <p14:tracePt t="8815" x="2279650" y="2387600"/>
          <p14:tracePt t="8831" x="2263775" y="2379663"/>
          <p14:tracePt t="8847" x="2246313" y="2379663"/>
          <p14:tracePt t="8858" x="2238375" y="2379663"/>
          <p14:tracePt t="8863" x="2230438" y="2379663"/>
          <p14:tracePt t="8951" x="2238375" y="2379663"/>
          <p14:tracePt t="8960" x="2246313" y="2379663"/>
          <p14:tracePt t="8967" x="2254250" y="2379663"/>
          <p14:tracePt t="8977" x="2287588" y="2379663"/>
          <p14:tracePt t="8983" x="2328863" y="2379663"/>
          <p14:tracePt t="8993" x="2370138" y="2379663"/>
          <p14:tracePt t="8999" x="2387600" y="2379663"/>
          <p14:tracePt t="9009" x="2411413" y="2379663"/>
          <p14:tracePt t="9015" x="2444750" y="2379663"/>
          <p14:tracePt t="9025" x="2478088" y="2379663"/>
          <p14:tracePt t="9031" x="2493963" y="2371725"/>
          <p14:tracePt t="9043" x="2519363" y="2371725"/>
          <p14:tracePt t="9047" x="2535238" y="2371725"/>
          <p14:tracePt t="9058" x="2568575" y="2371725"/>
          <p14:tracePt t="9063" x="2627313" y="2371725"/>
          <p14:tracePt t="9072" x="2692400" y="2371725"/>
          <p14:tracePt t="9079" x="2774950" y="2371725"/>
          <p14:tracePt t="9088" x="2857500" y="2371725"/>
          <p14:tracePt t="9095" x="2940050" y="2371725"/>
          <p14:tracePt t="9103" x="3022600" y="2371725"/>
          <p14:tracePt t="9111" x="3130550" y="2371725"/>
          <p14:tracePt t="9119" x="3254375" y="2371725"/>
          <p14:tracePt t="9127" x="3370263" y="2371725"/>
          <p14:tracePt t="9135" x="3486150" y="2371725"/>
          <p14:tracePt t="9144" x="3584575" y="2371725"/>
          <p14:tracePt t="9151" x="3692525" y="2371725"/>
          <p14:tracePt t="9161" x="3790950" y="2371725"/>
          <p14:tracePt t="9167" x="3890963" y="2371725"/>
          <p14:tracePt t="9177" x="3989388" y="2371725"/>
          <p14:tracePt t="9183" x="4056063" y="2371725"/>
          <p14:tracePt t="9193" x="4121150" y="2371725"/>
          <p14:tracePt t="9199" x="4187825" y="2371725"/>
          <p14:tracePt t="9209" x="4254500" y="2371725"/>
          <p14:tracePt t="9215" x="4303713" y="2371725"/>
          <p14:tracePt t="9225" x="4360863" y="2371725"/>
          <p14:tracePt t="9231" x="4427538" y="2371725"/>
          <p14:tracePt t="9241" x="4494213" y="2371725"/>
          <p14:tracePt t="9247" x="4559300" y="2371725"/>
          <p14:tracePt t="9258" x="4618038" y="2371725"/>
          <p14:tracePt t="9263" x="4659313" y="2371725"/>
          <p14:tracePt t="9272" x="4708525" y="2371725"/>
          <p14:tracePt t="9279" x="4749800" y="2371725"/>
          <p14:tracePt t="9287" x="4783138" y="2371725"/>
          <p14:tracePt t="9295" x="4832350" y="2371725"/>
          <p14:tracePt t="9303" x="4865688" y="2371725"/>
          <p14:tracePt t="9319" x="4881563" y="2371725"/>
          <p14:tracePt t="9471" x="4881563" y="2363788"/>
          <p14:tracePt t="9487" x="4881563" y="2354263"/>
          <p14:tracePt t="9551" x="4881563" y="2346325"/>
          <p14:tracePt t="9560" x="4873625" y="2338388"/>
          <p14:tracePt t="9583" x="4865688" y="2338388"/>
          <p14:tracePt t="9593" x="4857750" y="2338388"/>
          <p14:tracePt t="9608" x="4840288" y="2330450"/>
          <p14:tracePt t="9624" x="4814888" y="2330450"/>
          <p14:tracePt t="9631" x="4806950" y="2330450"/>
          <p14:tracePt t="9640" x="4791075" y="2330450"/>
          <p14:tracePt t="9647" x="4765675" y="2330450"/>
          <p14:tracePt t="9656" x="4724400" y="2330450"/>
          <p14:tracePt t="9663" x="4683125" y="2330450"/>
          <p14:tracePt t="9671" x="4649788" y="2330450"/>
          <p14:tracePt t="9679" x="4600575" y="2330450"/>
          <p14:tracePt t="9687" x="4576763" y="2330450"/>
          <p14:tracePt t="9695" x="4567238" y="2330450"/>
          <p14:tracePt t="9703" x="4535488" y="2330450"/>
          <p14:tracePt t="9712" x="4510088" y="2330450"/>
          <p14:tracePt t="9719" x="4494213" y="2330450"/>
          <p14:tracePt t="9728" x="4484688" y="2330450"/>
          <p14:tracePt t="9735" x="4476750" y="2330450"/>
          <p14:tracePt t="9744" x="4468813" y="2330450"/>
          <p14:tracePt t="9751" x="4460875" y="2330450"/>
          <p14:tracePt t="9927" x="4452938" y="2330450"/>
          <p14:tracePt t="9935" x="4443413" y="2330450"/>
          <p14:tracePt t="9945" x="4419600" y="2330450"/>
          <p14:tracePt t="9951" x="4386263" y="2330450"/>
          <p14:tracePt t="9961" x="4344988" y="2330450"/>
          <p14:tracePt t="9967" x="4319588" y="2330450"/>
          <p14:tracePt t="9977" x="4286250" y="2330450"/>
          <p14:tracePt t="9983" x="4254500" y="2330450"/>
          <p14:tracePt t="9994" x="4213225" y="2330450"/>
          <p14:tracePt t="9999" x="4179888" y="2330450"/>
          <p14:tracePt t="10010" x="4171950" y="2330450"/>
          <p14:tracePt t="10015" x="4162425" y="2330450"/>
          <p14:tracePt t="10026" x="4154488" y="2330450"/>
          <p14:tracePt t="10042" x="4146550" y="2330450"/>
          <p14:tracePt t="10047" x="4138613" y="2330450"/>
          <p14:tracePt t="10056" x="4130675" y="2330450"/>
          <p14:tracePt t="10079" x="4121150" y="2330450"/>
          <p14:tracePt t="10087" x="4113213" y="2330450"/>
          <p14:tracePt t="10095" x="4097338" y="2330450"/>
          <p14:tracePt t="10103" x="4071938" y="2330450"/>
          <p14:tracePt t="10111" x="4056063" y="2330450"/>
          <p14:tracePt t="10119" x="4022725" y="2330450"/>
          <p14:tracePt t="10127" x="3997325" y="2330450"/>
          <p14:tracePt t="10135" x="3981450" y="2330450"/>
          <p14:tracePt t="10145" x="3973513" y="2330450"/>
          <p14:tracePt t="10161" x="3965575" y="2330450"/>
          <p14:tracePt t="10223" x="3956050" y="2330450"/>
          <p14:tracePt t="10247" x="3948113" y="2330450"/>
          <p14:tracePt t="10335" x="3940175" y="2330450"/>
          <p14:tracePt t="10905" x="3948113" y="2330450"/>
          <p14:tracePt t="10911" x="3956050" y="2330450"/>
          <p14:tracePt t="10983" x="3965575" y="2330450"/>
          <p14:tracePt t="10993" x="3973513" y="2330450"/>
          <p14:tracePt t="11008" x="3981450" y="2330450"/>
          <p14:tracePt t="15039" x="3981450" y="2312988"/>
          <p14:tracePt t="15687" x="3989388" y="2312988"/>
          <p14:tracePt t="15695" x="4014788" y="2312988"/>
          <p14:tracePt t="15703" x="4064000" y="2312988"/>
          <p14:tracePt t="15712" x="4154488" y="2312988"/>
          <p14:tracePt t="15719" x="4270375" y="2312988"/>
          <p14:tracePt t="15730" x="4411663" y="2312988"/>
          <p14:tracePt t="15735" x="4584700" y="2312988"/>
          <p14:tracePt t="15747" x="4814888" y="2312988"/>
          <p14:tracePt t="15751" x="5013325" y="2312988"/>
          <p14:tracePt t="15759" x="5219700" y="2312988"/>
          <p14:tracePt t="15767" x="5418138" y="2312988"/>
          <p14:tracePt t="15775" x="5559425" y="2312988"/>
          <p14:tracePt t="15783" x="5716588" y="2312988"/>
          <p14:tracePt t="15791" x="5822950" y="2312988"/>
          <p14:tracePt t="15799" x="5915025" y="2312988"/>
          <p14:tracePt t="15807" x="5988050" y="2312988"/>
          <p14:tracePt t="15816" x="6005513" y="2312988"/>
          <p14:tracePt t="15823" x="6013450" y="2312988"/>
          <p14:tracePt t="15833" x="6021388" y="2312988"/>
          <p14:tracePt t="15839" x="6029325" y="2312988"/>
          <p14:tracePt t="15855" x="6038850" y="2305050"/>
          <p14:tracePt t="15866" x="6046788" y="2305050"/>
          <p14:tracePt t="15873" x="6054725" y="2305050"/>
          <p14:tracePt t="15881" x="6088063" y="2297113"/>
          <p14:tracePt t="15887" x="6096000" y="2297113"/>
          <p14:tracePt t="15896" x="6129338" y="2289175"/>
          <p14:tracePt t="15912" x="6145213" y="2289175"/>
          <p14:tracePt t="15919" x="6162675" y="2289175"/>
          <p14:tracePt t="15951" x="6162675" y="2281238"/>
          <p14:tracePt t="15959" x="6170613" y="2281238"/>
          <p14:tracePt t="15967" x="6186488" y="2281238"/>
          <p14:tracePt t="15975" x="6186488" y="2271713"/>
          <p14:tracePt t="15983" x="6211888" y="2271713"/>
          <p14:tracePt t="15991" x="6219825" y="2271713"/>
          <p14:tracePt t="16047" x="6227763" y="2271713"/>
          <p14:tracePt t="16055" x="6227763" y="2263775"/>
          <p14:tracePt t="16081" x="6235700" y="2263775"/>
          <p14:tracePt t="16127" x="6245225" y="2263775"/>
          <p14:tracePt t="16167" x="6261100" y="2263775"/>
          <p14:tracePt t="16183" x="6276975" y="2271713"/>
          <p14:tracePt t="16199" x="6276975" y="2281238"/>
          <p14:tracePt t="16216" x="6294438" y="2297113"/>
          <p14:tracePt t="16223" x="6302375" y="2297113"/>
          <p14:tracePt t="16232" x="6310313" y="2312988"/>
          <p14:tracePt t="16239" x="6318250" y="2322513"/>
          <p14:tracePt t="16249" x="6327775" y="2330450"/>
          <p14:tracePt t="16264" x="6335713" y="2338388"/>
          <p14:tracePt t="16281" x="6335713" y="2346325"/>
          <p14:tracePt t="16297" x="6335713" y="2354263"/>
          <p14:tracePt t="16535" x="6327775" y="2338388"/>
          <p14:tracePt t="16551" x="6310313" y="2322513"/>
          <p14:tracePt t="16567" x="6294438" y="2305050"/>
          <p14:tracePt t="16631" x="6286500" y="2297113"/>
          <p14:tracePt t="16664" x="6276975" y="2297113"/>
          <p14:tracePt t="16687" x="6261100" y="2297113"/>
          <p14:tracePt t="16719" x="6253163" y="2297113"/>
          <p14:tracePt t="16871" x="6235700" y="2297113"/>
          <p14:tracePt t="16881" x="6219825" y="2297113"/>
          <p14:tracePt t="16887" x="6211888" y="2297113"/>
          <p14:tracePt t="16895" x="6203950" y="2297113"/>
          <p14:tracePt t="16903" x="6170613" y="2297113"/>
          <p14:tracePt t="16914" x="6145213" y="2297113"/>
          <p14:tracePt t="16919" x="6129338" y="2297113"/>
          <p14:tracePt t="16927" x="6111875" y="2297113"/>
          <p14:tracePt t="16935" x="6096000" y="2297113"/>
          <p14:tracePt t="16943" x="6080125" y="2297113"/>
          <p14:tracePt t="16951" x="6070600" y="2297113"/>
          <p14:tracePt t="16959" x="6062663" y="2297113"/>
          <p14:tracePt t="16967" x="6046788" y="2297113"/>
          <p14:tracePt t="16975" x="6021388" y="2297113"/>
          <p14:tracePt t="16983" x="5997575" y="2297113"/>
          <p14:tracePt t="16991" x="5980113" y="2297113"/>
          <p14:tracePt t="17000" x="5956300" y="2297113"/>
          <p14:tracePt t="17016" x="5946775" y="2297113"/>
          <p14:tracePt t="17023" x="5915025" y="2289175"/>
          <p14:tracePt t="17032" x="5905500" y="2289175"/>
          <p14:tracePt t="17039" x="5897563" y="2289175"/>
          <p14:tracePt t="17050" x="5873750" y="2289175"/>
          <p14:tracePt t="17055" x="5864225" y="2289175"/>
          <p14:tracePt t="17065" x="5840413" y="2289175"/>
          <p14:tracePt t="17071" x="5807075" y="2281238"/>
          <p14:tracePt t="17081" x="5799138" y="2281238"/>
          <p14:tracePt t="17087" x="5789613" y="2281238"/>
          <p14:tracePt t="17151" x="5781675" y="2281238"/>
          <p14:tracePt t="17175" x="5773738" y="2281238"/>
          <p14:tracePt t="17223" x="5765800" y="2281238"/>
          <p14:tracePt t="17239" x="5757863" y="2281238"/>
          <p14:tracePt t="17279" x="5724525" y="2263775"/>
          <p14:tracePt t="17407" x="5716588" y="2263775"/>
          <p14:tracePt t="17487" x="5707063" y="2263775"/>
          <p14:tracePt t="18111" x="5707063" y="2281238"/>
          <p14:tracePt t="18119" x="5699125" y="2281238"/>
          <p14:tracePt t="18135" x="5691188" y="2297113"/>
          <p14:tracePt t="18143" x="5683250" y="2297113"/>
          <p14:tracePt t="18152" x="5665788" y="2312988"/>
          <p14:tracePt t="18159" x="5657850" y="2330450"/>
          <p14:tracePt t="18167" x="5649913" y="2354263"/>
          <p14:tracePt t="18175" x="5616575" y="2371725"/>
          <p14:tracePt t="18185" x="5592763" y="2413000"/>
          <p14:tracePt t="18191" x="5559425" y="2446338"/>
          <p14:tracePt t="18201" x="5526088" y="2462213"/>
          <p14:tracePt t="18207" x="5476875" y="2503488"/>
          <p14:tracePt t="18216" x="5443538" y="2528888"/>
          <p14:tracePt t="18223" x="5394325" y="2552700"/>
          <p14:tracePt t="18233" x="5327650" y="2578100"/>
          <p14:tracePt t="18239" x="5237163" y="2627313"/>
          <p14:tracePt t="18250" x="5129213" y="2668588"/>
          <p14:tracePt t="18255" x="5030788" y="2709863"/>
          <p14:tracePt t="18266" x="4930775" y="2743200"/>
          <p14:tracePt t="18271" x="4832350" y="2784475"/>
          <p14:tracePt t="18282" x="4724400" y="2825750"/>
          <p14:tracePt t="18287" x="4625975" y="2867025"/>
          <p14:tracePt t="18296" x="4525963" y="2900363"/>
          <p14:tracePt t="18304" x="4419600" y="2941638"/>
          <p14:tracePt t="18311" x="4319588" y="2982913"/>
          <p14:tracePt t="18319" x="4203700" y="3032125"/>
          <p14:tracePt t="18327" x="4079875" y="3081338"/>
          <p14:tracePt t="18335" x="3956050" y="3140075"/>
          <p14:tracePt t="18343" x="3849688" y="3163888"/>
          <p14:tracePt t="18352" x="3757613" y="3197225"/>
          <p14:tracePt t="18359" x="3643313" y="3230563"/>
          <p14:tracePt t="18368" x="3535363" y="3255963"/>
          <p14:tracePt t="18375" x="3436938" y="3271838"/>
          <p14:tracePt t="18384" x="3328988" y="3313113"/>
          <p14:tracePt t="18391" x="3254375" y="3338513"/>
          <p14:tracePt t="18401" x="3130550" y="3354388"/>
          <p14:tracePt t="18407" x="3014663" y="3379788"/>
          <p14:tracePt t="18416" x="2916238" y="3395663"/>
          <p14:tracePt t="18423" x="2841625" y="3403600"/>
          <p14:tracePt t="18433" x="2792413" y="3413125"/>
          <p14:tracePt t="18439" x="2782888" y="3413125"/>
          <p14:tracePt t="18463" x="2774950" y="3413125"/>
          <p14:tracePt t="18503" x="2767013" y="3413125"/>
          <p14:tracePt t="18519" x="2751138" y="3413125"/>
          <p14:tracePt t="18527" x="2733675" y="3413125"/>
          <p14:tracePt t="18535" x="2700338" y="3429000"/>
          <p14:tracePt t="18543" x="2676525" y="3436938"/>
          <p14:tracePt t="18552" x="2651125" y="3444875"/>
          <p14:tracePt t="18559" x="2601913" y="3462338"/>
          <p14:tracePt t="18569" x="2552700" y="3478213"/>
          <p14:tracePt t="18575" x="2493963" y="3486150"/>
          <p14:tracePt t="18584" x="2436813" y="3495675"/>
          <p14:tracePt t="18591" x="2387600" y="3503613"/>
          <p14:tracePt t="18601" x="2338388" y="3511550"/>
          <p14:tracePt t="18607" x="2279650" y="3519488"/>
          <p14:tracePt t="18616" x="2246313" y="3527425"/>
          <p14:tracePt t="18623" x="2205038" y="3536950"/>
          <p14:tracePt t="18633" x="2171700" y="3544888"/>
          <p14:tracePt t="18639" x="2139950" y="3552825"/>
          <p14:tracePt t="18649" x="2122488" y="3552825"/>
          <p14:tracePt t="18665" x="2114550" y="3552825"/>
          <p14:tracePt t="18683" x="2106613" y="3552825"/>
          <p14:tracePt t="18687" x="2098675" y="3560763"/>
          <p14:tracePt t="18696" x="2089150" y="3560763"/>
          <p14:tracePt t="18703" x="2065338" y="3560763"/>
          <p14:tracePt t="18711" x="2057400" y="3560763"/>
          <p14:tracePt t="18728" x="2047875" y="3560763"/>
          <p14:tracePt t="18735" x="2039938" y="3560763"/>
          <p14:tracePt t="18767" x="2032000" y="3560763"/>
          <p14:tracePt t="18784" x="2024063" y="3560763"/>
          <p14:tracePt t="18791" x="2006600" y="3560763"/>
          <p14:tracePt t="18802" x="1982788" y="3560763"/>
          <p14:tracePt t="18807" x="1965325" y="3568700"/>
          <p14:tracePt t="18817" x="1941513" y="3578225"/>
          <p14:tracePt t="18823" x="1916113" y="3578225"/>
          <p14:tracePt t="18833" x="1892300" y="3586163"/>
          <p14:tracePt t="18839" x="1874838" y="3594100"/>
          <p14:tracePt t="18855" x="1866900" y="3594100"/>
          <p14:tracePt t="18871" x="1858963" y="3594100"/>
          <p14:tracePt t="18983" x="1892300" y="3586163"/>
          <p14:tracePt t="18991" x="1892300" y="3578225"/>
          <p14:tracePt t="19001" x="1908175" y="3578225"/>
          <p14:tracePt t="19071" x="1924050" y="3578225"/>
          <p14:tracePt t="19087" x="1941513" y="3578225"/>
          <p14:tracePt t="19095" x="1957388" y="3578225"/>
          <p14:tracePt t="19103" x="1998663" y="3578225"/>
          <p14:tracePt t="19111" x="2024063" y="3578225"/>
          <p14:tracePt t="19119" x="2047875" y="3578225"/>
          <p14:tracePt t="19127" x="2057400" y="3578225"/>
          <p14:tracePt t="19135" x="2081213" y="3578225"/>
          <p14:tracePt t="19143" x="2098675" y="3578225"/>
          <p14:tracePt t="19159" x="2106613" y="3578225"/>
          <p14:tracePt t="19168" x="2114550" y="3578225"/>
          <p14:tracePt t="19184" x="2130425" y="3568700"/>
          <p14:tracePt t="19191" x="2139950" y="3568700"/>
          <p14:tracePt t="19202" x="2155825" y="3568700"/>
          <p14:tracePt t="19207" x="2181225" y="3544888"/>
          <p14:tracePt t="19217" x="2197100" y="3544888"/>
          <p14:tracePt t="19223" x="2238375" y="3536950"/>
          <p14:tracePt t="19233" x="2246313" y="3527425"/>
          <p14:tracePt t="19239" x="2271713" y="3519488"/>
          <p14:tracePt t="19249" x="2312988" y="3519488"/>
          <p14:tracePt t="19255" x="2338388" y="3511550"/>
          <p14:tracePt t="19266" x="2346325" y="3511550"/>
          <p14:tracePt t="19271" x="2362200" y="3503613"/>
          <p14:tracePt t="19280" x="2379663" y="3495675"/>
          <p14:tracePt t="19287" x="2403475" y="3495675"/>
          <p14:tracePt t="19295" x="2411413" y="3495675"/>
          <p14:tracePt t="19303" x="2428875" y="3478213"/>
          <p14:tracePt t="19311" x="2462213" y="3470275"/>
          <p14:tracePt t="19319" x="2511425" y="3454400"/>
          <p14:tracePt t="19327" x="2535238" y="3454400"/>
          <p14:tracePt t="19336" x="2568575" y="3444875"/>
          <p14:tracePt t="19343" x="2617788" y="3421063"/>
          <p14:tracePt t="19353" x="2676525" y="3403600"/>
          <p14:tracePt t="19359" x="2751138" y="3387725"/>
          <p14:tracePt t="19369" x="2816225" y="3379788"/>
          <p14:tracePt t="19375" x="2874963" y="3371850"/>
          <p14:tracePt t="19384" x="2908300" y="3362325"/>
          <p14:tracePt t="19391" x="2940050" y="3354388"/>
          <p14:tracePt t="19401" x="2949575" y="3346450"/>
          <p14:tracePt t="19407" x="2965450" y="3346450"/>
          <p14:tracePt t="19417" x="2998788" y="3338513"/>
          <p14:tracePt t="19423" x="3006725" y="3338513"/>
          <p14:tracePt t="19433" x="3040063" y="3338513"/>
          <p14:tracePt t="19439" x="3063875" y="3338513"/>
          <p14:tracePt t="19449" x="3089275" y="3330575"/>
          <p14:tracePt t="19455" x="3130550" y="3330575"/>
          <p14:tracePt t="19466" x="3205163" y="3330575"/>
          <p14:tracePt t="19471" x="3295650" y="3330575"/>
          <p14:tracePt t="19480" x="3378200" y="3330575"/>
          <p14:tracePt t="19487" x="3468688" y="3321050"/>
          <p14:tracePt t="19495" x="3535363" y="3321050"/>
          <p14:tracePt t="19503" x="3592513" y="3321050"/>
          <p14:tracePt t="19511" x="3633788" y="3313113"/>
          <p14:tracePt t="19519" x="3675063" y="3305175"/>
          <p14:tracePt t="19527" x="3684588" y="3297238"/>
          <p14:tracePt t="19535" x="3716338" y="3297238"/>
          <p14:tracePt t="19543" x="3749675" y="3297238"/>
          <p14:tracePt t="19552" x="3767138" y="3297238"/>
          <p14:tracePt t="19559" x="3808413" y="3297238"/>
          <p14:tracePt t="19569" x="3857625" y="3297238"/>
          <p14:tracePt t="19575" x="3914775" y="3297238"/>
          <p14:tracePt t="19586" x="3989388" y="3297238"/>
          <p14:tracePt t="19591" x="4079875" y="3297238"/>
          <p14:tracePt t="19601" x="4154488" y="3297238"/>
          <p14:tracePt t="19607" x="4237038" y="3297238"/>
          <p14:tracePt t="19617" x="4319588" y="3297238"/>
          <p14:tracePt t="19623" x="4419600" y="3297238"/>
          <p14:tracePt t="19633" x="4518025" y="3297238"/>
          <p14:tracePt t="19639" x="4600575" y="3297238"/>
          <p14:tracePt t="19649" x="4700588" y="3297238"/>
          <p14:tracePt t="19655" x="4799013" y="3297238"/>
          <p14:tracePt t="19666" x="4889500" y="3297238"/>
          <p14:tracePt t="19671" x="4972050" y="3297238"/>
          <p14:tracePt t="19680" x="5064125" y="3297238"/>
          <p14:tracePt t="19687" x="5162550" y="3297238"/>
          <p14:tracePt t="19695" x="5253038" y="3297238"/>
          <p14:tracePt t="19703" x="5353050" y="3305175"/>
          <p14:tracePt t="19711" x="5451475" y="3321050"/>
          <p14:tracePt t="19719" x="5551488" y="3338513"/>
          <p14:tracePt t="19727" x="5649913" y="3371850"/>
          <p14:tracePt t="19737" x="5740400" y="3387725"/>
          <p14:tracePt t="19743" x="5815013" y="3395663"/>
          <p14:tracePt t="19753" x="5897563" y="3403600"/>
          <p14:tracePt t="19759" x="5956300" y="3413125"/>
          <p14:tracePt t="19768" x="5997575" y="3421063"/>
          <p14:tracePt t="19775" x="6013450" y="3421063"/>
          <p14:tracePt t="19785" x="6029325" y="3421063"/>
          <p14:tracePt t="19791" x="6038850" y="3421063"/>
          <p14:tracePt t="19800" x="6062663" y="3436938"/>
          <p14:tracePt t="19807" x="6080125" y="3436938"/>
          <p14:tracePt t="19817" x="6088063" y="3444875"/>
          <p14:tracePt t="19832" x="6096000" y="3462338"/>
          <p14:tracePt t="19839" x="6103938" y="3462338"/>
          <p14:tracePt t="19864" x="6103938" y="3470275"/>
          <p14:tracePt t="19883" x="6103938" y="3478213"/>
          <p14:tracePt t="19887" x="6103938" y="3495675"/>
          <p14:tracePt t="19895" x="6096000" y="3495675"/>
          <p14:tracePt t="19902" x="6080125" y="3511550"/>
          <p14:tracePt t="19911" x="6054725" y="3511550"/>
          <p14:tracePt t="19919" x="6021388" y="3511550"/>
          <p14:tracePt t="19926" x="5988050" y="3511550"/>
          <p14:tracePt t="19934" x="5964238" y="3511550"/>
          <p14:tracePt t="19943" x="5938838" y="3511550"/>
          <p14:tracePt t="19951" x="5889625" y="3511550"/>
          <p14:tracePt t="19959" x="5848350" y="3519488"/>
          <p14:tracePt t="19969" x="5799138" y="3527425"/>
          <p14:tracePt t="19975" x="5789613" y="3527425"/>
          <p14:tracePt t="19985" x="5765800" y="3527425"/>
          <p14:tracePt t="19991" x="5748338" y="3527425"/>
          <p14:tracePt t="20001" x="5716588" y="3527425"/>
          <p14:tracePt t="20007" x="5683250" y="3527425"/>
          <p14:tracePt t="20018" x="5634038" y="3527425"/>
          <p14:tracePt t="20023" x="5592763" y="3527425"/>
          <p14:tracePt t="20033" x="5534025" y="3527425"/>
          <p14:tracePt t="20039" x="5492750" y="3527425"/>
          <p14:tracePt t="20050" x="5443538" y="3527425"/>
          <p14:tracePt t="20055" x="5410200" y="3527425"/>
          <p14:tracePt t="20064" x="5368925" y="3527425"/>
          <p14:tracePt t="20071" x="5319713" y="3527425"/>
          <p14:tracePt t="20080" x="5278438" y="3527425"/>
          <p14:tracePt t="20087" x="5245100" y="3527425"/>
          <p14:tracePt t="20095" x="5219700" y="3527425"/>
          <p14:tracePt t="20103" x="5187950" y="3527425"/>
          <p14:tracePt t="20111" x="5154613" y="3527425"/>
          <p14:tracePt t="20119" x="5121275" y="3519488"/>
          <p14:tracePt t="20127" x="5064125" y="3503613"/>
          <p14:tracePt t="20135" x="5013325" y="3495675"/>
          <p14:tracePt t="20143" x="4956175" y="3486150"/>
          <p14:tracePt t="20152" x="4899025" y="3478213"/>
          <p14:tracePt t="20159" x="4857750" y="3470275"/>
          <p14:tracePt t="20168" x="4806950" y="3462338"/>
          <p14:tracePt t="20175" x="4773613" y="3454400"/>
          <p14:tracePt t="20185" x="4741863" y="3444875"/>
          <p14:tracePt t="20191" x="4708525" y="3436938"/>
          <p14:tracePt t="20201" x="4675188" y="3436938"/>
          <p14:tracePt t="20207" x="4641850" y="3429000"/>
          <p14:tracePt t="20217" x="4600575" y="3421063"/>
          <p14:tracePt t="20223" x="4576763" y="3403600"/>
          <p14:tracePt t="20234" x="4551363" y="3395663"/>
          <p14:tracePt t="20239" x="4525963" y="3395663"/>
          <p14:tracePt t="20250" x="4502150" y="3379788"/>
          <p14:tracePt t="20255" x="4494213" y="3379788"/>
          <p14:tracePt t="20263" x="4468813" y="3371850"/>
          <p14:tracePt t="20271" x="4460875" y="3354388"/>
          <p14:tracePt t="20279" x="4443413" y="3354388"/>
          <p14:tracePt t="20287" x="4435475" y="3354388"/>
          <p14:tracePt t="20295" x="4427538" y="3338513"/>
          <p14:tracePt t="20303" x="4411663" y="3330575"/>
          <p14:tracePt t="20311" x="4394200" y="3313113"/>
          <p14:tracePt t="20327" x="4386263" y="3297238"/>
          <p14:tracePt t="20337" x="4378325" y="3289300"/>
          <p14:tracePt t="20359" x="4378325" y="3279775"/>
          <p14:tracePt t="20375" x="4378325" y="3263900"/>
          <p14:tracePt t="20391" x="4378325" y="3255963"/>
          <p14:tracePt t="20407" x="4378325" y="3246438"/>
          <p14:tracePt t="20417" x="4378325" y="3238500"/>
          <p14:tracePt t="20423" x="4378325" y="3222625"/>
          <p14:tracePt t="20434" x="4378325" y="3205163"/>
          <p14:tracePt t="20439" x="4378325" y="3197225"/>
          <p14:tracePt t="20471" x="4378325" y="3189288"/>
          <p14:tracePt t="20487" x="4378325" y="3181350"/>
          <p14:tracePt t="20495" x="4378325" y="3173413"/>
          <p14:tracePt t="20519" x="4378325" y="3155950"/>
          <p14:tracePt t="20527" x="4352925" y="3140075"/>
          <p14:tracePt t="20536" x="4311650" y="3106738"/>
          <p14:tracePt t="20543" x="4295775" y="3090863"/>
          <p14:tracePt t="20553" x="4278313" y="3081338"/>
          <p14:tracePt t="20559" x="4270375" y="3065463"/>
          <p14:tracePt t="20568" x="4254500" y="3057525"/>
          <p14:tracePt t="20575" x="4244975" y="3049588"/>
          <p14:tracePt t="20591" x="4221163" y="3024188"/>
          <p14:tracePt t="20607" x="4203700" y="2974975"/>
          <p14:tracePt t="20617" x="4203700" y="2967038"/>
          <p14:tracePt t="20623" x="4203700" y="2957513"/>
          <p14:tracePt t="20634" x="4187825" y="2941638"/>
          <p14:tracePt t="20639" x="4179888" y="2916238"/>
          <p14:tracePt t="20650" x="4146550" y="2882900"/>
          <p14:tracePt t="20656" x="4138613" y="2874963"/>
          <p14:tracePt t="20664" x="4121150" y="2859088"/>
          <p14:tracePt t="20672" x="4105275" y="2841625"/>
          <p14:tracePt t="20687" x="4097338" y="2825750"/>
          <p14:tracePt t="20695" x="4079875" y="2809875"/>
          <p14:tracePt t="20711" x="4071938" y="2792413"/>
          <p14:tracePt t="20719" x="4064000" y="2784475"/>
          <p14:tracePt t="20727" x="4056063" y="2776538"/>
          <p14:tracePt t="20743" x="4038600" y="2751138"/>
          <p14:tracePt t="20768" x="4014788" y="2743200"/>
          <p14:tracePt t="20791" x="4006850" y="2735263"/>
          <p14:tracePt t="20823" x="3989388" y="2735263"/>
          <p14:tracePt t="20839" x="3973513" y="2735263"/>
          <p14:tracePt t="20855" x="3956050" y="2735263"/>
          <p14:tracePt t="20871" x="3948113" y="2735263"/>
          <p14:tracePt t="20879" x="3940175" y="2735263"/>
          <p14:tracePt t="21007" x="3932238" y="2735263"/>
          <p14:tracePt t="21047" x="3924300" y="2751138"/>
          <p14:tracePt t="21063" x="3914775" y="2751138"/>
          <p14:tracePt t="21079" x="3914775" y="2759075"/>
          <p14:tracePt t="21087" x="3914775" y="2768600"/>
          <p14:tracePt t="21103" x="3914775" y="2776538"/>
          <p14:tracePt t="21121" x="3914775" y="2792413"/>
          <p14:tracePt t="21136" x="3914775" y="2800350"/>
          <p14:tracePt t="21143" x="3914775" y="2817813"/>
          <p14:tracePt t="21152" x="3924300" y="2825750"/>
          <p14:tracePt t="21170" x="3932238" y="2833688"/>
          <p14:tracePt t="21175" x="3932238" y="2841625"/>
          <p14:tracePt t="21185" x="3940175" y="2851150"/>
          <p14:tracePt t="21303" x="3956050" y="2851150"/>
          <p14:tracePt t="21320" x="3965575" y="2851150"/>
          <p14:tracePt t="21327" x="3973513" y="2851150"/>
          <p14:tracePt t="21337" x="3981450" y="2841625"/>
          <p14:tracePt t="21343" x="3981450" y="2833688"/>
          <p14:tracePt t="21353" x="3997325" y="2817813"/>
          <p14:tracePt t="21391" x="4006850" y="2809875"/>
          <p14:tracePt t="21647" x="4006850" y="2800350"/>
          <p14:tracePt t="21815" x="4006850" y="2792413"/>
          <p14:tracePt t="21847" x="4006850" y="2784475"/>
          <p14:tracePt t="21919" x="4006850" y="2776538"/>
          <p14:tracePt t="22495" x="4006850" y="2768600"/>
          <p14:tracePt t="22543" x="4006850" y="2776538"/>
          <p14:tracePt t="22575" x="3997325" y="2784475"/>
          <p14:tracePt t="22599" x="3989388" y="2792413"/>
          <p14:tracePt t="22855" x="3989388" y="2800350"/>
          <p14:tracePt t="22879" x="3989388" y="2809875"/>
          <p14:tracePt t="23311" x="3989388" y="2800350"/>
          <p14:tracePt t="23599" x="3981450" y="2784475"/>
          <p14:tracePt t="23607" x="3981450" y="2776538"/>
          <p14:tracePt t="23831" x="3981450" y="2768600"/>
          <p14:tracePt t="24407" x="3989388" y="2768600"/>
          <p14:tracePt t="28775" x="3989388" y="2759075"/>
          <p14:tracePt t="28863" x="3981450" y="2759075"/>
          <p14:tracePt t="28887" x="3981450" y="2751138"/>
          <p14:tracePt t="28903" x="3989388" y="2743200"/>
          <p14:tracePt t="28911" x="4030663" y="2735263"/>
          <p14:tracePt t="28919" x="4079875" y="2735263"/>
          <p14:tracePt t="28927" x="4113213" y="2735263"/>
          <p14:tracePt t="28935" x="4146550" y="2735263"/>
          <p14:tracePt t="28943" x="4187825" y="2735263"/>
          <p14:tracePt t="28951" x="4254500" y="2735263"/>
          <p14:tracePt t="28959" x="4311650" y="2735263"/>
          <p14:tracePt t="28967" x="4378325" y="2735263"/>
          <p14:tracePt t="28975" x="4435475" y="2735263"/>
          <p14:tracePt t="28983" x="4476750" y="2735263"/>
          <p14:tracePt t="28993" x="4525963" y="2735263"/>
          <p14:tracePt t="28999" x="4551363" y="2735263"/>
          <p14:tracePt t="29015" x="4559300" y="2735263"/>
          <p14:tracePt t="29025" x="4567238" y="2735263"/>
          <p14:tracePt t="29103" x="4576763" y="2735263"/>
          <p14:tracePt t="29119" x="4592638" y="2735263"/>
          <p14:tracePt t="29183" x="4600575" y="2735263"/>
          <p14:tracePt t="29215" x="4608513" y="2735263"/>
          <p14:tracePt t="29255" x="4618038" y="2735263"/>
          <p14:tracePt t="29263" x="4633913" y="2735263"/>
          <p14:tracePt t="29271" x="4641850" y="2735263"/>
          <p14:tracePt t="29279" x="4649788" y="2735263"/>
          <p14:tracePt t="29291" x="4659313" y="2735263"/>
          <p14:tracePt t="29295" x="4667250" y="2727325"/>
          <p14:tracePt t="29311" x="4675188" y="2727325"/>
          <p14:tracePt t="29335" x="4683125" y="2727325"/>
          <p14:tracePt t="29343" x="4700588" y="2727325"/>
          <p14:tracePt t="29351" x="4708525" y="2727325"/>
          <p14:tracePt t="29599" x="4716463" y="2727325"/>
          <p14:tracePt t="29728" x="4724400" y="2727325"/>
          <p14:tracePt t="29735" x="4741863" y="2743200"/>
          <p14:tracePt t="29743" x="4765675" y="2751138"/>
          <p14:tracePt t="29751" x="4791075" y="2759075"/>
          <p14:tracePt t="29760" x="4814888" y="2768600"/>
          <p14:tracePt t="29767" x="4873625" y="2784475"/>
          <p14:tracePt t="29777" x="4930775" y="2800350"/>
          <p14:tracePt t="29783" x="4981575" y="2817813"/>
          <p14:tracePt t="29792" x="5022850" y="2833688"/>
          <p14:tracePt t="29799" x="5072063" y="2841625"/>
          <p14:tracePt t="29815" x="5080000" y="2841625"/>
          <p14:tracePt t="29825" x="5095875" y="2841625"/>
          <p14:tracePt t="29831" x="5113338" y="2841625"/>
          <p14:tracePt t="29847" x="5121275" y="2841625"/>
          <p14:tracePt t="29858" x="5129213" y="2841625"/>
          <p14:tracePt t="29877" x="5162550" y="2841625"/>
          <p14:tracePt t="29880" x="5178425" y="2841625"/>
          <p14:tracePt t="29887" x="5211763" y="2841625"/>
          <p14:tracePt t="29895" x="5229225" y="2841625"/>
          <p14:tracePt t="29903" x="5253038" y="2841625"/>
          <p14:tracePt t="29911" x="5278438" y="2841625"/>
          <p14:tracePt t="29919" x="5294313" y="2841625"/>
          <p14:tracePt t="29927" x="5327650" y="2841625"/>
          <p14:tracePt t="29935" x="5335588" y="2841625"/>
          <p14:tracePt t="29943" x="5345113" y="2841625"/>
          <p14:tracePt t="29992" x="5353050" y="2833688"/>
          <p14:tracePt t="30023" x="5360988" y="2825750"/>
          <p14:tracePt t="30031" x="5368925" y="2825750"/>
          <p14:tracePt t="30040" x="5368925" y="2817813"/>
          <p14:tracePt t="30047" x="5386388" y="2817813"/>
          <p14:tracePt t="30058" x="5394325" y="2817813"/>
          <p14:tracePt t="30063" x="5402263" y="2817813"/>
          <p14:tracePt t="30074" x="5410200" y="2809875"/>
          <p14:tracePt t="30127" x="5410200" y="2800350"/>
          <p14:tracePt t="30711" x="5418138" y="2800350"/>
          <p14:tracePt t="31095" x="5410200" y="2817813"/>
          <p14:tracePt t="31103" x="5394325" y="2825750"/>
          <p14:tracePt t="31111" x="5353050" y="2851150"/>
          <p14:tracePt t="31119" x="5294313" y="2882900"/>
          <p14:tracePt t="31127" x="5203825" y="2916238"/>
          <p14:tracePt t="31135" x="5113338" y="2957513"/>
          <p14:tracePt t="31144" x="5022850" y="2990850"/>
          <p14:tracePt t="31151" x="4922838" y="3040063"/>
          <p14:tracePt t="31160" x="4814888" y="3065463"/>
          <p14:tracePt t="31167" x="4708525" y="3098800"/>
          <p14:tracePt t="31176" x="4618038" y="3132138"/>
          <p14:tracePt t="31183" x="4518025" y="3155950"/>
          <p14:tracePt t="31192" x="4386263" y="3189288"/>
          <p14:tracePt t="31199" x="4237038" y="3222625"/>
          <p14:tracePt t="31209" x="4022725" y="3246438"/>
          <p14:tracePt t="31215" x="3808413" y="3271838"/>
          <p14:tracePt t="31225" x="3592513" y="3297238"/>
          <p14:tracePt t="31231" x="3362325" y="3321050"/>
          <p14:tracePt t="31242" x="3197225" y="3346450"/>
          <p14:tracePt t="31247" x="3048000" y="3362325"/>
          <p14:tracePt t="31258" x="2932113" y="3387725"/>
          <p14:tracePt t="31264" x="2833688" y="3395663"/>
          <p14:tracePt t="31271" x="2759075" y="3395663"/>
          <p14:tracePt t="31279" x="2692400" y="3395663"/>
          <p14:tracePt t="31287" x="2635250" y="3395663"/>
          <p14:tracePt t="31295" x="2593975" y="3395663"/>
          <p14:tracePt t="31303" x="2544763" y="3395663"/>
          <p14:tracePt t="31311" x="2535238" y="3395663"/>
          <p14:tracePt t="31319" x="2511425" y="3395663"/>
          <p14:tracePt t="31328" x="2503488" y="3395663"/>
          <p14:tracePt t="31335" x="2486025" y="3395663"/>
          <p14:tracePt t="31344" x="2478088" y="3421063"/>
          <p14:tracePt t="31351" x="2470150" y="3421063"/>
          <p14:tracePt t="31361" x="2452688" y="3421063"/>
          <p14:tracePt t="31367" x="2444750" y="3421063"/>
          <p14:tracePt t="31383" x="2436813" y="3421063"/>
          <p14:tracePt t="31393" x="2428875" y="3421063"/>
          <p14:tracePt t="31399" x="2411413" y="3421063"/>
          <p14:tracePt t="31409" x="2403475" y="3429000"/>
          <p14:tracePt t="31415" x="2395538" y="3429000"/>
          <p14:tracePt t="31425" x="2379663" y="3429000"/>
          <p14:tracePt t="31431" x="2362200" y="3429000"/>
          <p14:tracePt t="31442" x="2328863" y="3429000"/>
          <p14:tracePt t="31447" x="2279650" y="3429000"/>
          <p14:tracePt t="31455" x="2246313" y="3429000"/>
          <p14:tracePt t="31463" x="2212975" y="3429000"/>
          <p14:tracePt t="31471" x="2189163" y="3429000"/>
          <p14:tracePt t="31479" x="2181225" y="3429000"/>
          <p14:tracePt t="31487" x="2147888" y="3429000"/>
          <p14:tracePt t="31496" x="2122488" y="3429000"/>
          <p14:tracePt t="31503" x="2106613" y="3429000"/>
          <p14:tracePt t="31511" x="2089150" y="3429000"/>
          <p14:tracePt t="31519" x="2047875" y="3436938"/>
          <p14:tracePt t="31527" x="2032000" y="3436938"/>
          <p14:tracePt t="31535" x="2024063" y="3436938"/>
          <p14:tracePt t="31544" x="1974850" y="3444875"/>
          <p14:tracePt t="31551" x="1941513" y="3462338"/>
          <p14:tracePt t="31560" x="1924050" y="3462338"/>
          <p14:tracePt t="31567" x="1900238" y="3462338"/>
          <p14:tracePt t="31577" x="1858963" y="3470275"/>
          <p14:tracePt t="31583" x="1817688" y="3486150"/>
          <p14:tracePt t="31592" x="1809750" y="3486150"/>
          <p14:tracePt t="31599" x="1784350" y="3495675"/>
          <p14:tracePt t="31609" x="1776413" y="3503613"/>
          <p14:tracePt t="31615" x="1766888" y="3503613"/>
          <p14:tracePt t="31625" x="1751013" y="3511550"/>
          <p14:tracePt t="31642" x="1743075" y="3511550"/>
          <p14:tracePt t="31647" x="1743075" y="3519488"/>
          <p14:tracePt t="31655" x="1725613" y="3519488"/>
          <p14:tracePt t="31663" x="1709738" y="3527425"/>
          <p14:tracePt t="31671" x="1701800" y="3544888"/>
          <p14:tracePt t="31679" x="1701800" y="3552825"/>
          <p14:tracePt t="31687" x="1676400" y="3560763"/>
          <p14:tracePt t="31695" x="1660525" y="3568700"/>
          <p14:tracePt t="31711" x="1627188" y="3568700"/>
          <p14:tracePt t="31719" x="1627188" y="3578225"/>
          <p14:tracePt t="31728" x="1611313" y="3594100"/>
          <p14:tracePt t="31735" x="1601788" y="3619500"/>
          <p14:tracePt t="31744" x="1585913" y="3627438"/>
          <p14:tracePt t="31751" x="1585913" y="3635375"/>
          <p14:tracePt t="31760" x="1585913" y="3643313"/>
          <p14:tracePt t="31767" x="1585913" y="3652838"/>
          <p14:tracePt t="31783" x="1577975" y="3660775"/>
          <p14:tracePt t="31808" x="1577975" y="3668713"/>
          <p14:tracePt t="31831" x="1577975" y="3676650"/>
          <p14:tracePt t="31847" x="1593850" y="3676650"/>
          <p14:tracePt t="31863" x="1601788" y="3676650"/>
          <p14:tracePt t="31880" x="1611313" y="3676650"/>
          <p14:tracePt t="31888" x="1619250" y="3676650"/>
          <p14:tracePt t="31895" x="1627188" y="3676650"/>
          <p14:tracePt t="31903" x="1652588" y="3668713"/>
          <p14:tracePt t="31927" x="1660525" y="3660775"/>
          <p14:tracePt t="31951" x="1668463" y="3652838"/>
          <p14:tracePt t="31960" x="1676400" y="3643313"/>
          <p14:tracePt t="31967" x="1684338" y="3643313"/>
          <p14:tracePt t="31983" x="1701800" y="3643313"/>
          <p14:tracePt t="31993" x="1709738" y="3643313"/>
          <p14:tracePt t="31999" x="1725613" y="3635375"/>
          <p14:tracePt t="32009" x="1725613" y="3619500"/>
          <p14:tracePt t="32026" x="1743075" y="3619500"/>
          <p14:tracePt t="32031" x="1758950" y="3619500"/>
          <p14:tracePt t="32042" x="1758950" y="3611563"/>
          <p14:tracePt t="32047" x="1766888" y="3602038"/>
          <p14:tracePt t="32055" x="1776413" y="3586163"/>
          <p14:tracePt t="32063" x="1784350" y="3586163"/>
          <p14:tracePt t="32071" x="1792288" y="3586163"/>
          <p14:tracePt t="32079" x="1800225" y="3586163"/>
          <p14:tracePt t="32087" x="1817688" y="3586163"/>
          <p14:tracePt t="32095" x="1833563" y="3586163"/>
          <p14:tracePt t="32103" x="1833563" y="3578225"/>
          <p14:tracePt t="32111" x="1851025" y="3578225"/>
          <p14:tracePt t="32120" x="1874838" y="3560763"/>
          <p14:tracePt t="32128" x="1908175" y="3552825"/>
          <p14:tracePt t="32135" x="1924050" y="3544888"/>
          <p14:tracePt t="32145" x="1949450" y="3544888"/>
          <p14:tracePt t="32152" x="1982788" y="3536950"/>
          <p14:tracePt t="32160" x="2024063" y="3519488"/>
          <p14:tracePt t="32167" x="2057400" y="3519488"/>
          <p14:tracePt t="32177" x="2073275" y="3511550"/>
          <p14:tracePt t="32183" x="2098675" y="3503613"/>
          <p14:tracePt t="32193" x="2147888" y="3486150"/>
          <p14:tracePt t="32199" x="2189163" y="3470275"/>
          <p14:tracePt t="32209" x="2212975" y="3462338"/>
          <p14:tracePt t="32215" x="2254250" y="3454400"/>
          <p14:tracePt t="32225" x="2279650" y="3444875"/>
          <p14:tracePt t="32231" x="2312988" y="3444875"/>
          <p14:tracePt t="32239" x="2338388" y="3429000"/>
          <p14:tracePt t="32247" x="2370138" y="3421063"/>
          <p14:tracePt t="32255" x="2379663" y="3421063"/>
          <p14:tracePt t="32263" x="2395538" y="3421063"/>
          <p14:tracePt t="32271" x="2403475" y="3421063"/>
          <p14:tracePt t="32279" x="2411413" y="3421063"/>
          <p14:tracePt t="32287" x="2428875" y="3413125"/>
          <p14:tracePt t="32295" x="2444750" y="3403600"/>
          <p14:tracePt t="32303" x="2452688" y="3403600"/>
          <p14:tracePt t="32312" x="2478088" y="3403600"/>
          <p14:tracePt t="32319" x="2493963" y="3403600"/>
          <p14:tracePt t="32328" x="2511425" y="3403600"/>
          <p14:tracePt t="32335" x="2535238" y="3403600"/>
          <p14:tracePt t="32345" x="2560638" y="3403600"/>
          <p14:tracePt t="32350" x="2576513" y="3403600"/>
          <p14:tracePt t="32376" x="2586038" y="3395663"/>
          <p14:tracePt t="32383" x="2593975" y="3387725"/>
          <p14:tracePt t="32393" x="2601913" y="3387725"/>
          <p14:tracePt t="32399" x="2601913" y="3379788"/>
          <p14:tracePt t="32409" x="2609850" y="3379788"/>
          <p14:tracePt t="32415" x="2609850" y="3371850"/>
          <p14:tracePt t="32426" x="2617788" y="3371850"/>
          <p14:tracePt t="32439" x="2627313" y="3354388"/>
          <p14:tracePt t="32455" x="2643188" y="3346450"/>
          <p14:tracePt t="32479" x="2659063" y="3338513"/>
          <p14:tracePt t="32487" x="2668588" y="3330575"/>
          <p14:tracePt t="32535" x="2684463" y="3313113"/>
          <p14:tracePt t="32551" x="2700338" y="3297238"/>
          <p14:tracePt t="32559" x="2709863" y="3297238"/>
          <p14:tracePt t="32567" x="2725738" y="3297238"/>
          <p14:tracePt t="32577" x="2733675" y="3289300"/>
          <p14:tracePt t="32631" x="2741613" y="3289300"/>
          <p14:tracePt t="32663" x="2751138" y="3289300"/>
          <p14:tracePt t="32679" x="2759075" y="3289300"/>
          <p14:tracePt t="32800" x="2759075" y="3305175"/>
          <p14:tracePt t="32815" x="2759075" y="3313113"/>
          <p14:tracePt t="32895" x="2767013" y="3313113"/>
          <p14:tracePt t="32951" x="2774950" y="3313113"/>
          <p14:tracePt t="32960" x="2774950" y="3305175"/>
          <p14:tracePt t="33023" x="2774950" y="3297238"/>
          <p14:tracePt t="33079" x="2774950" y="3289300"/>
          <p14:tracePt t="33127" x="2767013" y="3289300"/>
          <p14:tracePt t="33135" x="2767013" y="3297238"/>
          <p14:tracePt t="33144" x="2767013" y="3305175"/>
          <p14:tracePt t="33151" x="2751138" y="3313113"/>
          <p14:tracePt t="33167" x="2741613" y="3321050"/>
          <p14:tracePt t="33177" x="2741613" y="3330575"/>
          <p14:tracePt t="33183" x="2733675" y="3338513"/>
          <p14:tracePt t="33193" x="2717800" y="3346450"/>
          <p14:tracePt t="33199" x="2717800" y="3354388"/>
          <p14:tracePt t="33223" x="2717800" y="3362325"/>
          <p14:tracePt t="33303" x="2717800" y="3371850"/>
          <p14:tracePt t="33312" x="2717800" y="3379788"/>
          <p14:tracePt t="33367" x="2717800" y="3387725"/>
          <p14:tracePt t="33383" x="2717800" y="3395663"/>
          <p14:tracePt t="33391" x="2717800" y="3403600"/>
          <p14:tracePt t="33408" x="2717800" y="3413125"/>
          <p14:tracePt t="33423" x="2717800" y="3421063"/>
          <p14:tracePt t="33431" x="2717800" y="3429000"/>
          <p14:tracePt t="33463" x="2717800" y="3436938"/>
          <p14:tracePt t="33487" x="2717800" y="3444875"/>
          <p14:tracePt t="33503" x="2717800" y="3470275"/>
          <p14:tracePt t="33512" x="2717800" y="3478213"/>
          <p14:tracePt t="33528" x="2717800" y="3486150"/>
          <p14:tracePt t="33535" x="2717800" y="3495675"/>
          <p14:tracePt t="33544" x="2717800" y="3519488"/>
          <p14:tracePt t="33561" x="2717800" y="3527425"/>
          <p14:tracePt t="33577" x="2717800" y="3544888"/>
          <p14:tracePt t="33615" x="2717800" y="3552825"/>
          <p14:tracePt t="33623" x="2717800" y="3560763"/>
          <p14:tracePt t="33631" x="2717800" y="3568700"/>
          <p14:tracePt t="33639" x="2717800" y="3578225"/>
          <p14:tracePt t="33655" x="2717800" y="3586163"/>
          <p14:tracePt t="33679" x="2717800" y="3594100"/>
          <p14:tracePt t="33799" x="2725738" y="3594100"/>
          <p14:tracePt t="33880" x="2725738" y="3602038"/>
          <p14:tracePt t="33927" x="2717800" y="3611563"/>
          <p14:tracePt t="34015" x="2709863" y="3611563"/>
          <p14:tracePt t="34311" x="2709863" y="3602038"/>
          <p14:tracePt t="34735" x="2709863" y="3594100"/>
          <p14:tracePt t="34751" x="2709863" y="3586163"/>
          <p14:tracePt t="35175" x="2700338" y="3586163"/>
          <p14:tracePt t="35207" x="2692400" y="3586163"/>
          <p14:tracePt t="35455" x="2684463" y="3586163"/>
          <p14:tracePt t="35639" x="2676525" y="3586163"/>
          <p14:tracePt t="35663" x="2668588" y="3586163"/>
          <p14:tracePt t="37983" x="2668588" y="3594100"/>
          <p14:tracePt t="38015" x="2676525" y="3594100"/>
          <p14:tracePt t="38032" x="2676525" y="3602038"/>
          <p14:tracePt t="38048" x="2684463" y="3611563"/>
          <p14:tracePt t="38287" x="2692400" y="3611563"/>
          <p14:tracePt t="38303" x="2725738" y="3611563"/>
          <p14:tracePt t="38311" x="2751138" y="3611563"/>
          <p14:tracePt t="38319" x="2767013" y="3611563"/>
          <p14:tracePt t="38327" x="2800350" y="3611563"/>
          <p14:tracePt t="38335" x="2825750" y="3611563"/>
          <p14:tracePt t="38343" x="2849563" y="3611563"/>
          <p14:tracePt t="38351" x="2882900" y="3611563"/>
          <p14:tracePt t="38359" x="2916238" y="3611563"/>
          <p14:tracePt t="38367" x="2973388" y="3611563"/>
          <p14:tracePt t="38375" x="3014663" y="3611563"/>
          <p14:tracePt t="38383" x="3073400" y="3611563"/>
          <p14:tracePt t="38391" x="3122613" y="3611563"/>
          <p14:tracePt t="38399" x="3163888" y="3611563"/>
          <p14:tracePt t="38407" x="3205163" y="3611563"/>
          <p14:tracePt t="38416" x="3262313" y="3611563"/>
          <p14:tracePt t="38423" x="3328988" y="3611563"/>
          <p14:tracePt t="38432" x="3395663" y="3611563"/>
          <p14:tracePt t="38439" x="3478213" y="3611563"/>
          <p14:tracePt t="38448" x="3551238" y="3611563"/>
          <p14:tracePt t="38455" x="3625850" y="3611563"/>
          <p14:tracePt t="38465" x="3708400" y="3611563"/>
          <p14:tracePt t="38471" x="3790950" y="3611563"/>
          <p14:tracePt t="38481" x="3883025" y="3611563"/>
          <p14:tracePt t="38487" x="3965575" y="3611563"/>
          <p14:tracePt t="38497" x="4056063" y="3611563"/>
          <p14:tracePt t="38503" x="4121150" y="3611563"/>
          <p14:tracePt t="38514" x="4187825" y="3611563"/>
          <p14:tracePt t="38519" x="4254500" y="3611563"/>
          <p14:tracePt t="38527" x="4311650" y="3611563"/>
          <p14:tracePt t="38535" x="4370388" y="3611563"/>
          <p14:tracePt t="38543" x="4419600" y="3611563"/>
          <p14:tracePt t="38551" x="4476750" y="3611563"/>
          <p14:tracePt t="38559" x="4543425" y="3611563"/>
          <p14:tracePt t="38567" x="4608513" y="3611563"/>
          <p14:tracePt t="38575" x="4675188" y="3611563"/>
          <p14:tracePt t="38583" x="4749800" y="3611563"/>
          <p14:tracePt t="38591" x="4848225" y="3611563"/>
          <p14:tracePt t="38600" x="4930775" y="3611563"/>
          <p14:tracePt t="38607" x="4997450" y="3611563"/>
          <p14:tracePt t="38616" x="5064125" y="3611563"/>
          <p14:tracePt t="38623" x="5105400" y="3611563"/>
          <p14:tracePt t="38632" x="5129213" y="3602038"/>
          <p14:tracePt t="38639" x="5146675" y="3594100"/>
          <p14:tracePt t="38649" x="5154613" y="3586163"/>
          <p14:tracePt t="38655" x="5178425" y="3568700"/>
          <p14:tracePt t="38665" x="5178425" y="3560763"/>
          <p14:tracePt t="38671" x="5187950" y="3544888"/>
          <p14:tracePt t="38681" x="5187950" y="3536950"/>
          <p14:tracePt t="38697" x="5203825" y="3536950"/>
          <p14:tracePt t="38714" x="5211763" y="3527425"/>
          <p14:tracePt t="38727" x="5211763" y="3511550"/>
          <p14:tracePt t="38735" x="5211763" y="3503613"/>
          <p14:tracePt t="38751" x="5211763" y="3495675"/>
          <p14:tracePt t="38759" x="5203825" y="3470275"/>
          <p14:tracePt t="38767" x="5195888" y="3436938"/>
          <p14:tracePt t="38775" x="5178425" y="3421063"/>
          <p14:tracePt t="38783" x="5162550" y="3413125"/>
          <p14:tracePt t="38791" x="5154613" y="3395663"/>
          <p14:tracePt t="38800" x="5121275" y="3371850"/>
          <p14:tracePt t="38817" x="5080000" y="3362325"/>
          <p14:tracePt t="38823" x="5046663" y="3362325"/>
          <p14:tracePt t="38833" x="5030788" y="3354388"/>
          <p14:tracePt t="38839" x="4989513" y="3338513"/>
          <p14:tracePt t="38848" x="4940300" y="3321050"/>
          <p14:tracePt t="38855" x="4873625" y="3313113"/>
          <p14:tracePt t="38865" x="4791075" y="3305175"/>
          <p14:tracePt t="38883" x="4649788" y="3305175"/>
          <p14:tracePt t="38887" x="4576763" y="3305175"/>
          <p14:tracePt t="38898" x="4494213" y="3305175"/>
          <p14:tracePt t="38903" x="4402138" y="3297238"/>
          <p14:tracePt t="38914" x="4319588" y="3289300"/>
          <p14:tracePt t="38919" x="4229100" y="3289300"/>
          <p14:tracePt t="38927" x="4171950" y="3289300"/>
          <p14:tracePt t="38935" x="4162425" y="3289300"/>
          <p14:tracePt t="39071" x="4171950" y="3297238"/>
          <p14:tracePt t="39095" x="4187825" y="3297238"/>
          <p14:tracePt t="39103" x="4213225" y="3305175"/>
          <p14:tracePt t="39112" x="4221163" y="3305175"/>
          <p14:tracePt t="39119" x="4244975" y="3305175"/>
          <p14:tracePt t="39127" x="4270375" y="3330575"/>
          <p14:tracePt t="39135" x="4286250" y="3330575"/>
          <p14:tracePt t="39143" x="4303713" y="3330575"/>
          <p14:tracePt t="39151" x="4329113" y="3330575"/>
          <p14:tracePt t="39159" x="4352925" y="3330575"/>
          <p14:tracePt t="39167" x="4370388" y="3330575"/>
          <p14:tracePt t="39175" x="4378325" y="3330575"/>
          <p14:tracePt t="39183" x="4394200" y="3330575"/>
          <p14:tracePt t="39207" x="4402138" y="3330575"/>
          <p14:tracePt t="39223" x="4411663" y="3330575"/>
          <p14:tracePt t="39239" x="4419600" y="3330575"/>
          <p14:tracePt t="39255" x="4435475" y="3330575"/>
          <p14:tracePt t="39265" x="4452938" y="3330575"/>
          <p14:tracePt t="39272" x="4460875" y="3330575"/>
          <p14:tracePt t="39281" x="4468813" y="3330575"/>
          <p14:tracePt t="39287" x="4476750" y="3330575"/>
          <p14:tracePt t="39298" x="4484688" y="3330575"/>
          <p14:tracePt t="39303" x="4494213" y="3330575"/>
          <p14:tracePt t="39311" x="4494213" y="3321050"/>
          <p14:tracePt t="39335" x="4502150" y="3321050"/>
          <p14:tracePt t="39351" x="4535488" y="3321050"/>
          <p14:tracePt t="39359" x="4543425" y="3313113"/>
          <p14:tracePt t="39367" x="4551363" y="3313113"/>
          <p14:tracePt t="39375" x="4567238" y="3313113"/>
          <p14:tracePt t="39391" x="4576763" y="3297238"/>
          <p14:tracePt t="39400" x="4600575" y="3297238"/>
          <p14:tracePt t="39407" x="4608513" y="3297238"/>
          <p14:tracePt t="39416" x="4625975" y="3289300"/>
          <p14:tracePt t="39423" x="4641850" y="3289300"/>
          <p14:tracePt t="39432" x="4649788" y="3289300"/>
          <p14:tracePt t="39438" x="4667250" y="3289300"/>
          <p14:tracePt t="39448" x="4675188" y="3289300"/>
          <p14:tracePt t="39464" x="4683125" y="3279775"/>
          <p14:tracePt t="39527" x="4691063" y="3279775"/>
          <p14:tracePt t="39535" x="4700588" y="3279775"/>
          <p14:tracePt t="39543" x="4708525" y="3279775"/>
          <p14:tracePt t="39567" x="4716463" y="3279775"/>
          <p14:tracePt t="39600" x="4724400" y="3271838"/>
          <p14:tracePt t="39911" x="4732338" y="3271838"/>
          <p14:tracePt t="39943" x="4741863" y="3279775"/>
          <p14:tracePt t="39951" x="4741863" y="3289300"/>
          <p14:tracePt t="39959" x="4741863" y="3297238"/>
          <p14:tracePt t="39968" x="4741863" y="3305175"/>
          <p14:tracePt t="39976" x="4741863" y="3321050"/>
          <p14:tracePt t="39984" x="4741863" y="3338513"/>
          <p14:tracePt t="39991" x="4741863" y="3346450"/>
          <p14:tracePt t="40007" x="4741863" y="3362325"/>
          <p14:tracePt t="40017" x="4741863" y="3379788"/>
          <p14:tracePt t="40023" x="4757738" y="3413125"/>
          <p14:tracePt t="40033" x="4757738" y="3429000"/>
          <p14:tracePt t="40039" x="4757738" y="3436938"/>
          <p14:tracePt t="40049" x="4757738" y="3462338"/>
          <p14:tracePt t="40055" x="4757738" y="3495675"/>
          <p14:tracePt t="40065" x="4757738" y="3511550"/>
          <p14:tracePt t="40071" x="4757738" y="3527425"/>
          <p14:tracePt t="40087" x="4757738" y="3536950"/>
          <p14:tracePt t="40098" x="4757738" y="3544888"/>
          <p14:tracePt t="40103" x="4757738" y="3552825"/>
          <p14:tracePt t="40119" x="4757738" y="3568700"/>
          <p14:tracePt t="40127" x="4757738" y="3578225"/>
          <p14:tracePt t="40143" x="4757738" y="3586163"/>
          <p14:tracePt t="40151" x="4757738" y="3594100"/>
          <p14:tracePt t="40159" x="4757738" y="3602038"/>
          <p14:tracePt t="40183" x="4757738" y="3611563"/>
          <p14:tracePt t="40191" x="4757738" y="3619500"/>
          <p14:tracePt t="40239" x="4757738" y="3627438"/>
          <p14:tracePt t="40695" x="4773613" y="3627438"/>
          <p14:tracePt t="40703" x="4814888" y="3627438"/>
          <p14:tracePt t="40711" x="4906963" y="3627438"/>
          <p14:tracePt t="40719" x="5030788" y="3627438"/>
          <p14:tracePt t="40727" x="5211763" y="3627438"/>
          <p14:tracePt t="40735" x="5410200" y="3627438"/>
          <p14:tracePt t="40743" x="5616575" y="3627438"/>
          <p14:tracePt t="40751" x="5815013" y="3627438"/>
          <p14:tracePt t="40759" x="5997575" y="3627438"/>
          <p14:tracePt t="40769" x="6137275" y="3627438"/>
          <p14:tracePt t="40775" x="6235700" y="3627438"/>
          <p14:tracePt t="40784" x="6302375" y="3627438"/>
          <p14:tracePt t="40791" x="6343650" y="3627438"/>
          <p14:tracePt t="40801" x="6361113" y="3627438"/>
          <p14:tracePt t="40911" x="6369050" y="3627438"/>
          <p14:tracePt t="40935" x="6369050" y="3611563"/>
          <p14:tracePt t="40951" x="6369050" y="3602038"/>
          <p14:tracePt t="40959" x="6369050" y="3594100"/>
          <p14:tracePt t="40968" x="6369050" y="3586163"/>
          <p14:tracePt t="40975" x="6369050" y="3560763"/>
          <p14:tracePt t="40984" x="6369050" y="3552825"/>
          <p14:tracePt t="40991" x="6369050" y="3544888"/>
          <p14:tracePt t="41001" x="6369050" y="3536950"/>
          <p14:tracePt t="41007" x="6369050" y="3519488"/>
          <p14:tracePt t="41023" x="6369050" y="3503613"/>
          <p14:tracePt t="41039" x="6369050" y="3495675"/>
          <p14:tracePt t="41064" x="6369050" y="3478213"/>
          <p14:tracePt t="41295" x="6361113" y="3478213"/>
          <p14:tracePt t="41319" x="6343650" y="3478213"/>
          <p14:tracePt t="41327" x="6335713" y="3478213"/>
          <p14:tracePt t="41343" x="6327775" y="3478213"/>
          <p14:tracePt t="41368" x="6318250" y="3478213"/>
          <p14:tracePt t="41423" x="6310313" y="3478213"/>
          <p14:tracePt t="41431" x="6302375" y="3478213"/>
          <p14:tracePt t="42095" x="6310313" y="3462338"/>
          <p14:tracePt t="42103" x="6335713" y="3462338"/>
          <p14:tracePt t="42111" x="6361113" y="3462338"/>
          <p14:tracePt t="42119" x="6384925" y="3444875"/>
          <p14:tracePt t="42127" x="6410325" y="3429000"/>
          <p14:tracePt t="42136" x="6443663" y="3421063"/>
          <p14:tracePt t="42143" x="6475413" y="3403600"/>
          <p14:tracePt t="42153" x="6500813" y="3387725"/>
          <p14:tracePt t="42159" x="6534150" y="3379788"/>
          <p14:tracePt t="42168" x="6583363" y="3354388"/>
          <p14:tracePt t="42175" x="6616700" y="3330575"/>
          <p14:tracePt t="42184" x="6691313" y="3313113"/>
          <p14:tracePt t="42191" x="6756400" y="3289300"/>
          <p14:tracePt t="42201" x="6823075" y="3271838"/>
          <p14:tracePt t="42207" x="6872288" y="3255963"/>
          <p14:tracePt t="42216" x="6921500" y="3238500"/>
          <p14:tracePt t="42223" x="6946900" y="3222625"/>
          <p14:tracePt t="42233" x="6972300" y="3214688"/>
          <p14:tracePt t="42239" x="6980238" y="3214688"/>
          <p14:tracePt t="42249" x="6980238" y="3205163"/>
          <p14:tracePt t="42255" x="6988175" y="3205163"/>
          <p14:tracePt t="42263" x="6996113" y="3205163"/>
          <p14:tracePt t="42271" x="7004050" y="3205163"/>
          <p14:tracePt t="42279" x="7021513" y="3189288"/>
          <p14:tracePt t="42367" x="7037388" y="3189288"/>
          <p14:tracePt t="42375" x="7054850" y="3189288"/>
          <p14:tracePt t="42384" x="7070725" y="3189288"/>
          <p14:tracePt t="42391" x="7096125" y="3189288"/>
          <p14:tracePt t="42400" x="7112000" y="3189288"/>
          <p14:tracePt t="42407" x="7127875" y="3189288"/>
          <p14:tracePt t="42417" x="7137400" y="3189288"/>
          <p14:tracePt t="42423" x="7145338" y="3189288"/>
          <p14:tracePt t="42433" x="7153275" y="3189288"/>
          <p14:tracePt t="42495" x="7161213" y="3189288"/>
          <p14:tracePt t="42543" x="7169150" y="3189288"/>
          <p14:tracePt t="42679" x="7169150" y="3197225"/>
          <p14:tracePt t="42847" x="7169150" y="3205163"/>
          <p14:tracePt t="42855" x="7169150" y="3214688"/>
          <p14:tracePt t="42863" x="7161213" y="3230563"/>
          <p14:tracePt t="42871" x="7161213" y="3246438"/>
          <p14:tracePt t="42879" x="7161213" y="3255963"/>
          <p14:tracePt t="42887" x="7161213" y="3289300"/>
          <p14:tracePt t="42895" x="7153275" y="3305175"/>
          <p14:tracePt t="42903" x="7145338" y="3321050"/>
          <p14:tracePt t="42911" x="7145338" y="3338513"/>
          <p14:tracePt t="42920" x="7145338" y="3346450"/>
          <p14:tracePt t="42927" x="7145338" y="3362325"/>
          <p14:tracePt t="42936" x="7145338" y="3387725"/>
          <p14:tracePt t="42943" x="7145338" y="3403600"/>
          <p14:tracePt t="42952" x="7145338" y="3421063"/>
          <p14:tracePt t="42968" x="7137400" y="3429000"/>
          <p14:tracePt t="43063" x="7137400" y="3436938"/>
          <p14:tracePt t="43079" x="7137400" y="3444875"/>
          <p14:tracePt t="43111" x="7137400" y="3454400"/>
          <p14:tracePt t="43127" x="7137400" y="3470275"/>
          <p14:tracePt t="43223" x="7137400" y="3478213"/>
          <p14:tracePt t="43239" x="7137400" y="3486150"/>
          <p14:tracePt t="43255" x="7137400" y="3495675"/>
          <p14:tracePt t="43263" x="7127875" y="3495675"/>
          <p14:tracePt t="43279" x="7119938" y="3503613"/>
          <p14:tracePt t="43287" x="7119938" y="3511550"/>
          <p14:tracePt t="44223" x="7104063" y="3511550"/>
          <p14:tracePt t="44231" x="7062788" y="3511550"/>
          <p14:tracePt t="44239" x="6980238" y="3511550"/>
          <p14:tracePt t="44247" x="6905625" y="3511550"/>
          <p14:tracePt t="44255" x="6797675" y="3495675"/>
          <p14:tracePt t="44263" x="6691313" y="3462338"/>
          <p14:tracePt t="44271" x="6599238" y="3436938"/>
          <p14:tracePt t="44279" x="6500813" y="3403600"/>
          <p14:tracePt t="44287" x="6418263" y="3379788"/>
          <p14:tracePt t="44295" x="6327775" y="3346450"/>
          <p14:tracePt t="44303" x="6219825" y="3305175"/>
          <p14:tracePt t="44311" x="6111875" y="3246438"/>
          <p14:tracePt t="44320" x="5938838" y="3163888"/>
          <p14:tracePt t="44327" x="5789613" y="3081338"/>
          <p14:tracePt t="44336" x="5592763" y="2974975"/>
          <p14:tracePt t="44343" x="5394325" y="2874963"/>
          <p14:tracePt t="44352" x="5286375" y="2809875"/>
          <p14:tracePt t="44359" x="5129213" y="2701925"/>
          <p14:tracePt t="44368" x="4997450" y="2627313"/>
          <p14:tracePt t="44375" x="4914900" y="2552700"/>
          <p14:tracePt t="44385" x="4791075" y="2470150"/>
          <p14:tracePt t="44391" x="4675188" y="2395538"/>
          <p14:tracePt t="44401" x="4584700" y="2354263"/>
          <p14:tracePt t="44407" x="4494213" y="2305050"/>
          <p14:tracePt t="44418" x="4419600" y="2271713"/>
          <p14:tracePt t="44423" x="4344988" y="2247900"/>
          <p14:tracePt t="44431" x="4278313" y="2206625"/>
          <p14:tracePt t="44439" x="4195763" y="2173288"/>
          <p14:tracePt t="44447" x="4121150" y="2147888"/>
          <p14:tracePt t="44455" x="4048125" y="2124075"/>
          <p14:tracePt t="44463" x="3965575" y="2098675"/>
          <p14:tracePt t="44471" x="3883025" y="2057400"/>
          <p14:tracePt t="44479" x="3824288" y="2032000"/>
          <p14:tracePt t="44488" x="3790950" y="2008188"/>
          <p14:tracePt t="44495" x="3749675" y="1990725"/>
          <p14:tracePt t="44504" x="3741738" y="1990725"/>
          <p14:tracePt t="44511" x="3725863" y="1982788"/>
          <p14:tracePt t="44520" x="3716338" y="1974850"/>
          <p14:tracePt t="44527" x="3708400" y="1966913"/>
          <p14:tracePt t="44536" x="3700463" y="1949450"/>
          <p14:tracePt t="44543" x="3692525" y="1941513"/>
          <p14:tracePt t="44552" x="3675063" y="1925638"/>
          <p14:tracePt t="44615" x="3692525" y="1925638"/>
          <p14:tracePt t="44623" x="3716338" y="1925638"/>
          <p14:tracePt t="44631" x="3749675" y="1925638"/>
          <p14:tracePt t="44639" x="3790950" y="1925638"/>
          <p14:tracePt t="44647" x="3808413" y="1925638"/>
          <p14:tracePt t="44655" x="3841750" y="1925638"/>
          <p14:tracePt t="44663" x="3898900" y="1925638"/>
          <p14:tracePt t="44671" x="3973513" y="1925638"/>
          <p14:tracePt t="44679" x="4030663" y="1925638"/>
          <p14:tracePt t="44687" x="4113213" y="1933575"/>
          <p14:tracePt t="44695" x="4187825" y="1958975"/>
          <p14:tracePt t="44705" x="4278313" y="1974850"/>
          <p14:tracePt t="44711" x="4370388" y="2000250"/>
          <p14:tracePt t="44720" x="4435475" y="2024063"/>
          <p14:tracePt t="44727" x="4525963" y="2041525"/>
          <p14:tracePt t="44736" x="4625975" y="2057400"/>
          <p14:tracePt t="44743" x="4716463" y="2073275"/>
          <p14:tracePt t="44752" x="4824413" y="2090738"/>
          <p14:tracePt t="44759" x="4940300" y="2098675"/>
          <p14:tracePt t="44769" x="5054600" y="2098675"/>
          <p14:tracePt t="44775" x="5178425" y="2106613"/>
          <p14:tracePt t="44787" x="5294313" y="2106613"/>
          <p14:tracePt t="44791" x="5394325" y="2106613"/>
          <p14:tracePt t="44802" x="5510213" y="2106613"/>
          <p14:tracePt t="44807" x="5608638" y="2106613"/>
          <p14:tracePt t="44815" x="5683250" y="2106613"/>
          <p14:tracePt t="44823" x="5757863" y="2106613"/>
          <p14:tracePt t="44832" x="5830888" y="2106613"/>
          <p14:tracePt t="44839" x="5889625" y="2106613"/>
          <p14:tracePt t="44847" x="5938838" y="2106613"/>
          <p14:tracePt t="44855" x="5997575" y="2106613"/>
          <p14:tracePt t="44863" x="6046788" y="2098675"/>
          <p14:tracePt t="44871" x="6096000" y="2090738"/>
          <p14:tracePt t="44879" x="6129338" y="2082800"/>
          <p14:tracePt t="44890" x="6170613" y="2073275"/>
          <p14:tracePt t="44895" x="6203950" y="2065338"/>
          <p14:tracePt t="44904" x="6245225" y="2057400"/>
          <p14:tracePt t="44911" x="6276975" y="2041525"/>
          <p14:tracePt t="44921" x="6318250" y="2024063"/>
          <p14:tracePt t="44927" x="6376988" y="2000250"/>
          <p14:tracePt t="44936" x="6434138" y="1974850"/>
          <p14:tracePt t="44943" x="6516688" y="1949450"/>
          <p14:tracePt t="44952" x="6583363" y="1933575"/>
          <p14:tracePt t="44959" x="6640513" y="1917700"/>
          <p14:tracePt t="44968" x="6673850" y="1900238"/>
          <p14:tracePt t="44975" x="6715125" y="1892300"/>
          <p14:tracePt t="44986" x="6748463" y="1884363"/>
          <p14:tracePt t="45007" x="6756400" y="1866900"/>
          <p14:tracePt t="45071" x="6764338" y="1866900"/>
          <p14:tracePt t="45079" x="6773863" y="1858963"/>
          <p14:tracePt t="45087" x="6789738" y="1851025"/>
          <p14:tracePt t="45095" x="6815138" y="1843088"/>
          <p14:tracePt t="45104" x="6823075" y="1833563"/>
          <p14:tracePt t="45111" x="6846888" y="1825625"/>
          <p14:tracePt t="45120" x="6864350" y="1817688"/>
          <p14:tracePt t="45127" x="6889750" y="1809750"/>
          <p14:tracePt t="45136" x="6913563" y="1809750"/>
          <p14:tracePt t="45143" x="6931025" y="1809750"/>
          <p14:tracePt t="45152" x="6946900" y="1809750"/>
          <p14:tracePt t="45159" x="6954838" y="1809750"/>
          <p14:tracePt t="45169" x="6962775" y="1801813"/>
          <p14:tracePt t="45185" x="6972300" y="1801813"/>
          <p14:tracePt t="45202" x="6980238" y="1801813"/>
          <p14:tracePt t="45215" x="6996113" y="1801813"/>
          <p14:tracePt t="45223" x="7004050" y="1792288"/>
          <p14:tracePt t="45231" x="7029450" y="1792288"/>
          <p14:tracePt t="45239" x="7045325" y="1792288"/>
          <p14:tracePt t="45247" x="7078663" y="1792288"/>
          <p14:tracePt t="45255" x="7104063" y="1792288"/>
          <p14:tracePt t="45263" x="7145338" y="1760538"/>
          <p14:tracePt t="45271" x="7153275" y="1760538"/>
          <p14:tracePt t="45279" x="7169150" y="1751013"/>
          <p14:tracePt t="45288" x="7194550" y="1751013"/>
          <p14:tracePt t="45535" x="7202488" y="1751013"/>
          <p14:tracePt t="45543" x="7243763" y="1751013"/>
          <p14:tracePt t="45551" x="7285038" y="1735138"/>
          <p14:tracePt t="45559" x="7334250" y="1727200"/>
          <p14:tracePt t="45569" x="7359650" y="1727200"/>
          <p14:tracePt t="45575" x="7400925" y="1719263"/>
          <p14:tracePt t="45585" x="7459663" y="1719263"/>
          <p14:tracePt t="45591" x="7508875" y="1709738"/>
          <p14:tracePt t="45599" x="7583488" y="1701800"/>
          <p14:tracePt t="45607" x="7640638" y="1693863"/>
          <p14:tracePt t="45615" x="7681913" y="1685925"/>
          <p14:tracePt t="45623" x="7715250" y="1677988"/>
          <p14:tracePt t="45631" x="7748588" y="1668463"/>
          <p14:tracePt t="45640" x="7772400" y="1668463"/>
          <p14:tracePt t="45647" x="7797800" y="1668463"/>
          <p14:tracePt t="45663" x="7805738" y="1668463"/>
          <p14:tracePt t="45704" x="7813675" y="1668463"/>
          <p14:tracePt t="45735" x="7821613" y="1668463"/>
          <p14:tracePt t="45831" x="7797800" y="1668463"/>
          <p14:tracePt t="45839" x="7772400" y="1677988"/>
          <p14:tracePt t="45847" x="7764463" y="1685925"/>
          <p14:tracePt t="45855" x="7723188" y="1693863"/>
          <p14:tracePt t="45863" x="7723188" y="1701800"/>
          <p14:tracePt t="45890" x="7648575" y="1727200"/>
          <p14:tracePt t="45898" x="7632700" y="1735138"/>
          <p14:tracePt t="45906" x="7615238" y="1743075"/>
          <p14:tracePt t="45911" x="7599363" y="1751013"/>
          <p14:tracePt t="45920" x="7573963" y="1768475"/>
          <p14:tracePt t="45927" x="7532688" y="1776413"/>
          <p14:tracePt t="45936" x="7508875" y="1784350"/>
          <p14:tracePt t="45943" x="7491413" y="1784350"/>
          <p14:tracePt t="45952" x="7467600" y="1792288"/>
          <p14:tracePt t="45959" x="7459663" y="1801813"/>
          <p14:tracePt t="45969" x="7434263" y="1809750"/>
          <p14:tracePt t="45975" x="7408863" y="1809750"/>
          <p14:tracePt t="45985" x="7408863" y="1817688"/>
          <p14:tracePt t="45991" x="7385050" y="1825625"/>
          <p14:tracePt t="45999" x="7359650" y="1825625"/>
          <p14:tracePt t="46007" x="7326313" y="1858963"/>
          <p14:tracePt t="46015" x="7285038" y="1858963"/>
          <p14:tracePt t="46023" x="7261225" y="1874838"/>
          <p14:tracePt t="46031" x="7202488" y="1892300"/>
          <p14:tracePt t="46039" x="7145338" y="1908175"/>
          <p14:tracePt t="46047" x="7070725" y="1925638"/>
          <p14:tracePt t="46056" x="7013575" y="1941513"/>
          <p14:tracePt t="46063" x="6972300" y="1949450"/>
          <p14:tracePt t="46072" x="6905625" y="1974850"/>
          <p14:tracePt t="46079" x="6838950" y="2000250"/>
          <p14:tracePt t="46088" x="6789738" y="2016125"/>
          <p14:tracePt t="46095" x="6756400" y="2032000"/>
          <p14:tracePt t="46104" x="6707188" y="2049463"/>
          <p14:tracePt t="46111" x="6650038" y="2090738"/>
          <p14:tracePt t="46120" x="6567488" y="2139950"/>
          <p14:tracePt t="46127" x="6484938" y="2197100"/>
          <p14:tracePt t="46137" x="6376988" y="2263775"/>
          <p14:tracePt t="46143" x="6211888" y="2322513"/>
          <p14:tracePt t="46152" x="6021388" y="2413000"/>
          <p14:tracePt t="46159" x="5848350" y="2511425"/>
          <p14:tracePt t="46170" x="5691188" y="2611438"/>
          <p14:tracePt t="46175" x="5541963" y="2676525"/>
          <p14:tracePt t="46183" x="5435600" y="2735263"/>
          <p14:tracePt t="46191" x="5311775" y="2784475"/>
          <p14:tracePt t="46199" x="5203825" y="2841625"/>
          <p14:tracePt t="46207" x="5129213" y="2892425"/>
          <p14:tracePt t="46215" x="5054600" y="2941638"/>
          <p14:tracePt t="46223" x="4972050" y="2990850"/>
          <p14:tracePt t="46231" x="4889500" y="3024188"/>
          <p14:tracePt t="46239" x="4840288" y="3065463"/>
          <p14:tracePt t="46247" x="4783138" y="3114675"/>
          <p14:tracePt t="46256" x="4732338" y="3148013"/>
          <p14:tracePt t="46263" x="4683125" y="3181350"/>
          <p14:tracePt t="46272" x="4649788" y="3222625"/>
          <p14:tracePt t="46279" x="4641850" y="3230563"/>
          <p14:tracePt t="46288" x="4618038" y="3263900"/>
          <p14:tracePt t="46295" x="4600575" y="3289300"/>
          <p14:tracePt t="46304" x="4592638" y="3289300"/>
          <p14:tracePt t="46311" x="4584700" y="3297238"/>
          <p14:tracePt t="46320" x="4576763" y="3297238"/>
          <p14:tracePt t="46327" x="4567238" y="3305175"/>
          <p14:tracePt t="46336" x="4551363" y="3305175"/>
          <p14:tracePt t="46343" x="4510088" y="3338513"/>
          <p14:tracePt t="46352" x="4502150" y="3338513"/>
          <p14:tracePt t="46359" x="4484688" y="3362325"/>
          <p14:tracePt t="46370" x="4476750" y="3362325"/>
          <p14:tracePt t="46375" x="4468813" y="3362325"/>
          <p14:tracePt t="46383" x="4460875" y="3362325"/>
          <p14:tracePt t="46671" x="4476750" y="3403600"/>
          <p14:tracePt t="46688" x="4476750" y="3436938"/>
          <p14:tracePt t="46695" x="4476750" y="3462338"/>
          <p14:tracePt t="46704" x="4476750" y="3503613"/>
          <p14:tracePt t="46711" x="4476750" y="3560763"/>
          <p14:tracePt t="46721" x="4468813" y="3619500"/>
          <p14:tracePt t="46727" x="4468813" y="3684588"/>
          <p14:tracePt t="46736" x="4468813" y="3751263"/>
          <p14:tracePt t="46743" x="4468813" y="3817938"/>
          <p14:tracePt t="46753" x="4468813" y="3867150"/>
          <p14:tracePt t="46759" x="4468813" y="3916363"/>
          <p14:tracePt t="46770" x="4468813" y="3949700"/>
          <p14:tracePt t="46775" x="4468813" y="3998913"/>
          <p14:tracePt t="46783" x="4476750" y="4024313"/>
          <p14:tracePt t="46791" x="4502150" y="4048125"/>
          <p14:tracePt t="46799" x="4518025" y="4089400"/>
          <p14:tracePt t="46808" x="4543425" y="4130675"/>
          <p14:tracePt t="46815" x="4551363" y="4156075"/>
          <p14:tracePt t="46823" x="4576763" y="4181475"/>
          <p14:tracePt t="46831" x="4592638" y="4205288"/>
          <p14:tracePt t="46841" x="4608513" y="4222750"/>
          <p14:tracePt t="46847" x="4625975" y="4246563"/>
          <p14:tracePt t="46856" x="4659313" y="4287838"/>
          <p14:tracePt t="46863" x="4683125" y="4313238"/>
          <p14:tracePt t="46872" x="4724400" y="4370388"/>
          <p14:tracePt t="46890" x="4814888" y="4445000"/>
          <p14:tracePt t="46895" x="4848225" y="4462463"/>
          <p14:tracePt t="46905" x="4889500" y="4494213"/>
          <p14:tracePt t="46911" x="4940300" y="4519613"/>
          <p14:tracePt t="46920" x="4981575" y="4545013"/>
          <p14:tracePt t="46927" x="5013325" y="4560888"/>
          <p14:tracePt t="46936" x="5030788" y="4568825"/>
          <p14:tracePt t="46943" x="5046663" y="4576763"/>
          <p14:tracePt t="46953" x="5064125" y="4586288"/>
          <p14:tracePt t="46959" x="5072063" y="4594225"/>
          <p14:tracePt t="46967" x="5087938" y="4594225"/>
          <p14:tracePt t="46975" x="5113338" y="4618038"/>
          <p14:tracePt t="46983" x="5137150" y="4618038"/>
          <p14:tracePt t="46991" x="5170488" y="4618038"/>
          <p14:tracePt t="46999" x="5195888" y="4618038"/>
          <p14:tracePt t="47007" x="5219700" y="4618038"/>
          <p14:tracePt t="47015" x="5245100" y="4618038"/>
          <p14:tracePt t="47023" x="5270500" y="4618038"/>
          <p14:tracePt t="47031" x="5311775" y="4627563"/>
          <p14:tracePt t="47039" x="5327650" y="4627563"/>
          <p14:tracePt t="47047" x="5345113" y="4627563"/>
          <p14:tracePt t="47055" x="5353050" y="4627563"/>
          <p14:tracePt t="47063" x="5368925" y="4627563"/>
          <p14:tracePt t="47072" x="5394325" y="4627563"/>
          <p14:tracePt t="47079" x="5402263" y="4627563"/>
          <p14:tracePt t="47089" x="5418138" y="4627563"/>
          <p14:tracePt t="47095" x="5435600" y="4627563"/>
          <p14:tracePt t="47105" x="5459413" y="4627563"/>
          <p14:tracePt t="47121" x="5476875" y="4627563"/>
          <p14:tracePt t="47127" x="5500688" y="4627563"/>
          <p14:tracePt t="47136" x="5526088" y="4627563"/>
          <p14:tracePt t="47143" x="5551488" y="4627563"/>
          <p14:tracePt t="47153" x="5583238" y="4627563"/>
          <p14:tracePt t="47159" x="5608638" y="4627563"/>
          <p14:tracePt t="47167" x="5641975" y="4627563"/>
          <p14:tracePt t="47175" x="5665788" y="4627563"/>
          <p14:tracePt t="47183" x="5691188" y="4627563"/>
          <p14:tracePt t="47191" x="5716588" y="4627563"/>
          <p14:tracePt t="47199" x="5740400" y="4627563"/>
          <p14:tracePt t="47207" x="5765800" y="4627563"/>
          <p14:tracePt t="47215" x="5799138" y="4627563"/>
          <p14:tracePt t="47223" x="5830888" y="4627563"/>
          <p14:tracePt t="47231" x="5856288" y="4627563"/>
          <p14:tracePt t="47239" x="5881688" y="4627563"/>
          <p14:tracePt t="47247" x="5915025" y="4627563"/>
          <p14:tracePt t="47255" x="5938838" y="4627563"/>
          <p14:tracePt t="47263" x="5964238" y="4627563"/>
          <p14:tracePt t="47272" x="5997575" y="4627563"/>
          <p14:tracePt t="47279" x="6038850" y="4627563"/>
          <p14:tracePt t="47288" x="6070600" y="4627563"/>
          <p14:tracePt t="47295" x="6129338" y="4627563"/>
          <p14:tracePt t="47305" x="6186488" y="4627563"/>
          <p14:tracePt t="47311" x="6227763" y="4627563"/>
          <p14:tracePt t="47320" x="6269038" y="4627563"/>
          <p14:tracePt t="47327" x="6318250" y="4627563"/>
          <p14:tracePt t="47343" x="6343650" y="4627563"/>
          <p14:tracePt t="47354" x="6361113" y="4627563"/>
          <p14:tracePt t="47359" x="6376988" y="4627563"/>
          <p14:tracePt t="47367" x="6410325" y="4627563"/>
          <p14:tracePt t="47375" x="6434138" y="4627563"/>
          <p14:tracePt t="47383" x="6467475" y="4627563"/>
          <p14:tracePt t="47391" x="6492875" y="4627563"/>
          <p14:tracePt t="47399" x="6516688" y="4627563"/>
          <p14:tracePt t="47407" x="6557963" y="4627563"/>
          <p14:tracePt t="47416" x="6575425" y="4627563"/>
          <p14:tracePt t="47423" x="6616700" y="4627563"/>
          <p14:tracePt t="47431" x="6673850" y="4627563"/>
          <p14:tracePt t="47439" x="6740525" y="4627563"/>
          <p14:tracePt t="47447" x="6805613" y="4627563"/>
          <p14:tracePt t="47456" x="6872288" y="4627563"/>
          <p14:tracePt t="47463" x="6954838" y="4627563"/>
          <p14:tracePt t="47472" x="7021513" y="4627563"/>
          <p14:tracePt t="47479" x="7070725" y="4627563"/>
          <p14:tracePt t="47488" x="7119938" y="4627563"/>
          <p14:tracePt t="47495" x="7161213" y="4627563"/>
          <p14:tracePt t="47505" x="7210425" y="4627563"/>
          <p14:tracePt t="47511" x="7251700" y="4627563"/>
          <p14:tracePt t="47520" x="7292975" y="4627563"/>
          <p14:tracePt t="47527" x="7343775" y="4627563"/>
          <p14:tracePt t="47537" x="7385050" y="4627563"/>
          <p14:tracePt t="47543" x="7434263" y="4627563"/>
          <p14:tracePt t="47553" x="7467600" y="4627563"/>
          <p14:tracePt t="47559" x="7508875" y="4627563"/>
          <p14:tracePt t="47567" x="7566025" y="4627563"/>
          <p14:tracePt t="47575" x="7607300" y="4627563"/>
          <p14:tracePt t="47583" x="7666038" y="4627563"/>
          <p14:tracePt t="47591" x="7723188" y="4643438"/>
          <p14:tracePt t="47599" x="7780338" y="4651375"/>
          <p14:tracePt t="47607" x="7847013" y="4660900"/>
          <p14:tracePt t="47615" x="7913688" y="4676775"/>
          <p14:tracePt t="47624" x="7970838" y="4692650"/>
          <p14:tracePt t="47632" x="8045450" y="4718050"/>
          <p14:tracePt t="47640" x="8102600" y="4743450"/>
          <p14:tracePt t="47647" x="8153400" y="4759325"/>
          <p14:tracePt t="47656" x="8194675" y="4792663"/>
          <p14:tracePt t="47663" x="8210550" y="4816475"/>
          <p14:tracePt t="47672" x="8235950" y="4849813"/>
          <p14:tracePt t="47679" x="8235950" y="4867275"/>
          <p14:tracePt t="47688" x="8243888" y="4908550"/>
          <p14:tracePt t="47695" x="8243888" y="4924425"/>
          <p14:tracePt t="47705" x="8243888" y="4965700"/>
          <p14:tracePt t="47711" x="8243888" y="4999038"/>
          <p14:tracePt t="47720" x="8243888" y="5048250"/>
          <p14:tracePt t="47727" x="8226425" y="5056188"/>
          <p14:tracePt t="47737" x="8226425" y="5073650"/>
          <p14:tracePt t="47743" x="8218488" y="5106988"/>
          <p14:tracePt t="47754" x="8210550" y="5114925"/>
          <p14:tracePt t="47759" x="8177213" y="5130800"/>
          <p14:tracePt t="47767" x="8161338" y="5138738"/>
          <p14:tracePt t="47775" x="8143875" y="5172075"/>
          <p14:tracePt t="47783" x="8112125" y="5197475"/>
          <p14:tracePt t="47791" x="8061325" y="5230813"/>
          <p14:tracePt t="47799" x="8045450" y="5246688"/>
          <p14:tracePt t="47807" x="8012113" y="5280025"/>
          <p14:tracePt t="47816" x="7970838" y="5303838"/>
          <p14:tracePt t="47824" x="7913688" y="5321300"/>
          <p14:tracePt t="47831" x="7839075" y="5337175"/>
          <p14:tracePt t="47840" x="7772400" y="5346700"/>
          <p14:tracePt t="47847" x="7697788" y="5354638"/>
          <p14:tracePt t="47856" x="7640638" y="5362575"/>
          <p14:tracePt t="47873" x="7591425" y="5362575"/>
          <p14:tracePt t="47880" x="7558088" y="5362575"/>
          <p14:tracePt t="47904" x="7550150" y="5362575"/>
          <p14:tracePt t="47911" x="7542213" y="5362575"/>
          <p14:tracePt t="47927" x="7532688" y="5362575"/>
          <p14:tracePt t="47951" x="7524750" y="5346700"/>
          <p14:tracePt t="47975" x="7516813" y="5346700"/>
          <p14:tracePt t="47983" x="7508875" y="5346700"/>
          <p14:tracePt t="47991" x="7500938" y="5346700"/>
          <p14:tracePt t="47999" x="7483475" y="5346700"/>
          <p14:tracePt t="48015" x="7475538" y="5346700"/>
          <p14:tracePt t="48031" x="7459663" y="5346700"/>
          <p14:tracePt t="48056" x="7450138" y="5346700"/>
          <p14:tracePt t="48064" x="7442200" y="5346700"/>
          <p14:tracePt t="48072" x="7426325" y="5346700"/>
          <p14:tracePt t="48088" x="7418388" y="5354638"/>
          <p14:tracePt t="48105" x="7418388" y="5370513"/>
          <p14:tracePt t="48111" x="7392988" y="5378450"/>
          <p14:tracePt t="48121" x="7385050" y="5378450"/>
          <p14:tracePt t="48127" x="7377113" y="5395913"/>
          <p14:tracePt t="48137" x="7377113" y="5403850"/>
          <p14:tracePt t="48143" x="7367588" y="5411788"/>
          <p14:tracePt t="48151" x="7367588" y="5419725"/>
          <p14:tracePt t="48159" x="7359650" y="5437188"/>
          <p14:tracePt t="48167" x="7343775" y="5461000"/>
          <p14:tracePt t="48175" x="7334250" y="5470525"/>
          <p14:tracePt t="48183" x="7326313" y="5478463"/>
          <p14:tracePt t="48191" x="7310438" y="5502275"/>
          <p14:tracePt t="48199" x="7292975" y="5519738"/>
          <p14:tracePt t="48215" x="7285038" y="5527675"/>
          <p14:tracePt t="48239" x="7277100" y="5543550"/>
          <p14:tracePt t="49135" x="7269163" y="5543550"/>
          <p14:tracePt t="49151" x="7269163" y="5535613"/>
          <p14:tracePt t="49159" x="7261225" y="5535613"/>
          <p14:tracePt t="49175" x="7251700" y="5527675"/>
          <p14:tracePt t="49191" x="7243763" y="5527675"/>
          <p14:tracePt t="49199" x="7235825" y="5527675"/>
          <p14:tracePt t="49223" x="7227888" y="5527675"/>
          <p14:tracePt t="49240" x="7210425" y="5527675"/>
          <p14:tracePt t="49247" x="7202488" y="5527675"/>
          <p14:tracePt t="49257" x="7186613" y="5511800"/>
          <p14:tracePt t="49279" x="7178675" y="5511800"/>
          <p14:tracePt t="49289" x="7169150" y="5511800"/>
          <p14:tracePt t="49306" x="7161213" y="5511800"/>
          <p14:tracePt t="49322" x="7153275" y="5511800"/>
          <p14:tracePt t="49351" x="7145338" y="5511800"/>
          <p14:tracePt t="49391" x="7137400" y="5511800"/>
          <p14:tracePt t="49471" x="7127875" y="5511800"/>
          <p14:tracePt t="49479" x="7119938" y="5511800"/>
          <p14:tracePt t="49488" x="7104063" y="5511800"/>
          <p14:tracePt t="49495" x="7070725" y="5511800"/>
          <p14:tracePt t="49505" x="7045325" y="5511800"/>
          <p14:tracePt t="49511" x="6988175" y="5511800"/>
          <p14:tracePt t="49522" x="6921500" y="5511800"/>
          <p14:tracePt t="49527" x="6846888" y="5511800"/>
          <p14:tracePt t="49535" x="6773863" y="5511800"/>
          <p14:tracePt t="49543" x="6673850" y="5511800"/>
          <p14:tracePt t="49551" x="6591300" y="5511800"/>
          <p14:tracePt t="49559" x="6508750" y="5511800"/>
          <p14:tracePt t="49567" x="6443663" y="5502275"/>
          <p14:tracePt t="49575" x="6369050" y="5486400"/>
          <p14:tracePt t="49583" x="6327775" y="5470525"/>
          <p14:tracePt t="49592" x="6286500" y="5453063"/>
          <p14:tracePt t="49599" x="6245225" y="5411788"/>
          <p14:tracePt t="49608" x="6235700" y="5395913"/>
          <p14:tracePt t="49615" x="6186488" y="5370513"/>
          <p14:tracePt t="49624" x="6170613" y="5354638"/>
          <p14:tracePt t="49631" x="6137275" y="5329238"/>
          <p14:tracePt t="49641" x="6062663" y="5272088"/>
          <p14:tracePt t="49647" x="5980113" y="5205413"/>
          <p14:tracePt t="49657" x="5889625" y="5138738"/>
          <p14:tracePt t="49663" x="5732463" y="5056188"/>
          <p14:tracePt t="49673" x="5575300" y="4957763"/>
          <p14:tracePt t="49679" x="5427663" y="4875213"/>
          <p14:tracePt t="49690" x="5270500" y="4767263"/>
          <p14:tracePt t="49695" x="5105400" y="4660900"/>
          <p14:tracePt t="49705" x="5013325" y="4576763"/>
          <p14:tracePt t="49711" x="4873625" y="4478338"/>
          <p14:tracePt t="49719" x="4691063" y="4362450"/>
          <p14:tracePt t="49726" x="4510088" y="4246563"/>
          <p14:tracePt t="49735" x="4352925" y="4130675"/>
          <p14:tracePt t="49743" x="4221163" y="4057650"/>
          <p14:tracePt t="49751" x="4048125" y="3957638"/>
          <p14:tracePt t="49759" x="3924300" y="3890963"/>
          <p14:tracePt t="49767" x="3783013" y="3800475"/>
          <p14:tracePt t="49775" x="3692525" y="3743325"/>
          <p14:tracePt t="49783" x="3609975" y="3668713"/>
          <p14:tracePt t="49792" x="3527425" y="3594100"/>
          <p14:tracePt t="49799" x="3460750" y="3527425"/>
          <p14:tracePt t="49808" x="3419475" y="3470275"/>
          <p14:tracePt t="49815" x="3378200" y="3403600"/>
          <p14:tracePt t="49826" x="3354388" y="3346450"/>
          <p14:tracePt t="49831" x="3321050" y="3279775"/>
          <p14:tracePt t="49841" x="3295650" y="3222625"/>
          <p14:tracePt t="49847" x="3262313" y="3173413"/>
          <p14:tracePt t="49857" x="3246438" y="3122613"/>
          <p14:tracePt t="49863" x="3228975" y="3073400"/>
          <p14:tracePt t="49873" x="3205163" y="3016250"/>
          <p14:tracePt t="49888" x="3197225" y="2957513"/>
          <p14:tracePt t="49895" x="3171825" y="2867025"/>
          <p14:tracePt t="49908" x="3163888" y="2809875"/>
          <p14:tracePt t="49911" x="3155950" y="2759075"/>
          <p14:tracePt t="49919" x="3146425" y="2717800"/>
          <p14:tracePt t="49926" x="3146425" y="2686050"/>
          <p14:tracePt t="49934" x="3146425" y="2660650"/>
          <p14:tracePt t="49942" x="3146425" y="2635250"/>
          <p14:tracePt t="49950" x="3146425" y="2619375"/>
          <p14:tracePt t="49958" x="3146425" y="2593975"/>
          <p14:tracePt t="49966" x="3146425" y="2570163"/>
          <p14:tracePt t="49974" x="3163888" y="2544763"/>
          <p14:tracePt t="49982" x="3171825" y="2536825"/>
          <p14:tracePt t="49992" x="3171825" y="2528888"/>
          <p14:tracePt t="50008" x="3187700" y="2519363"/>
          <p14:tracePt t="50025" x="3197225" y="2519363"/>
          <p14:tracePt t="50030" x="3205163" y="2519363"/>
          <p14:tracePt t="50041" x="3221038" y="2519363"/>
          <p14:tracePt t="50047" x="3246438" y="2511425"/>
          <p14:tracePt t="50057" x="3262313" y="2511425"/>
          <p14:tracePt t="50063" x="3303588" y="2503488"/>
          <p14:tracePt t="50072" x="3378200" y="2503488"/>
          <p14:tracePt t="50079" x="3486150" y="2487613"/>
          <p14:tracePt t="50089" x="3609975" y="2462213"/>
          <p14:tracePt t="50094" x="3716338" y="2446338"/>
          <p14:tracePt t="50106" x="3808413" y="2420938"/>
          <p14:tracePt t="50111" x="3898900" y="2405063"/>
          <p14:tracePt t="50119" x="3973513" y="2387600"/>
          <p14:tracePt t="50126" x="4022725" y="2371725"/>
          <p14:tracePt t="50135" x="4071938" y="2354263"/>
          <p14:tracePt t="50143" x="4113213" y="2322513"/>
          <p14:tracePt t="50151" x="4121150" y="2312988"/>
          <p14:tracePt t="50159" x="4138613" y="2297113"/>
          <p14:tracePt t="50167" x="4138613" y="2289175"/>
          <p14:tracePt t="50175" x="4146550" y="2289175"/>
          <p14:tracePt t="50231" x="4154488" y="2289175"/>
          <p14:tracePt t="50240" x="4162425" y="2297113"/>
          <p14:tracePt t="50271" x="4171950" y="2312988"/>
          <p14:tracePt t="50295" x="4179888" y="2322513"/>
          <p14:tracePt t="50335" x="4187825" y="2330450"/>
          <p14:tracePt t="50399" x="4187825" y="2338388"/>
          <p14:tracePt t="50407" x="4179888" y="2338388"/>
          <p14:tracePt t="50415" x="4162425" y="2354263"/>
          <p14:tracePt t="50424" x="4154488" y="2354263"/>
          <p14:tracePt t="50431" x="4138613" y="2354263"/>
          <p14:tracePt t="50441" x="4121150" y="2363788"/>
          <p14:tracePt t="50447" x="4105275" y="2363788"/>
          <p14:tracePt t="50457" x="4097338" y="2363788"/>
          <p14:tracePt t="50488" x="4089400" y="2363788"/>
          <p14:tracePt t="50519" x="4079875" y="2363788"/>
          <p14:tracePt t="50551" x="4064000" y="2363788"/>
          <p14:tracePt t="50759" x="4056063" y="2363788"/>
          <p14:tracePt t="50855" x="4048125" y="2363788"/>
          <p14:tracePt t="50895" x="4038600" y="2354263"/>
          <p14:tracePt t="50943" x="4030663" y="2354263"/>
          <p14:tracePt t="50951" x="4022725" y="2346325"/>
          <p14:tracePt t="51975" x="4022725" y="2338388"/>
          <p14:tracePt t="51983" x="4038600" y="2330450"/>
          <p14:tracePt t="51992" x="4064000" y="2330450"/>
          <p14:tracePt t="51999" x="4089400" y="2305050"/>
          <p14:tracePt t="52009" x="4105275" y="2297113"/>
          <p14:tracePt t="52015" x="4146550" y="2297113"/>
          <p14:tracePt t="52025" x="4162425" y="2297113"/>
          <p14:tracePt t="52030" x="4179888" y="2297113"/>
          <p14:tracePt t="52041" x="4195763" y="2297113"/>
          <p14:tracePt t="52047" x="4195763" y="2289175"/>
          <p14:tracePt t="52057" x="4203700" y="2289175"/>
          <p14:tracePt t="52063" x="4221163" y="2289175"/>
          <p14:tracePt t="52074" x="4237038" y="2281238"/>
          <p14:tracePt t="52079" x="4262438" y="2271713"/>
          <p14:tracePt t="52087" x="4286250" y="2263775"/>
          <p14:tracePt t="52095" x="4337050" y="2255838"/>
          <p14:tracePt t="52103" x="4352925" y="2255838"/>
          <p14:tracePt t="52111" x="4386263" y="2255838"/>
          <p14:tracePt t="52119" x="4427538" y="2255838"/>
          <p14:tracePt t="52126" x="4476750" y="2255838"/>
          <p14:tracePt t="52135" x="4510088" y="2255838"/>
          <p14:tracePt t="52143" x="4551363" y="2255838"/>
          <p14:tracePt t="52151" x="4592638" y="2247900"/>
          <p14:tracePt t="52159" x="4618038" y="2247900"/>
          <p14:tracePt t="52166" x="4659313" y="2247900"/>
          <p14:tracePt t="52176" x="4691063" y="2247900"/>
          <p14:tracePt t="52183" x="4716463" y="2239963"/>
          <p14:tracePt t="52193" x="4741863" y="2230438"/>
          <p14:tracePt t="52199" x="4749800" y="2230438"/>
          <p14:tracePt t="52210" x="4765675" y="2230438"/>
          <p14:tracePt t="52215" x="4783138" y="2230438"/>
          <p14:tracePt t="52224" x="4814888" y="2230438"/>
          <p14:tracePt t="52231" x="4848225" y="2230438"/>
          <p14:tracePt t="52241" x="4881563" y="2230438"/>
          <p14:tracePt t="52247" x="4940300" y="2230438"/>
          <p14:tracePt t="52258" x="5005388" y="2230438"/>
          <p14:tracePt t="52263" x="5087938" y="2230438"/>
          <p14:tracePt t="52271" x="5170488" y="2230438"/>
          <p14:tracePt t="52279" x="5253038" y="2230438"/>
          <p14:tracePt t="52287" x="5335588" y="2230438"/>
          <p14:tracePt t="52295" x="5410200" y="2230438"/>
          <p14:tracePt t="52303" x="5510213" y="2230438"/>
          <p14:tracePt t="52311" x="5583238" y="2230438"/>
          <p14:tracePt t="52319" x="5665788" y="2239963"/>
          <p14:tracePt t="52326" x="5740400" y="2239963"/>
          <p14:tracePt t="52334" x="5822950" y="2247900"/>
          <p14:tracePt t="52343" x="5864225" y="2247900"/>
          <p14:tracePt t="52351" x="5873750" y="2247900"/>
          <p14:tracePt t="52360" x="5889625" y="2247900"/>
          <p14:tracePt t="52431" x="5905500" y="2247900"/>
          <p14:tracePt t="52495" x="5897563" y="2247900"/>
          <p14:tracePt t="52503" x="5897563" y="2255838"/>
          <p14:tracePt t="52511" x="5873750" y="2263775"/>
          <p14:tracePt t="52519" x="5856288" y="2281238"/>
          <p14:tracePt t="52527" x="5830888" y="2289175"/>
          <p14:tracePt t="52535" x="5807075" y="2289175"/>
          <p14:tracePt t="52544" x="5781675" y="2289175"/>
          <p14:tracePt t="52551" x="5732463" y="2312988"/>
          <p14:tracePt t="52560" x="5691188" y="2330450"/>
          <p14:tracePt t="52566" x="5641975" y="2354263"/>
          <p14:tracePt t="52577" x="5592763" y="2379663"/>
          <p14:tracePt t="52583" x="5534025" y="2395538"/>
          <p14:tracePt t="52592" x="5476875" y="2420938"/>
          <p14:tracePt t="52599" x="5418138" y="2436813"/>
          <p14:tracePt t="52609" x="5353050" y="2454275"/>
          <p14:tracePt t="52615" x="5294313" y="2470150"/>
          <p14:tracePt t="52624" x="5245100" y="2487613"/>
          <p14:tracePt t="52631" x="5195888" y="2495550"/>
          <p14:tracePt t="52640" x="5162550" y="2503488"/>
          <p14:tracePt t="52647" x="5137150" y="2503488"/>
          <p14:tracePt t="52658" x="5113338" y="2503488"/>
          <p14:tracePt t="52664" x="5087938" y="2503488"/>
          <p14:tracePt t="52671" x="5054600" y="2503488"/>
          <p14:tracePt t="52679" x="5030788" y="2503488"/>
          <p14:tracePt t="52686" x="4997450" y="2503488"/>
          <p14:tracePt t="52695" x="4964113" y="2503488"/>
          <p14:tracePt t="52703" x="4930775" y="2503488"/>
          <p14:tracePt t="52710" x="4881563" y="2503488"/>
          <p14:tracePt t="52719" x="4840288" y="2511425"/>
          <p14:tracePt t="52727" x="4791075" y="2511425"/>
          <p14:tracePt t="52735" x="4749800" y="2511425"/>
          <p14:tracePt t="52743" x="4700588" y="2511425"/>
          <p14:tracePt t="52751" x="4659313" y="2511425"/>
          <p14:tracePt t="52760" x="4618038" y="2511425"/>
          <p14:tracePt t="52767" x="4567238" y="2511425"/>
          <p14:tracePt t="52776" x="4525963" y="2511425"/>
          <p14:tracePt t="52782" x="4510088" y="2511425"/>
          <p14:tracePt t="52792" x="4476750" y="2511425"/>
          <p14:tracePt t="52799" x="4460875" y="2511425"/>
          <p14:tracePt t="52808" x="4443413" y="2511425"/>
          <p14:tracePt t="52824" x="4435475" y="2511425"/>
          <p14:tracePt t="52842" x="4427538" y="2511425"/>
          <p14:tracePt t="52903" x="4427538" y="2495550"/>
          <p14:tracePt t="52919" x="4427538" y="2487613"/>
          <p14:tracePt t="52927" x="4427538" y="2470150"/>
          <p14:tracePt t="52943" x="4427538" y="2462213"/>
          <p14:tracePt t="52951" x="4435475" y="2446338"/>
          <p14:tracePt t="52960" x="4452938" y="2436813"/>
          <p14:tracePt t="52967" x="4468813" y="2420938"/>
          <p14:tracePt t="52976" x="4476750" y="2413000"/>
          <p14:tracePt t="52983" x="4518025" y="2395538"/>
          <p14:tracePt t="52992" x="4525963" y="2379663"/>
          <p14:tracePt t="52999" x="4543425" y="2363788"/>
          <p14:tracePt t="53009" x="4551363" y="2354263"/>
          <p14:tracePt t="53015" x="4559300" y="2346325"/>
          <p14:tracePt t="53024" x="4600575" y="2346325"/>
          <p14:tracePt t="53030" x="4625975" y="2346325"/>
          <p14:tracePt t="53041" x="4633913" y="2346325"/>
          <p14:tracePt t="53046" x="4649788" y="2346325"/>
          <p14:tracePt t="53223" x="4625975" y="2346325"/>
          <p14:tracePt t="53231" x="4600575" y="2346325"/>
          <p14:tracePt t="53239" x="4592638" y="2346325"/>
          <p14:tracePt t="53247" x="4576763" y="2346325"/>
          <p14:tracePt t="53255" x="4551363" y="2363788"/>
          <p14:tracePt t="53263" x="4543425" y="2363788"/>
          <p14:tracePt t="53271" x="4535488" y="2363788"/>
          <p14:tracePt t="53279" x="4510088" y="2363788"/>
          <p14:tracePt t="53423" x="4518025" y="2363788"/>
          <p14:tracePt t="53447" x="4525963" y="2363788"/>
          <p14:tracePt t="53455" x="4535488" y="2354263"/>
          <p14:tracePt t="53471" x="4543425" y="2354263"/>
          <p14:tracePt t="53487" x="4551363" y="2354263"/>
          <p14:tracePt t="53495" x="4567238" y="2354263"/>
          <p14:tracePt t="53503" x="4584700" y="2346325"/>
          <p14:tracePt t="53511" x="4592638" y="2346325"/>
          <p14:tracePt t="53528" x="4618038" y="2338388"/>
          <p14:tracePt t="53535" x="4625975" y="2338388"/>
          <p14:tracePt t="53631" x="4633913" y="2338388"/>
          <p14:tracePt t="53655" x="4641850" y="2338388"/>
          <p14:tracePt t="53791" x="4659313" y="2338388"/>
          <p14:tracePt t="54639" x="4659313" y="2322513"/>
          <p14:tracePt t="54774" x="4649788" y="2322513"/>
          <p14:tracePt t="54815" x="4641850" y="2322513"/>
          <p14:tracePt t="55511" x="4633913" y="2322513"/>
          <p14:tracePt t="55528" x="4649788" y="2330450"/>
          <p14:tracePt t="55559" x="4659313" y="2330450"/>
          <p14:tracePt t="55566" x="4675188" y="2338388"/>
          <p14:tracePt t="55575" x="4691063" y="2338388"/>
          <p14:tracePt t="55583" x="4708525" y="2354263"/>
          <p14:tracePt t="55593" x="4716463" y="2354263"/>
          <p14:tracePt t="55599" x="4732338" y="2354263"/>
          <p14:tracePt t="55609" x="4732338" y="2363788"/>
          <p14:tracePt t="55615" x="4741863" y="2363788"/>
          <p14:tracePt t="55631" x="4757738" y="2363788"/>
          <p14:tracePt t="55646" x="4765675" y="2363788"/>
          <p14:tracePt t="55654" x="4791075" y="2363788"/>
          <p14:tracePt t="55663" x="4824413" y="2363788"/>
          <p14:tracePt t="55671" x="4865688" y="2363788"/>
          <p14:tracePt t="55679" x="4881563" y="2363788"/>
          <p14:tracePt t="55687" x="4906963" y="2363788"/>
          <p14:tracePt t="55696" x="4948238" y="2363788"/>
          <p14:tracePt t="55702" x="4989513" y="2363788"/>
          <p14:tracePt t="55712" x="4997450" y="2363788"/>
          <p14:tracePt t="55719" x="5022850" y="2363788"/>
          <p14:tracePt t="55728" x="5030788" y="2363788"/>
          <p14:tracePt t="55751" x="5038725" y="2363788"/>
          <p14:tracePt t="55761" x="5064125" y="2363788"/>
          <p14:tracePt t="55777" x="5080000" y="2363788"/>
          <p14:tracePt t="55799" x="5087938" y="2363788"/>
          <p14:tracePt t="55807" x="5087938" y="2354263"/>
          <p14:tracePt t="55815" x="5095875" y="2354263"/>
          <p14:tracePt t="55823" x="5105400" y="2346325"/>
          <p14:tracePt t="55832" x="5113338" y="2346325"/>
          <p14:tracePt t="55839" x="5129213" y="2346325"/>
          <p14:tracePt t="55846" x="5146675" y="2346325"/>
          <p14:tracePt t="55854" x="5162550" y="2338388"/>
          <p14:tracePt t="55862" x="5170488" y="2338388"/>
          <p14:tracePt t="55871" x="5178425" y="2330450"/>
          <p14:tracePt t="55879" x="5187950" y="2330450"/>
          <p14:tracePt t="55896" x="5195888" y="2322513"/>
          <p14:tracePt t="55934" x="5203825" y="2312988"/>
          <p14:tracePt t="55960" x="5219700" y="2312988"/>
          <p14:tracePt t="56623" x="5219700" y="2322513"/>
          <p14:tracePt t="56631" x="5203825" y="2330450"/>
          <p14:tracePt t="56639" x="5195888" y="2338388"/>
          <p14:tracePt t="56646" x="5170488" y="2363788"/>
          <p14:tracePt t="56655" x="5162550" y="2371725"/>
          <p14:tracePt t="56663" x="5154613" y="2387600"/>
          <p14:tracePt t="56671" x="5137150" y="2395538"/>
          <p14:tracePt t="56680" x="5113338" y="2405063"/>
          <p14:tracePt t="56686" x="5072063" y="2420938"/>
          <p14:tracePt t="56697" x="5022850" y="2436813"/>
          <p14:tracePt t="56703" x="4989513" y="2436813"/>
          <p14:tracePt t="56712" x="4940300" y="2454275"/>
          <p14:tracePt t="56719" x="4906963" y="2470150"/>
          <p14:tracePt t="56728" x="4857750" y="2487613"/>
          <p14:tracePt t="56735" x="4814888" y="2503488"/>
          <p14:tracePt t="56745" x="4783138" y="2511425"/>
          <p14:tracePt t="56751" x="4749800" y="2528888"/>
          <p14:tracePt t="56761" x="4716463" y="2536825"/>
          <p14:tracePt t="56766" x="4675188" y="2544763"/>
          <p14:tracePt t="56777" x="4608513" y="2552700"/>
          <p14:tracePt t="56783" x="4535488" y="2560638"/>
          <p14:tracePt t="56791" x="4468813" y="2578100"/>
          <p14:tracePt t="56799" x="4394200" y="2593975"/>
          <p14:tracePt t="56807" x="4311650" y="2603500"/>
          <p14:tracePt t="56814" x="4237038" y="2627313"/>
          <p14:tracePt t="56823" x="4179888" y="2635250"/>
          <p14:tracePt t="56832" x="4121150" y="2635250"/>
          <p14:tracePt t="56839" x="4064000" y="2635250"/>
          <p14:tracePt t="56847" x="4006850" y="2644775"/>
          <p14:tracePt t="56855" x="3940175" y="2652713"/>
          <p14:tracePt t="56864" x="3883025" y="2652713"/>
          <p14:tracePt t="56871" x="3816350" y="2660650"/>
          <p14:tracePt t="56882" x="3749675" y="2660650"/>
          <p14:tracePt t="56886" x="3667125" y="2660650"/>
          <p14:tracePt t="56896" x="3551238" y="2660650"/>
          <p14:tracePt t="56903" x="3452813" y="2660650"/>
          <p14:tracePt t="56913" x="3344863" y="2660650"/>
          <p14:tracePt t="56919" x="3246438" y="2660650"/>
          <p14:tracePt t="56928" x="3171825" y="2660650"/>
          <p14:tracePt t="56935" x="3097213" y="2660650"/>
          <p14:tracePt t="56944" x="3040063" y="2660650"/>
          <p14:tracePt t="56951" x="2998788" y="2660650"/>
          <p14:tracePt t="56962" x="2940050" y="2660650"/>
          <p14:tracePt t="56967" x="2890838" y="2660650"/>
          <p14:tracePt t="56979" x="2857500" y="2660650"/>
          <p14:tracePt t="56983" x="2816225" y="2660650"/>
          <p14:tracePt t="56991" x="2782888" y="2660650"/>
          <p14:tracePt t="57007" x="2774950" y="2660650"/>
          <p14:tracePt t="57015" x="2767013" y="2660650"/>
          <p14:tracePt t="57023" x="2759075" y="2652713"/>
          <p14:tracePt t="57055" x="2751138" y="2644775"/>
          <p14:tracePt t="57063" x="2741613" y="2635250"/>
          <p14:tracePt t="57071" x="2733675" y="2627313"/>
          <p14:tracePt t="57080" x="2725738" y="2619375"/>
          <p14:tracePt t="57087" x="2709863" y="2611438"/>
          <p14:tracePt t="57097" x="2700338" y="2603500"/>
          <p14:tracePt t="57103" x="2692400" y="2586038"/>
          <p14:tracePt t="57135" x="2676525" y="2570163"/>
          <p14:tracePt t="57151" x="2676525" y="2552700"/>
          <p14:tracePt t="57191" x="2676525" y="2544763"/>
          <p14:tracePt t="57199" x="2676525" y="2536825"/>
          <p14:tracePt t="57215" x="2684463" y="2528888"/>
          <p14:tracePt t="57223" x="2684463" y="2511425"/>
          <p14:tracePt t="57239" x="2684463" y="2503488"/>
          <p14:tracePt t="57255" x="2692400" y="2503488"/>
          <p14:tracePt t="57263" x="2692400" y="2495550"/>
          <p14:tracePt t="57271" x="2692400" y="2487613"/>
          <p14:tracePt t="57286" x="2709863" y="2470150"/>
          <p14:tracePt t="57297" x="2725738" y="2470150"/>
          <p14:tracePt t="57303" x="2725738" y="2462213"/>
          <p14:tracePt t="57312" x="2725738" y="2454275"/>
          <p14:tracePt t="57319" x="2733675" y="2446338"/>
          <p14:tracePt t="57329" x="2733675" y="2436813"/>
          <p14:tracePt t="57335" x="2741613" y="2436813"/>
          <p14:tracePt t="57345" x="2741613" y="2428875"/>
          <p14:tracePt t="57362" x="2741613" y="2420938"/>
          <p14:tracePt t="57398" x="2741613" y="2413000"/>
          <p14:tracePt t="57446" x="2741613" y="2405063"/>
          <p14:tracePt t="57471" x="2741613" y="2395538"/>
          <p14:tracePt t="57486" x="2741613" y="2387600"/>
          <p14:tracePt t="57503" x="2741613" y="2379663"/>
          <p14:tracePt t="57519" x="2741613" y="2371725"/>
          <p14:tracePt t="57535" x="2741613" y="2363788"/>
          <p14:tracePt t="57551" x="2741613" y="2354263"/>
          <p14:tracePt t="57559" x="2741613" y="2346325"/>
          <p14:tracePt t="57695" x="2741613" y="2330450"/>
          <p14:tracePt t="57703" x="2741613" y="2322513"/>
          <p14:tracePt t="57774" x="2741613" y="2312988"/>
          <p14:tracePt t="59415" x="2741613" y="2322513"/>
          <p14:tracePt t="59431" x="2741613" y="2330450"/>
          <p14:tracePt t="59439" x="2751138" y="2330450"/>
          <p14:tracePt t="59448" x="2759075" y="2330450"/>
          <p14:tracePt t="59543" x="2767013" y="2338388"/>
          <p14:tracePt t="59559" x="2782888" y="2338388"/>
          <p14:tracePt t="59575" x="2792413" y="2338388"/>
          <p14:tracePt t="59583" x="2816225" y="2354263"/>
          <p14:tracePt t="59590" x="2825750" y="2354263"/>
          <p14:tracePt t="59599" x="2841625" y="2354263"/>
          <p14:tracePt t="59607" x="2849563" y="2354263"/>
          <p14:tracePt t="59615" x="2874963" y="2354263"/>
          <p14:tracePt t="59623" x="2916238" y="2354263"/>
          <p14:tracePt t="59632" x="2957513" y="2354263"/>
          <p14:tracePt t="59639" x="2973388" y="2354263"/>
          <p14:tracePt t="59648" x="3006725" y="2354263"/>
          <p14:tracePt t="59655" x="3048000" y="2354263"/>
          <p14:tracePt t="59664" x="3097213" y="2354263"/>
          <p14:tracePt t="59671" x="3138488" y="2354263"/>
          <p14:tracePt t="59681" x="3171825" y="2354263"/>
          <p14:tracePt t="59686" x="3205163" y="2354263"/>
          <p14:tracePt t="59696" x="3254375" y="2363788"/>
          <p14:tracePt t="59703" x="3295650" y="2371725"/>
          <p14:tracePt t="59713" x="3362325" y="2387600"/>
          <p14:tracePt t="59719" x="3403600" y="2395538"/>
          <p14:tracePt t="59730" x="3486150" y="2428875"/>
          <p14:tracePt t="59735" x="3551238" y="2470150"/>
          <p14:tracePt t="59743" x="3625850" y="2495550"/>
          <p14:tracePt t="59750" x="3708400" y="2528888"/>
          <p14:tracePt t="59759" x="3808413" y="2560638"/>
          <p14:tracePt t="59767" x="3898900" y="2593975"/>
          <p14:tracePt t="59775" x="3989388" y="2627313"/>
          <p14:tracePt t="59783" x="4089400" y="2668588"/>
          <p14:tracePt t="59791" x="4179888" y="2701925"/>
          <p14:tracePt t="59800" x="4270375" y="2743200"/>
          <p14:tracePt t="59807" x="4370388" y="2784475"/>
          <p14:tracePt t="59816" x="4468813" y="2833688"/>
          <p14:tracePt t="59822" x="4559300" y="2874963"/>
          <p14:tracePt t="59832" x="4659313" y="2916238"/>
          <p14:tracePt t="59839" x="4741863" y="2949575"/>
          <p14:tracePt t="59848" x="4857750" y="2998788"/>
          <p14:tracePt t="59855" x="4956175" y="3040063"/>
          <p14:tracePt t="59864" x="5087938" y="3073400"/>
          <p14:tracePt t="59871" x="5253038" y="3132138"/>
          <p14:tracePt t="59880" x="5368925" y="3189288"/>
          <p14:tracePt t="59887" x="5492750" y="3238500"/>
          <p14:tracePt t="59899" x="5608638" y="3271838"/>
          <p14:tracePt t="59906" x="5699125" y="3305175"/>
          <p14:tracePt t="59915" x="5815013" y="3338513"/>
          <p14:tracePt t="59920" x="5915025" y="3379788"/>
          <p14:tracePt t="59930" x="6005513" y="3395663"/>
          <p14:tracePt t="59935" x="6137275" y="3429000"/>
          <p14:tracePt t="59943" x="6235700" y="3444875"/>
          <p14:tracePt t="59951" x="6343650" y="3470275"/>
          <p14:tracePt t="59959" x="6451600" y="3511550"/>
          <p14:tracePt t="59967" x="6550025" y="3536950"/>
          <p14:tracePt t="59975" x="6640513" y="3560763"/>
          <p14:tracePt t="59983" x="6732588" y="3586163"/>
          <p14:tracePt t="59991" x="6781800" y="3594100"/>
          <p14:tracePt t="60000" x="6856413" y="3619500"/>
          <p14:tracePt t="60006" x="6905625" y="3627438"/>
          <p14:tracePt t="60016" x="6931025" y="3652838"/>
          <p14:tracePt t="60032" x="6938963" y="3660775"/>
          <p14:tracePt t="60039" x="6938963" y="3668713"/>
          <p14:tracePt t="60048" x="6938963" y="3676650"/>
          <p14:tracePt t="60055" x="6913563" y="3702050"/>
          <p14:tracePt t="60064" x="6897688" y="3717925"/>
          <p14:tracePt t="60071" x="6856413" y="3735388"/>
          <p14:tracePt t="60080" x="6823075" y="3759200"/>
          <p14:tracePt t="60086" x="6789738" y="3759200"/>
          <p14:tracePt t="60096" x="6748463" y="3767138"/>
          <p14:tracePt t="60103" x="6699250" y="3776663"/>
          <p14:tracePt t="60113" x="6650038" y="3784600"/>
          <p14:tracePt t="60120" x="6608763" y="3800475"/>
          <p14:tracePt t="60127" x="6550025" y="3817938"/>
          <p14:tracePt t="60135" x="6492875" y="3833813"/>
          <p14:tracePt t="60143" x="6418263" y="3849688"/>
          <p14:tracePt t="60152" x="6327775" y="3875088"/>
          <p14:tracePt t="60159" x="6227763" y="3916363"/>
          <p14:tracePt t="60166" x="6103938" y="3932238"/>
          <p14:tracePt t="60175" x="5997575" y="3949700"/>
          <p14:tracePt t="60183" x="5873750" y="3975100"/>
          <p14:tracePt t="60191" x="5740400" y="3990975"/>
          <p14:tracePt t="60200" x="5575300" y="3998913"/>
          <p14:tracePt t="60207" x="5459413" y="4016375"/>
          <p14:tracePt t="60216" x="5302250" y="4024313"/>
          <p14:tracePt t="60222" x="5121275" y="4032250"/>
          <p14:tracePt t="60232" x="4881563" y="4057650"/>
          <p14:tracePt t="60239" x="4675188" y="4073525"/>
          <p14:tracePt t="60248" x="4443413" y="4081463"/>
          <p14:tracePt t="60255" x="4221163" y="4081463"/>
          <p14:tracePt t="60264" x="4022725" y="4081463"/>
          <p14:tracePt t="60271" x="3775075" y="4081463"/>
          <p14:tracePt t="60281" x="3568700" y="4081463"/>
          <p14:tracePt t="60286" x="3386138" y="4081463"/>
          <p14:tracePt t="60297" x="3187700" y="4081463"/>
          <p14:tracePt t="60303" x="2998788" y="4098925"/>
          <p14:tracePt t="60314" x="2816225" y="4106863"/>
          <p14:tracePt t="60319" x="2651125" y="4122738"/>
          <p14:tracePt t="60327" x="2511425" y="4130675"/>
          <p14:tracePt t="60336" x="2379663" y="4148138"/>
          <p14:tracePt t="60343" x="2263775" y="4156075"/>
          <p14:tracePt t="60350" x="2147888" y="4156075"/>
          <p14:tracePt t="60359" x="2039938" y="4156075"/>
          <p14:tracePt t="60367" x="1957388" y="4156075"/>
          <p14:tracePt t="60374" x="1882775" y="4156075"/>
          <p14:tracePt t="60383" x="1833563" y="4156075"/>
          <p14:tracePt t="60391" x="1766888" y="4156075"/>
          <p14:tracePt t="60399" x="1709738" y="4156075"/>
          <p14:tracePt t="60406" x="1652588" y="4156075"/>
          <p14:tracePt t="60416" x="1619250" y="4156075"/>
          <p14:tracePt t="60422" x="1611313" y="4156075"/>
          <p14:tracePt t="60432" x="1601788" y="4156075"/>
          <p14:tracePt t="60439" x="1585913" y="4156075"/>
          <p14:tracePt t="60448" x="1577975" y="4156075"/>
          <p14:tracePt t="60455" x="1552575" y="4156075"/>
          <p14:tracePt t="60464" x="1544638" y="4156075"/>
          <p14:tracePt t="60470" x="1536700" y="4156075"/>
          <p14:tracePt t="60480" x="1519238" y="4171950"/>
          <p14:tracePt t="60487" x="1503363" y="4171950"/>
          <p14:tracePt t="60497" x="1477963" y="4171950"/>
          <p14:tracePt t="60503" x="1436688" y="4171950"/>
          <p14:tracePt t="60514" x="1412875" y="4181475"/>
          <p14:tracePt t="60519" x="1371600" y="4197350"/>
          <p14:tracePt t="60527" x="1354138" y="4205288"/>
          <p14:tracePt t="60535" x="1330325" y="4213225"/>
          <p14:tracePt t="60543" x="1304925" y="4222750"/>
          <p14:tracePt t="60551" x="1281113" y="4230688"/>
          <p14:tracePt t="60559" x="1263650" y="4238625"/>
          <p14:tracePt t="60567" x="1238250" y="4238625"/>
          <p14:tracePt t="60575" x="1238250" y="4254500"/>
          <p14:tracePt t="60646" x="1222375" y="4254500"/>
          <p14:tracePt t="60655" x="1196975" y="4279900"/>
          <p14:tracePt t="60663" x="1189038" y="4279900"/>
          <p14:tracePt t="60670" x="1189038" y="4305300"/>
          <p14:tracePt t="60680" x="1165225" y="4338638"/>
          <p14:tracePt t="60687" x="1147763" y="4362450"/>
          <p14:tracePt t="60696" x="1123950" y="4379913"/>
          <p14:tracePt t="60703" x="1106488" y="4411663"/>
          <p14:tracePt t="60714" x="1073150" y="4437063"/>
          <p14:tracePt t="60719" x="1057275" y="4452938"/>
          <p14:tracePt t="60727" x="1049338" y="4462463"/>
          <p14:tracePt t="60734" x="1008063" y="4470400"/>
          <p14:tracePt t="60743" x="1008063" y="4478338"/>
          <p14:tracePt t="60750" x="990600" y="4478338"/>
          <p14:tracePt t="60759" x="982663" y="4486275"/>
          <p14:tracePt t="61015" x="990600" y="4478338"/>
          <p14:tracePt t="61023" x="1000125" y="4478338"/>
          <p14:tracePt t="61032" x="1016000" y="4478338"/>
          <p14:tracePt t="61039" x="1049338" y="4470400"/>
          <p14:tracePt t="61048" x="1049338" y="4462463"/>
          <p14:tracePt t="61055" x="1057275" y="4462463"/>
          <p14:tracePt t="61064" x="1073150" y="4445000"/>
          <p14:tracePt t="61070" x="1090613" y="4421188"/>
          <p14:tracePt t="61080" x="1098550" y="4411663"/>
          <p14:tracePt t="61086" x="1123950" y="4411663"/>
          <p14:tracePt t="61098" x="1155700" y="4387850"/>
          <p14:tracePt t="61103" x="1189038" y="4370388"/>
          <p14:tracePt t="61111" x="1222375" y="4370388"/>
          <p14:tracePt t="61119" x="1263650" y="4362450"/>
          <p14:tracePt t="61127" x="1304925" y="4354513"/>
          <p14:tracePt t="61135" x="1379538" y="4338638"/>
          <p14:tracePt t="61143" x="1454150" y="4321175"/>
          <p14:tracePt t="61150" x="1544638" y="4305300"/>
          <p14:tracePt t="61159" x="1635125" y="4279900"/>
          <p14:tracePt t="61167" x="1735138" y="4271963"/>
          <p14:tracePt t="61175" x="1833563" y="4254500"/>
          <p14:tracePt t="61184" x="1957388" y="4246563"/>
          <p14:tracePt t="61191" x="2089150" y="4246563"/>
          <p14:tracePt t="61200" x="2222500" y="4246563"/>
          <p14:tracePt t="61206" x="2387600" y="4246563"/>
          <p14:tracePt t="61216" x="2519363" y="4246563"/>
          <p14:tracePt t="61222" x="2676525" y="4246563"/>
          <p14:tracePt t="61232" x="2867025" y="4238625"/>
          <p14:tracePt t="61239" x="3073400" y="4222750"/>
          <p14:tracePt t="61249" x="3295650" y="4222750"/>
          <p14:tracePt t="61255" x="3543300" y="4222750"/>
          <p14:tracePt t="61265" x="3816350" y="4222750"/>
          <p14:tracePt t="61270" x="4079875" y="4222750"/>
          <p14:tracePt t="61281" x="4311650" y="4213225"/>
          <p14:tracePt t="61286" x="4535488" y="4213225"/>
          <p14:tracePt t="61298" x="4741863" y="4213225"/>
          <p14:tracePt t="61303" x="4922838" y="4213225"/>
          <p14:tracePt t="61311" x="5080000" y="4213225"/>
          <p14:tracePt t="61319" x="5260975" y="4213225"/>
          <p14:tracePt t="61326" x="5459413" y="4213225"/>
          <p14:tracePt t="61335" x="5707063" y="4213225"/>
          <p14:tracePt t="61343" x="5956300" y="4213225"/>
          <p14:tracePt t="61350" x="6203950" y="4213225"/>
          <p14:tracePt t="61359" x="6500813" y="4213225"/>
          <p14:tracePt t="61366" x="6764338" y="4213225"/>
          <p14:tracePt t="61375" x="6988175" y="4213225"/>
          <p14:tracePt t="61383" x="7169150" y="4213225"/>
          <p14:tracePt t="61391" x="7351713" y="4213225"/>
          <p14:tracePt t="61400" x="7532688" y="4213225"/>
          <p14:tracePt t="61406" x="7689850" y="4213225"/>
          <p14:tracePt t="61416" x="7831138" y="4213225"/>
          <p14:tracePt t="61422" x="7947025" y="4213225"/>
          <p14:tracePt t="61432" x="8070850" y="4213225"/>
          <p14:tracePt t="61439" x="8169275" y="4213225"/>
          <p14:tracePt t="61449" x="8243888" y="4205288"/>
          <p14:tracePt t="61455" x="8326438" y="4205288"/>
          <p14:tracePt t="61464" x="8375650" y="4197350"/>
          <p14:tracePt t="61470" x="8424863" y="4189413"/>
          <p14:tracePt t="61481" x="8458200" y="4181475"/>
          <p14:tracePt t="61487" x="8507413" y="4171950"/>
          <p14:tracePt t="61498" x="8540750" y="4164013"/>
          <p14:tracePt t="61503" x="8574088" y="4164013"/>
          <p14:tracePt t="61511" x="8589963" y="4164013"/>
          <p14:tracePt t="61519" x="8589963" y="4156075"/>
          <p14:tracePt t="61535" x="8599488" y="4140200"/>
          <p14:tracePt t="61543" x="8607425" y="4140200"/>
          <p14:tracePt t="61559" x="8615363" y="4130675"/>
          <p14:tracePt t="61567" x="8615363" y="4122738"/>
          <p14:tracePt t="61655" x="8589963" y="4122738"/>
          <p14:tracePt t="61663" x="8566150" y="4122738"/>
          <p14:tracePt t="61670" x="8532813" y="4122738"/>
          <p14:tracePt t="61679" x="8491538" y="4122738"/>
          <p14:tracePt t="61686" x="8442325" y="4122738"/>
          <p14:tracePt t="61697" x="8401050" y="4122738"/>
          <p14:tracePt t="61703" x="8383588" y="4140200"/>
          <p14:tracePt t="61711" x="8367713" y="4140200"/>
          <p14:tracePt t="61719" x="8342313" y="4140200"/>
          <p14:tracePt t="61727" x="8326438" y="4140200"/>
          <p14:tracePt t="61734" x="8318500" y="4140200"/>
          <p14:tracePt t="61743" x="8308975" y="4140200"/>
          <p14:tracePt t="61759" x="8293100" y="4140200"/>
          <p14:tracePt t="61774" x="8285163" y="4140200"/>
          <p14:tracePt t="61791" x="8267700" y="4140200"/>
          <p14:tracePt t="61806" x="8243888" y="4140200"/>
          <p14:tracePt t="61823" x="8235950" y="4140200"/>
          <p14:tracePt t="61832" x="8226425" y="4140200"/>
          <p14:tracePt t="61839" x="8218488" y="4140200"/>
          <p14:tracePt t="61863" x="8210550" y="4140200"/>
          <p14:tracePt t="61886" x="8202613" y="4140200"/>
          <p14:tracePt t="61911" x="8194675" y="4148138"/>
          <p14:tracePt t="62015" x="8185150" y="4148138"/>
          <p14:tracePt t="62032" x="8169275" y="4148138"/>
          <p14:tracePt t="62039" x="8161338" y="4148138"/>
          <p14:tracePt t="62047" x="8143875" y="4148138"/>
          <p14:tracePt t="62062" x="8128000" y="4148138"/>
          <p14:tracePt t="62071" x="8112125" y="4148138"/>
          <p14:tracePt t="62081" x="8094663" y="4148138"/>
          <p14:tracePt t="62103" x="8086725" y="4148138"/>
          <p14:tracePt t="62119" x="8078788" y="4148138"/>
          <p14:tracePt t="65866" x="8070850" y="4148138"/>
          <p14:tracePt t="65926" x="8061325" y="4140200"/>
          <p14:tracePt t="65936" x="8053388" y="4140200"/>
          <p14:tracePt t="65958" x="8053388" y="4130675"/>
          <p14:tracePt t="65991" x="8037513" y="4122738"/>
          <p14:tracePt t="65999" x="8037513" y="4114800"/>
          <p14:tracePt t="66006" x="8029575" y="4114800"/>
          <p14:tracePt t="66015" x="8020050" y="4098925"/>
          <p14:tracePt t="66056" x="8004175" y="4089400"/>
          <p14:tracePt t="66071" x="7978775" y="4081463"/>
          <p14:tracePt t="66078" x="7947025" y="4073525"/>
          <p14:tracePt t="66087" x="7921625" y="4073525"/>
          <p14:tracePt t="66094" x="7888288" y="4073525"/>
          <p14:tracePt t="66103" x="7854950" y="4073525"/>
          <p14:tracePt t="66110" x="7821613" y="4073525"/>
          <p14:tracePt t="66120" x="7797800" y="4073525"/>
          <p14:tracePt t="66126" x="7756525" y="4073525"/>
          <p14:tracePt t="66136" x="7723188" y="4073525"/>
          <p14:tracePt t="66152" x="7689850" y="4073525"/>
          <p14:tracePt t="66158" x="7640638" y="4073525"/>
          <p14:tracePt t="66169" x="7591425" y="4089400"/>
          <p14:tracePt t="66175" x="7566025" y="4089400"/>
          <p14:tracePt t="66184" x="7542213" y="4089400"/>
          <p14:tracePt t="66190" x="7524750" y="4089400"/>
          <p14:tracePt t="66201" x="7500938" y="4098925"/>
          <p14:tracePt t="66206" x="7475538" y="4098925"/>
          <p14:tracePt t="66215" x="7459663" y="4098925"/>
          <p14:tracePt t="66223" x="7442200" y="4098925"/>
          <p14:tracePt t="66231" x="7426325" y="4098925"/>
          <p14:tracePt t="66246" x="7418388" y="4098925"/>
          <p14:tracePt t="66278" x="7400925" y="4098925"/>
          <p14:tracePt t="66294" x="7385050" y="4098925"/>
          <p14:tracePt t="66303" x="7377113" y="4098925"/>
          <p14:tracePt t="66311" x="7359650" y="4098925"/>
          <p14:tracePt t="66320" x="7334250" y="4106863"/>
          <p14:tracePt t="66326" x="7318375" y="4114800"/>
          <p14:tracePt t="66336" x="7285038" y="4114800"/>
          <p14:tracePt t="66342" x="7251700" y="4114800"/>
          <p14:tracePt t="66352" x="7219950" y="4114800"/>
          <p14:tracePt t="66359" x="7186613" y="4114800"/>
          <p14:tracePt t="66368" x="7161213" y="4114800"/>
          <p14:tracePt t="66374" x="7137400" y="4122738"/>
          <p14:tracePt t="66384" x="7119938" y="4122738"/>
          <p14:tracePt t="66390" x="7104063" y="4130675"/>
          <p14:tracePt t="66401" x="7078663" y="4130675"/>
          <p14:tracePt t="66406" x="7062788" y="4130675"/>
          <p14:tracePt t="66416" x="7037388" y="4140200"/>
          <p14:tracePt t="66431" x="7021513" y="4140200"/>
          <p14:tracePt t="66439" x="7004050" y="4140200"/>
          <p14:tracePt t="66446" x="6980238" y="4140200"/>
          <p14:tracePt t="66454" x="6962775" y="4148138"/>
          <p14:tracePt t="66463" x="6946900" y="4148138"/>
          <p14:tracePt t="66470" x="6921500" y="4148138"/>
          <p14:tracePt t="66479" x="6897688" y="4156075"/>
          <p14:tracePt t="66488" x="6846888" y="4164013"/>
          <p14:tracePt t="66494" x="6805613" y="4171950"/>
          <p14:tracePt t="66504" x="6740525" y="4181475"/>
          <p14:tracePt t="66510" x="6691313" y="4189413"/>
          <p14:tracePt t="66520" x="6632575" y="4197350"/>
          <p14:tracePt t="66526" x="6599238" y="4197350"/>
          <p14:tracePt t="66536" x="6575425" y="4197350"/>
          <p14:tracePt t="66542" x="6534150" y="4197350"/>
          <p14:tracePt t="66552" x="6500813" y="4197350"/>
          <p14:tracePt t="66559" x="6467475" y="4197350"/>
          <p14:tracePt t="66568" x="6434138" y="4197350"/>
          <p14:tracePt t="66574" x="6392863" y="4197350"/>
          <p14:tracePt t="66585" x="6361113" y="4197350"/>
          <p14:tracePt t="66590" x="6335713" y="4197350"/>
          <p14:tracePt t="66601" x="6302375" y="4197350"/>
          <p14:tracePt t="66606" x="6269038" y="4197350"/>
          <p14:tracePt t="66615" x="6219825" y="4197350"/>
          <p14:tracePt t="66623" x="6162675" y="4205288"/>
          <p14:tracePt t="66631" x="6088063" y="4213225"/>
          <p14:tracePt t="66638" x="6021388" y="4213225"/>
          <p14:tracePt t="66646" x="5915025" y="4222750"/>
          <p14:tracePt t="66654" x="5822950" y="4230688"/>
          <p14:tracePt t="66662" x="5740400" y="4246563"/>
          <p14:tracePt t="66671" x="5649913" y="4254500"/>
          <p14:tracePt t="66678" x="5567363" y="4264025"/>
          <p14:tracePt t="66688" x="5492750" y="4271963"/>
          <p14:tracePt t="66694" x="5427663" y="4279900"/>
          <p14:tracePt t="66704" x="5360988" y="4287838"/>
          <p14:tracePt t="66711" x="5302250" y="4287838"/>
          <p14:tracePt t="66720" x="5237163" y="4287838"/>
          <p14:tracePt t="66726" x="5170488" y="4287838"/>
          <p14:tracePt t="66735" x="5105400" y="4305300"/>
          <p14:tracePt t="66742" x="5046663" y="4313238"/>
          <p14:tracePt t="66752" x="5005388" y="4321175"/>
          <p14:tracePt t="66759" x="4964113" y="4329113"/>
          <p14:tracePt t="66768" x="4940300" y="4329113"/>
          <p14:tracePt t="66775" x="4930775" y="4329113"/>
          <p14:tracePt t="66785" x="4922838" y="4329113"/>
          <p14:tracePt t="67199" x="4914900" y="4338638"/>
          <p14:tracePt t="67231" x="4914900" y="4346575"/>
          <p14:tracePt t="67295" x="4914900" y="4354513"/>
          <p14:tracePt t="67310" x="4922838" y="4354513"/>
          <p14:tracePt t="67320" x="4940300" y="4354513"/>
          <p14:tracePt t="67326" x="4956175" y="4354513"/>
          <p14:tracePt t="67336" x="4972050" y="4329113"/>
          <p14:tracePt t="67343" x="4989513" y="4321175"/>
          <p14:tracePt t="67352" x="5005388" y="4297363"/>
          <p14:tracePt t="67360" x="5013325" y="4279900"/>
          <p14:tracePt t="67368" x="5030788" y="4271963"/>
          <p14:tracePt t="67374" x="5054600" y="4238625"/>
          <p14:tracePt t="67385" x="5072063" y="4230688"/>
          <p14:tracePt t="67390" x="5095875" y="4222750"/>
          <p14:tracePt t="67399" x="5121275" y="4213225"/>
          <p14:tracePt t="67408" x="5129213" y="4205288"/>
          <p14:tracePt t="67415" x="5162550" y="4189413"/>
          <p14:tracePt t="67422" x="5178425" y="4181475"/>
          <p14:tracePt t="67431" x="5195888" y="4181475"/>
          <p14:tracePt t="67438" x="5211763" y="4171950"/>
          <p14:tracePt t="67446" x="5237163" y="4171950"/>
          <p14:tracePt t="67454" x="5253038" y="4171950"/>
          <p14:tracePt t="67462" x="5270500" y="4164013"/>
          <p14:tracePt t="67472" x="5294313" y="4156075"/>
          <p14:tracePt t="67478" x="5335588" y="4140200"/>
          <p14:tracePt t="67487" x="5368925" y="4130675"/>
          <p14:tracePt t="67495" x="5410200" y="4122738"/>
          <p14:tracePt t="67504" x="5451475" y="4114800"/>
          <p14:tracePt t="67511" x="5492750" y="4106863"/>
          <p14:tracePt t="67520" x="5526088" y="4089400"/>
          <p14:tracePt t="67526" x="5551488" y="4089400"/>
          <p14:tracePt t="67536" x="5575300" y="4081463"/>
          <p14:tracePt t="67543" x="5600700" y="4073525"/>
          <p14:tracePt t="67552" x="5624513" y="4065588"/>
          <p14:tracePt t="67558" x="5641975" y="4065588"/>
          <p14:tracePt t="67569" x="5665788" y="4065588"/>
          <p14:tracePt t="67574" x="5691188" y="4065588"/>
          <p14:tracePt t="67585" x="5724525" y="4065588"/>
          <p14:tracePt t="67591" x="5765800" y="4065588"/>
          <p14:tracePt t="67599" x="5822950" y="4065588"/>
          <p14:tracePt t="67606" x="5864225" y="4065588"/>
          <p14:tracePt t="67614" x="5915025" y="4065588"/>
          <p14:tracePt t="67622" x="5980113" y="4065588"/>
          <p14:tracePt t="67631" x="6029325" y="4065588"/>
          <p14:tracePt t="67638" x="6088063" y="4065588"/>
          <p14:tracePt t="67646" x="6145213" y="4065588"/>
          <p14:tracePt t="67654" x="6178550" y="4065588"/>
          <p14:tracePt t="67662" x="6219825" y="4065588"/>
          <p14:tracePt t="67671" x="6269038" y="4065588"/>
          <p14:tracePt t="67678" x="6302375" y="4065588"/>
          <p14:tracePt t="67688" x="6343650" y="4065588"/>
          <p14:tracePt t="67695" x="6392863" y="4065588"/>
          <p14:tracePt t="67704" x="6434138" y="4065588"/>
          <p14:tracePt t="67710" x="6492875" y="4065588"/>
          <p14:tracePt t="67721" x="6534150" y="4065588"/>
          <p14:tracePt t="67726" x="6575425" y="4065588"/>
          <p14:tracePt t="67737" x="6599238" y="4065588"/>
          <p14:tracePt t="67743" x="6616700" y="4065588"/>
          <p14:tracePt t="67752" x="6632575" y="4065588"/>
          <p14:tracePt t="67758" x="6657975" y="4065588"/>
          <p14:tracePt t="67769" x="6665913" y="4065588"/>
          <p14:tracePt t="67775" x="6681788" y="4065588"/>
          <p14:tracePt t="67785" x="6715125" y="4065588"/>
          <p14:tracePt t="67790" x="6740525" y="4065588"/>
          <p14:tracePt t="67798" x="6773863" y="4065588"/>
          <p14:tracePt t="67806" x="6823075" y="4065588"/>
          <p14:tracePt t="67814" x="6864350" y="4065588"/>
          <p14:tracePt t="67822" x="6889750" y="4065588"/>
          <p14:tracePt t="67830" x="6905625" y="4065588"/>
          <p14:tracePt t="67838" x="6938963" y="4065588"/>
          <p14:tracePt t="67846" x="6962775" y="4065588"/>
          <p14:tracePt t="67855" x="6988175" y="4065588"/>
          <p14:tracePt t="67862" x="7021513" y="4065588"/>
          <p14:tracePt t="67871" x="7045325" y="4065588"/>
          <p14:tracePt t="67888" x="7086600" y="4065588"/>
          <p14:tracePt t="67894" x="7112000" y="4065588"/>
          <p14:tracePt t="67904" x="7137400" y="4065588"/>
          <p14:tracePt t="67923" x="7178675" y="4065588"/>
          <p14:tracePt t="67928" x="7194550" y="4065588"/>
          <p14:tracePt t="67938" x="7219950" y="4065588"/>
          <p14:tracePt t="67943" x="7251700" y="4065588"/>
          <p14:tracePt t="67952" x="7285038" y="4065588"/>
          <p14:tracePt t="67959" x="7302500" y="4065588"/>
          <p14:tracePt t="67969" x="7334250" y="4065588"/>
          <p14:tracePt t="67974" x="7351713" y="4065588"/>
          <p14:tracePt t="67986" x="7359650" y="4073525"/>
          <p14:tracePt t="67991" x="7377113" y="4073525"/>
          <p14:tracePt t="68006" x="7418388" y="4098925"/>
          <p14:tracePt t="68015" x="7434263" y="4098925"/>
          <p14:tracePt t="68022" x="7442200" y="4098925"/>
          <p14:tracePt t="68030" x="7459663" y="4098925"/>
          <p14:tracePt t="68038" x="7467600" y="4098925"/>
          <p14:tracePt t="68046" x="7500938" y="4106863"/>
          <p14:tracePt t="68055" x="7524750" y="4106863"/>
          <p14:tracePt t="68062" x="7532688" y="4106863"/>
          <p14:tracePt t="68071" x="7558088" y="4114800"/>
          <p14:tracePt t="68088" x="7566025" y="4114800"/>
          <p14:tracePt t="68104" x="7573963" y="4114800"/>
          <p14:tracePt t="68110" x="7583488" y="4114800"/>
          <p14:tracePt t="68126" x="7615238" y="4114800"/>
          <p14:tracePt t="68137" x="7640638" y="4114800"/>
          <p14:tracePt t="68142" x="7681913" y="4114800"/>
          <p14:tracePt t="68152" x="7689850" y="4114800"/>
          <p14:tracePt t="68159" x="7731125" y="4114800"/>
          <p14:tracePt t="68169" x="7764463" y="4114800"/>
          <p14:tracePt t="68175" x="7772400" y="4114800"/>
          <p14:tracePt t="68183" x="7797800" y="4114800"/>
          <p14:tracePt t="68191" x="7831138" y="4114800"/>
          <p14:tracePt t="68199" x="7847013" y="4114800"/>
          <p14:tracePt t="68215" x="7862888" y="4114800"/>
          <p14:tracePt t="68278" x="7872413" y="4114800"/>
          <p14:tracePt t="68287" x="7880350" y="4114800"/>
          <p14:tracePt t="68304" x="7896225" y="4114800"/>
          <p14:tracePt t="68326" x="7905750" y="4114800"/>
          <p14:tracePt t="68343" x="7921625" y="4114800"/>
          <p14:tracePt t="68351" x="7929563" y="4114800"/>
          <p14:tracePt t="68358" x="7947025" y="4114800"/>
          <p14:tracePt t="68375" x="7954963" y="4114800"/>
          <p14:tracePt t="68390" x="7962900" y="4114800"/>
          <p14:tracePt t="68415" x="7970838" y="4114800"/>
          <p14:tracePt t="68422" x="7978775" y="4114800"/>
          <p14:tracePt t="68438" x="7988300" y="4114800"/>
          <p14:tracePt t="68455" x="7996238" y="4114800"/>
          <p14:tracePt t="68478" x="8004175" y="4114800"/>
          <p14:tracePt t="68488" x="8012113" y="4114800"/>
          <p14:tracePt t="68510" x="8020050" y="4114800"/>
          <p14:tracePt t="69334" x="7988300" y="4114800"/>
          <p14:tracePt t="69342" x="7954963" y="4114800"/>
          <p14:tracePt t="69352" x="7929563" y="4114800"/>
          <p14:tracePt t="69358" x="7880350" y="4114800"/>
          <p14:tracePt t="69367" x="7821613" y="4114800"/>
          <p14:tracePt t="69374" x="7772400" y="4114800"/>
          <p14:tracePt t="69383" x="7715250" y="4114800"/>
          <p14:tracePt t="69390" x="7656513" y="4114800"/>
          <p14:tracePt t="69398" x="7615238" y="4114800"/>
          <p14:tracePt t="69407" x="7599363" y="4114800"/>
          <p14:tracePt t="69414" x="7583488" y="4114800"/>
          <p14:tracePt t="69430" x="7573963" y="4114800"/>
          <p14:tracePt t="69574" x="7583488" y="4114800"/>
          <p14:tracePt t="69582" x="7615238" y="4114800"/>
          <p14:tracePt t="69590" x="7632700" y="4114800"/>
          <p14:tracePt t="69598" x="7673975" y="4114800"/>
          <p14:tracePt t="69606" x="7731125" y="4114800"/>
          <p14:tracePt t="69614" x="7789863" y="4114800"/>
          <p14:tracePt t="69623" x="7839075" y="4114800"/>
          <p14:tracePt t="69630" x="7896225" y="4106863"/>
          <p14:tracePt t="69640" x="7947025" y="4106863"/>
          <p14:tracePt t="69646" x="8004175" y="4098925"/>
          <p14:tracePt t="69655" x="8037513" y="4089400"/>
          <p14:tracePt t="69662" x="8086725" y="4089400"/>
          <p14:tracePt t="69671" x="8094663" y="4073525"/>
          <p14:tracePt t="69678" x="8120063" y="4065588"/>
          <p14:tracePt t="69687" x="8135938" y="4065588"/>
          <p14:tracePt t="69694" x="8169275" y="4065588"/>
          <p14:tracePt t="69703" x="8185150" y="4065588"/>
          <p14:tracePt t="69710" x="8202613" y="4065588"/>
          <p14:tracePt t="69719" x="8210550" y="4057650"/>
          <p14:tracePt t="79626" x="8177213" y="4057650"/>
          <p14:tracePt t="79630" x="8135938" y="4057650"/>
          <p14:tracePt t="79638" x="8070850" y="4057650"/>
          <p14:tracePt t="79647" x="8020050" y="4057650"/>
          <p14:tracePt t="79654" x="7988300" y="4057650"/>
          <p14:tracePt t="79663" x="7978775" y="4057650"/>
          <p14:tracePt t="79670" x="7954963" y="4065588"/>
          <p14:tracePt t="79680" x="7937500" y="4081463"/>
          <p14:tracePt t="79686" x="7921625" y="4089400"/>
          <p14:tracePt t="79696" x="7905750" y="4106863"/>
          <p14:tracePt t="79734" x="7888288" y="4106863"/>
          <p14:tracePt t="79742" x="7854950" y="4106863"/>
          <p14:tracePt t="79750" x="7821613" y="4106863"/>
          <p14:tracePt t="79761" x="7764463" y="4106863"/>
          <p14:tracePt t="79766" x="7681913" y="4122738"/>
          <p14:tracePt t="79775" x="7591425" y="4130675"/>
          <p14:tracePt t="79782" x="7491413" y="4130675"/>
          <p14:tracePt t="79790" x="7400925" y="4130675"/>
          <p14:tracePt t="79798" x="7334250" y="4130675"/>
          <p14:tracePt t="79806" x="7292975" y="4130675"/>
          <p14:tracePt t="79814" x="7243763" y="4140200"/>
          <p14:tracePt t="79822" x="7202488" y="4140200"/>
          <p14:tracePt t="79830" x="7169150" y="4140200"/>
          <p14:tracePt t="79838" x="7137400" y="4148138"/>
          <p14:tracePt t="79863" x="7137400" y="4156075"/>
          <p14:tracePt t="79870" x="7127875" y="4156075"/>
          <p14:tracePt t="79896" x="7104063" y="4171950"/>
          <p14:tracePt t="79902" x="7078663" y="4171950"/>
          <p14:tracePt t="79913" x="7037388" y="4189413"/>
          <p14:tracePt t="79918" x="6946900" y="4197350"/>
          <p14:tracePt t="79928" x="6864350" y="4205288"/>
          <p14:tracePt t="79934" x="6781800" y="4205288"/>
          <p14:tracePt t="79945" x="6715125" y="4205288"/>
          <p14:tracePt t="79950" x="6673850" y="4205288"/>
          <p14:tracePt t="80022" x="6665913" y="4205288"/>
          <p14:tracePt t="80030" x="6657975" y="4213225"/>
          <p14:tracePt t="80038" x="6650038" y="4213225"/>
          <p14:tracePt t="80063" x="6640513" y="4213225"/>
          <p14:tracePt t="80134" x="6632575" y="4213225"/>
          <p14:tracePt t="81510" x="6624638" y="4213225"/>
          <p14:tracePt t="81518" x="6599238" y="4213225"/>
          <p14:tracePt t="81527" x="6583363" y="4213225"/>
          <p14:tracePt t="81534" x="6542088" y="4213225"/>
          <p14:tracePt t="81543" x="6500813" y="4205288"/>
          <p14:tracePt t="81550" x="6492875" y="4205288"/>
          <p14:tracePt t="81558" x="6475413" y="4205288"/>
          <p14:tracePt t="81566" x="6467475" y="4205288"/>
          <p14:tracePt t="81574" x="6459538" y="4205288"/>
          <p14:tracePt t="81582" x="6443663" y="4205288"/>
          <p14:tracePt t="81598" x="6426200" y="4205288"/>
          <p14:tracePt t="81606" x="6418263" y="4205288"/>
          <p14:tracePt t="81615" x="6392863" y="4205288"/>
          <p14:tracePt t="81622" x="6369050" y="4205288"/>
          <p14:tracePt t="81631" x="6343650" y="4205288"/>
          <p14:tracePt t="81638" x="6310313" y="4205288"/>
          <p14:tracePt t="81648" x="6286500" y="4205288"/>
          <p14:tracePt t="81654" x="6245225" y="4205288"/>
          <p14:tracePt t="81664" x="6235700" y="4205288"/>
          <p14:tracePt t="81670" x="6194425" y="4205288"/>
          <p14:tracePt t="81680" x="6162675" y="4205288"/>
          <p14:tracePt t="81686" x="6145213" y="4205288"/>
          <p14:tracePt t="81696" x="6103938" y="4205288"/>
          <p14:tracePt t="81712" x="6088063" y="4205288"/>
          <p14:tracePt t="81718" x="6080125" y="4205288"/>
          <p14:tracePt t="81878" x="6080125" y="4197350"/>
          <p14:tracePt t="81886" x="6088063" y="4189413"/>
          <p14:tracePt t="81894" x="6096000" y="4189413"/>
          <p14:tracePt t="81902" x="6111875" y="4171950"/>
          <p14:tracePt t="81913" x="6137275" y="4164013"/>
          <p14:tracePt t="81918" x="6145213" y="4156075"/>
          <p14:tracePt t="81926" x="6170613" y="4140200"/>
          <p14:tracePt t="81974" x="6178550" y="4130675"/>
          <p14:tracePt t="82030" x="6186488" y="4130675"/>
          <p14:tracePt t="82054" x="6203950" y="4130675"/>
          <p14:tracePt t="82063" x="6211888" y="4122738"/>
          <p14:tracePt t="82079" x="6227763" y="4122738"/>
          <p14:tracePt t="82086" x="6235700" y="4122738"/>
          <p14:tracePt t="82095" x="6253163" y="4114800"/>
          <p14:tracePt t="82111" x="6261100" y="4114800"/>
          <p14:tracePt t="82118" x="6269038" y="4114800"/>
          <p14:tracePt t="82127" x="6276975" y="4114800"/>
          <p14:tracePt t="82134" x="6302375" y="4114800"/>
          <p14:tracePt t="82142" x="6318250" y="4114800"/>
          <p14:tracePt t="82150" x="6335713" y="4114800"/>
          <p14:tracePt t="82158" x="6369050" y="4114800"/>
          <p14:tracePt t="82166" x="6384925" y="4114800"/>
          <p14:tracePt t="82174" x="6410325" y="4114800"/>
          <p14:tracePt t="82182" x="6434138" y="4114800"/>
          <p14:tracePt t="82190" x="6451600" y="4114800"/>
          <p14:tracePt t="82199" x="6467475" y="4114800"/>
          <p14:tracePt t="82206" x="6484938" y="4114800"/>
          <p14:tracePt t="82215" x="6492875" y="4114800"/>
          <p14:tracePt t="82232" x="6516688" y="4114800"/>
          <p14:tracePt t="82238" x="6526213" y="4114800"/>
          <p14:tracePt t="82248" x="6542088" y="4114800"/>
          <p14:tracePt t="82254" x="6557963" y="4114800"/>
          <p14:tracePt t="82264" x="6583363" y="4114800"/>
          <p14:tracePt t="82271" x="6608763" y="4114800"/>
          <p14:tracePt t="82280" x="6657975" y="4114800"/>
          <p14:tracePt t="82286" x="6715125" y="4122738"/>
          <p14:tracePt t="82297" x="6797675" y="4130675"/>
          <p14:tracePt t="82302" x="6889750" y="4140200"/>
          <p14:tracePt t="82313" x="6972300" y="4148138"/>
          <p14:tracePt t="82318" x="7037388" y="4148138"/>
          <p14:tracePt t="82326" x="7070725" y="4148138"/>
          <p14:tracePt t="82350" x="7078663" y="4148138"/>
          <p14:tracePt t="82390" x="7086600" y="4148138"/>
          <p14:tracePt t="82398" x="7096125" y="4148138"/>
          <p14:tracePt t="82431" x="7104063" y="4156075"/>
          <p14:tracePt t="82502" x="7119938" y="4156075"/>
          <p14:tracePt t="82511" x="7161213" y="4156075"/>
          <p14:tracePt t="82518" x="7186613" y="4156075"/>
          <p14:tracePt t="82526" x="7202488" y="4156075"/>
          <p14:tracePt t="82534" x="7219950" y="4156075"/>
          <p14:tracePt t="82542" x="7227888" y="4156075"/>
          <p14:tracePt t="82550" x="7243763" y="4156075"/>
          <p14:tracePt t="82558" x="7251700" y="4156075"/>
          <p14:tracePt t="82598" x="7261225" y="4156075"/>
          <p14:tracePt t="82606" x="7277100" y="4156075"/>
          <p14:tracePt t="82615" x="7285038" y="4156075"/>
          <p14:tracePt t="82622" x="7292975" y="4156075"/>
          <p14:tracePt t="82632" x="7310438" y="4156075"/>
          <p14:tracePt t="82638" x="7334250" y="4156075"/>
          <p14:tracePt t="82647" x="7343775" y="4156075"/>
          <p14:tracePt t="82653" x="7367588" y="4156075"/>
          <p14:tracePt t="82663" x="7385050" y="4156075"/>
          <p14:tracePt t="82669" x="7392988" y="4156075"/>
          <p14:tracePt t="82685" x="7418388" y="4156075"/>
          <p14:tracePt t="82697" x="7434263" y="4156075"/>
          <p14:tracePt t="82702" x="7450138" y="4156075"/>
          <p14:tracePt t="82713" x="7467600" y="4156075"/>
          <p14:tracePt t="82718" x="7491413" y="4156075"/>
          <p14:tracePt t="82726" x="7516813" y="4156075"/>
          <p14:tracePt t="82734" x="7550150" y="4156075"/>
          <p14:tracePt t="82742" x="7558088" y="4156075"/>
          <p14:tracePt t="82750" x="7573963" y="4148138"/>
          <p14:tracePt t="82758" x="7599363" y="4148138"/>
          <p14:tracePt t="82766" x="7615238" y="4140200"/>
          <p14:tracePt t="82774" x="7640638" y="4130675"/>
          <p14:tracePt t="82783" x="7648575" y="4130675"/>
          <p14:tracePt t="82790" x="7666038" y="4130675"/>
          <p14:tracePt t="82800" x="7673975" y="4130675"/>
          <p14:tracePt t="82806" x="7689850" y="4130675"/>
          <p14:tracePt t="82894" x="7707313" y="4130675"/>
          <p14:tracePt t="82918" x="7731125" y="4140200"/>
          <p14:tracePt t="83318" x="7731125" y="4148138"/>
          <p14:tracePt t="83334" x="7723188" y="4156075"/>
          <p14:tracePt t="83462" x="7715250" y="4156075"/>
          <p14:tracePt t="83470" x="7707313" y="4156075"/>
          <p14:tracePt t="83486" x="7689850" y="4156075"/>
          <p14:tracePt t="83495" x="7681913" y="4156075"/>
          <p14:tracePt t="83502" x="7673975" y="4156075"/>
          <p14:tracePt t="83518" x="7666038" y="4156075"/>
          <p14:tracePt t="83534" x="7648575" y="4164013"/>
          <p14:tracePt t="83550" x="7632700" y="4164013"/>
          <p14:tracePt t="83567" x="7607300" y="4164013"/>
          <p14:tracePt t="83574" x="7599363" y="4164013"/>
          <p14:tracePt t="83583" x="7583488" y="4164013"/>
          <p14:tracePt t="83590" x="7566025" y="4164013"/>
          <p14:tracePt t="83599" x="7550150" y="4164013"/>
          <p14:tracePt t="83616" x="7542213" y="4164013"/>
          <p14:tracePt t="83622" x="7524750" y="4164013"/>
          <p14:tracePt t="83632" x="7516813" y="4164013"/>
          <p14:tracePt t="83638" x="7500938" y="4164013"/>
          <p14:tracePt t="83648" x="7475538" y="4164013"/>
          <p14:tracePt t="83654" x="7442200" y="4164013"/>
          <p14:tracePt t="83664" x="7434263" y="4164013"/>
          <p14:tracePt t="83670" x="7408863" y="4164013"/>
          <p14:tracePt t="83682" x="7392988" y="4164013"/>
          <p14:tracePt t="83686" x="7385050" y="4164013"/>
          <p14:tracePt t="83695" x="7377113" y="4164013"/>
          <p14:tracePt t="83702" x="7343775" y="4164013"/>
          <p14:tracePt t="83711" x="7310438" y="4164013"/>
          <p14:tracePt t="83718" x="7269163" y="4164013"/>
          <p14:tracePt t="83726" x="7243763" y="4164013"/>
          <p14:tracePt t="83734" x="7202488" y="4164013"/>
          <p14:tracePt t="83742" x="7161213" y="4164013"/>
          <p14:tracePt t="83750" x="7119938" y="4164013"/>
          <p14:tracePt t="83758" x="7078663" y="4164013"/>
          <p14:tracePt t="83767" x="7054850" y="4164013"/>
          <p14:tracePt t="83774" x="7037388" y="4164013"/>
          <p14:tracePt t="83784" x="7013575" y="4164013"/>
          <p14:tracePt t="83790" x="6980238" y="4164013"/>
          <p14:tracePt t="83799" x="6954838" y="4164013"/>
          <p14:tracePt t="83806" x="6921500" y="4164013"/>
          <p14:tracePt t="83816" x="6889750" y="4164013"/>
          <p14:tracePt t="83822" x="6856413" y="4164013"/>
          <p14:tracePt t="83832" x="6838950" y="4164013"/>
          <p14:tracePt t="83838" x="6823075" y="4164013"/>
          <p14:tracePt t="83848" x="6805613" y="4164013"/>
          <p14:tracePt t="83854" x="6789738" y="4164013"/>
          <p14:tracePt t="83865" x="6764338" y="4164013"/>
          <p14:tracePt t="83870" x="6740525" y="4164013"/>
          <p14:tracePt t="83881" x="6707188" y="4164013"/>
          <p14:tracePt t="83901" x="6616700" y="4164013"/>
          <p14:tracePt t="83902" x="6557963" y="4164013"/>
          <p14:tracePt t="83910" x="6500813" y="4164013"/>
          <p14:tracePt t="83918" x="6434138" y="4164013"/>
          <p14:tracePt t="83926" x="6369050" y="4164013"/>
          <p14:tracePt t="83934" x="6294438" y="4164013"/>
          <p14:tracePt t="83942" x="6227763" y="4164013"/>
          <p14:tracePt t="83950" x="6170613" y="4164013"/>
          <p14:tracePt t="83958" x="6129338" y="4164013"/>
          <p14:tracePt t="83967" x="6096000" y="4164013"/>
          <p14:tracePt t="83974" x="6080125" y="4164013"/>
          <p14:tracePt t="83985" x="6062663" y="4164013"/>
          <p14:tracePt t="84001" x="6046788" y="4164013"/>
          <p14:tracePt t="84006" x="6038850" y="4164013"/>
          <p14:tracePt t="84022" x="6013450" y="4164013"/>
          <p14:tracePt t="84032" x="5988050" y="4164013"/>
          <p14:tracePt t="84038" x="5956300" y="4164013"/>
          <p14:tracePt t="84047" x="5938838" y="4164013"/>
          <p14:tracePt t="84054" x="5905500" y="4164013"/>
          <p14:tracePt t="84065" x="5856288" y="4164013"/>
          <p14:tracePt t="84070" x="5830888" y="4181475"/>
          <p14:tracePt t="84081" x="5807075" y="4181475"/>
          <p14:tracePt t="84086" x="5781675" y="4189413"/>
          <p14:tracePt t="84094" x="5765800" y="4197350"/>
          <p14:tracePt t="84102" x="5740400" y="4197350"/>
          <p14:tracePt t="84110" x="5716588" y="4222750"/>
          <p14:tracePt t="84118" x="5707063" y="4222750"/>
          <p14:tracePt t="84126" x="5699125" y="4222750"/>
          <p14:tracePt t="84134" x="5691188" y="4222750"/>
          <p14:tracePt t="84534" x="5724525" y="4222750"/>
          <p14:tracePt t="84542" x="5732463" y="4222750"/>
          <p14:tracePt t="84550" x="5765800" y="4205288"/>
          <p14:tracePt t="84558" x="5807075" y="4205288"/>
          <p14:tracePt t="84568" x="5840413" y="4181475"/>
          <p14:tracePt t="84574" x="5873750" y="4171950"/>
          <p14:tracePt t="84584" x="5897563" y="4148138"/>
          <p14:tracePt t="84590" x="5922963" y="4140200"/>
          <p14:tracePt t="84599" x="5946775" y="4130675"/>
          <p14:tracePt t="84606" x="5972175" y="4122738"/>
          <p14:tracePt t="84616" x="5997575" y="4114800"/>
          <p14:tracePt t="84622" x="6005513" y="4106863"/>
          <p14:tracePt t="84638" x="6013450" y="4106863"/>
          <p14:tracePt t="84649" x="6021388" y="4089400"/>
          <p14:tracePt t="84665" x="6029325" y="4089400"/>
          <p14:tracePt t="84670" x="6029325" y="4081463"/>
          <p14:tracePt t="84750" x="6038850" y="4081463"/>
          <p14:tracePt t="84790" x="6046788" y="4081463"/>
          <p14:tracePt t="84822" x="6054725" y="4081463"/>
          <p14:tracePt t="84830" x="6054725" y="4073525"/>
          <p14:tracePt t="84862" x="6062663" y="4073525"/>
          <p14:tracePt t="84886" x="6070600" y="4073525"/>
          <p14:tracePt t="87598" x="6096000" y="4073525"/>
          <p14:tracePt t="87606" x="6137275" y="4073525"/>
          <p14:tracePt t="87615" x="6186488" y="4073525"/>
          <p14:tracePt t="87622" x="6227763" y="4073525"/>
          <p14:tracePt t="87630" x="6269038" y="4073525"/>
          <p14:tracePt t="87638" x="6286500" y="4073525"/>
          <p14:tracePt t="87646" x="6318250" y="4073525"/>
          <p14:tracePt t="87654" x="6327775" y="4073525"/>
          <p14:tracePt t="87662" x="6335713" y="4057650"/>
          <p14:tracePt t="87670" x="6369050" y="4057650"/>
          <p14:tracePt t="87678" x="6384925" y="4057650"/>
          <p14:tracePt t="87686" x="6392863" y="4048125"/>
          <p14:tracePt t="87694" x="6418263" y="4032250"/>
          <p14:tracePt t="87703" x="6467475" y="4024313"/>
          <p14:tracePt t="87710" x="6500813" y="4016375"/>
          <p14:tracePt t="87719" x="6550025" y="4016375"/>
          <p14:tracePt t="87726" x="6591300" y="4016375"/>
          <p14:tracePt t="87736" x="6608763" y="4016375"/>
          <p14:tracePt t="87742" x="6632575" y="4016375"/>
          <p14:tracePt t="87752" x="6665913" y="4016375"/>
          <p14:tracePt t="87758" x="6707188" y="4016375"/>
          <p14:tracePt t="87768" x="6740525" y="4016375"/>
          <p14:tracePt t="87774" x="6764338" y="4016375"/>
          <p14:tracePt t="87784" x="6789738" y="4016375"/>
          <p14:tracePt t="87790" x="6823075" y="4016375"/>
          <p14:tracePt t="87802" x="6846888" y="4016375"/>
          <p14:tracePt t="87806" x="6889750" y="4016375"/>
          <p14:tracePt t="87817" x="6931025" y="4016375"/>
          <p14:tracePt t="87822" x="6980238" y="4016375"/>
          <p14:tracePt t="87830" x="7013575" y="4016375"/>
          <p14:tracePt t="87838" x="7037388" y="4016375"/>
          <p14:tracePt t="87846" x="7062788" y="4016375"/>
          <p14:tracePt t="87854" x="7086600" y="4016375"/>
          <p14:tracePt t="87862" x="7112000" y="4016375"/>
          <p14:tracePt t="87870" x="7145338" y="4016375"/>
          <p14:tracePt t="87887" x="7202488" y="4016375"/>
          <p14:tracePt t="87894" x="7235825" y="4016375"/>
          <p14:tracePt t="87903" x="7269163" y="4016375"/>
          <p14:tracePt t="87910" x="7277100" y="4016375"/>
          <p14:tracePt t="87919" x="7292975" y="4016375"/>
          <p14:tracePt t="87926" x="7302500" y="4016375"/>
          <p14:tracePt t="87936" x="7326313" y="4016375"/>
          <p14:tracePt t="87952" x="7343775" y="4016375"/>
          <p14:tracePt t="87958" x="7367588" y="4016375"/>
          <p14:tracePt t="87968" x="7385050" y="4024313"/>
          <p14:tracePt t="87974" x="7418388" y="4024313"/>
          <p14:tracePt t="87984" x="7459663" y="4032250"/>
          <p14:tracePt t="87990" x="7500938" y="4040188"/>
          <p14:tracePt t="88004" x="7550150" y="4040188"/>
          <p14:tracePt t="88009" x="7583488" y="4040188"/>
          <p14:tracePt t="88017" x="7607300" y="4040188"/>
          <p14:tracePt t="88023" x="7632700" y="4040188"/>
          <p14:tracePt t="88038" x="7640638" y="4040188"/>
          <p14:tracePt t="88046" x="7666038" y="4040188"/>
          <p14:tracePt t="88054" x="7707313" y="4048125"/>
          <p14:tracePt t="88062" x="7723188" y="4048125"/>
          <p14:tracePt t="88070" x="7756525" y="4048125"/>
          <p14:tracePt t="88078" x="7789863" y="4048125"/>
          <p14:tracePt t="88086" x="7831138" y="4048125"/>
          <p14:tracePt t="88094" x="7854950" y="4048125"/>
          <p14:tracePt t="88103" x="7872413" y="4048125"/>
          <p14:tracePt t="88238" x="7880350" y="4048125"/>
          <p14:tracePt t="88254" x="7896225" y="4048125"/>
          <p14:tracePt t="88270" x="7905750" y="4048125"/>
          <p14:tracePt t="88286" x="7921625" y="4057650"/>
          <p14:tracePt t="88303" x="7947025" y="4057650"/>
          <p14:tracePt t="88310" x="7970838" y="4081463"/>
          <p14:tracePt t="88326" x="7978775" y="4089400"/>
          <p14:tracePt t="88336" x="7988300" y="4098925"/>
          <p14:tracePt t="88342" x="8004175" y="4106863"/>
          <p14:tracePt t="88358" x="8020050" y="4114800"/>
          <p14:tracePt t="88374" x="8029575" y="4122738"/>
          <p14:tracePt t="88384" x="8029575" y="4130675"/>
          <p14:tracePt t="88390" x="8029575" y="4148138"/>
          <p14:tracePt t="88446" x="8045450" y="4164013"/>
          <p14:tracePt t="88486" x="8029575" y="4171950"/>
          <p14:tracePt t="88494" x="7996238" y="4197350"/>
          <p14:tracePt t="88510" x="7978775" y="4197350"/>
          <p14:tracePt t="88519" x="7954963" y="4205288"/>
          <p14:tracePt t="88526" x="7929563" y="4213225"/>
          <p14:tracePt t="88536" x="7888288" y="4222750"/>
          <p14:tracePt t="88552" x="7854950" y="4230688"/>
          <p14:tracePt t="88558" x="7805738" y="4246563"/>
          <p14:tracePt t="88568" x="7797800" y="4246563"/>
          <p14:tracePt t="88574" x="7756525" y="4246563"/>
          <p14:tracePt t="88584" x="7739063" y="4246563"/>
          <p14:tracePt t="88590" x="7707313" y="4246563"/>
          <p14:tracePt t="88601" x="7666038" y="4246563"/>
          <p14:tracePt t="88606" x="7624763" y="4246563"/>
          <p14:tracePt t="88618" x="7583488" y="4246563"/>
          <p14:tracePt t="88622" x="7524750" y="4246563"/>
          <p14:tracePt t="88630" x="7475538" y="4246563"/>
          <p14:tracePt t="88638" x="7426325" y="4246563"/>
          <p14:tracePt t="88646" x="7367588" y="4246563"/>
          <p14:tracePt t="88654" x="7326313" y="4246563"/>
          <p14:tracePt t="88662" x="7285038" y="4246563"/>
          <p14:tracePt t="88670" x="7243763" y="4246563"/>
          <p14:tracePt t="88678" x="7210425" y="4246563"/>
          <p14:tracePt t="88687" x="7186613" y="4246563"/>
          <p14:tracePt t="88694" x="7153275" y="4246563"/>
          <p14:tracePt t="88703" x="7127875" y="4246563"/>
          <p14:tracePt t="88710" x="7104063" y="4246563"/>
          <p14:tracePt t="88720" x="7078663" y="4246563"/>
          <p14:tracePt t="88726" x="7045325" y="4246563"/>
          <p14:tracePt t="88736" x="7021513" y="4246563"/>
          <p14:tracePt t="88742" x="6980238" y="4246563"/>
          <p14:tracePt t="88751" x="6938963" y="4246563"/>
          <p14:tracePt t="88758" x="6889750" y="4246563"/>
          <p14:tracePt t="88767" x="6838950" y="4246563"/>
          <p14:tracePt t="88774" x="6781800" y="4246563"/>
          <p14:tracePt t="88784" x="6723063" y="4246563"/>
          <p14:tracePt t="88790" x="6673850" y="4246563"/>
          <p14:tracePt t="88798" x="6616700" y="4246563"/>
          <p14:tracePt t="88805" x="6557963" y="4246563"/>
          <p14:tracePt t="88814" x="6500813" y="4246563"/>
          <p14:tracePt t="88822" x="6459538" y="4246563"/>
          <p14:tracePt t="88829" x="6418263" y="4246563"/>
          <p14:tracePt t="88838" x="6376988" y="4246563"/>
          <p14:tracePt t="88846" x="6351588" y="4246563"/>
          <p14:tracePt t="88853" x="6327775" y="4246563"/>
          <p14:tracePt t="88871" x="6261100" y="4246563"/>
          <p14:tracePt t="88878" x="6227763" y="4246563"/>
          <p14:tracePt t="88887" x="6203950" y="4246563"/>
          <p14:tracePt t="88894" x="6170613" y="4246563"/>
          <p14:tracePt t="88903" x="6145213" y="4246563"/>
          <p14:tracePt t="88910" x="6111875" y="4246563"/>
          <p14:tracePt t="88920" x="6080125" y="4246563"/>
          <p14:tracePt t="88926" x="6046788" y="4246563"/>
          <p14:tracePt t="88935" x="6013450" y="4246563"/>
          <p14:tracePt t="88942" x="5980113" y="4246563"/>
          <p14:tracePt t="88952" x="5938838" y="4246563"/>
          <p14:tracePt t="88958" x="5915025" y="4246563"/>
          <p14:tracePt t="88968" x="5905500" y="4246563"/>
          <p14:tracePt t="88985" x="5889625" y="4246563"/>
          <p14:tracePt t="89001" x="5864225" y="4246563"/>
          <p14:tracePt t="89006" x="5848350" y="4246563"/>
          <p14:tracePt t="89022" x="5840413" y="4238625"/>
          <p14:tracePt t="93614" x="5856288" y="4238625"/>
          <p14:tracePt t="93623" x="5905500" y="4238625"/>
          <p14:tracePt t="93630" x="5946775" y="4238625"/>
          <p14:tracePt t="93639" x="5980113" y="4238625"/>
          <p14:tracePt t="93646" x="6013450" y="4238625"/>
          <p14:tracePt t="93655" x="6038850" y="4230688"/>
          <p14:tracePt t="93662" x="6062663" y="4230688"/>
          <p14:tracePt t="93671" x="6070600" y="4230688"/>
          <p14:tracePt t="93678" x="6103938" y="4230688"/>
          <p14:tracePt t="93688" x="6121400" y="4222750"/>
          <p14:tracePt t="93694" x="6145213" y="4222750"/>
          <p14:tracePt t="93706" x="6178550" y="4222750"/>
          <p14:tracePt t="93710" x="6211888" y="4213225"/>
          <p14:tracePt t="93718" x="6235700" y="4213225"/>
          <p14:tracePt t="93726" x="6261100" y="4213225"/>
          <p14:tracePt t="93734" x="6276975" y="4213225"/>
          <p14:tracePt t="93742" x="6286500" y="4213225"/>
          <p14:tracePt t="93790" x="6294438" y="4213225"/>
          <p14:tracePt t="93798" x="6318250" y="4213225"/>
          <p14:tracePt t="93806" x="6343650" y="4213225"/>
          <p14:tracePt t="93814" x="6369050" y="4205288"/>
          <p14:tracePt t="93823" x="6392863" y="4197350"/>
          <p14:tracePt t="93830" x="6418263" y="4181475"/>
          <p14:tracePt t="93839" x="6459538" y="4181475"/>
          <p14:tracePt t="93846" x="6484938" y="4171950"/>
          <p14:tracePt t="93856" x="6500813" y="4164013"/>
          <p14:tracePt t="93862" x="6508750" y="4156075"/>
          <p14:tracePt t="93871" x="6516688" y="4156075"/>
          <p14:tracePt t="93903" x="6526213" y="4156075"/>
          <p14:tracePt t="93926" x="6542088" y="4156075"/>
          <p14:tracePt t="93942" x="6542088" y="4148138"/>
          <p14:tracePt t="93982" x="6550025" y="4148138"/>
          <p14:tracePt t="93990" x="6557963" y="4148138"/>
          <p14:tracePt t="93998" x="6575425" y="4148138"/>
          <p14:tracePt t="94007" x="6616700" y="4148138"/>
          <p14:tracePt t="94014" x="6650038" y="4130675"/>
          <p14:tracePt t="94024" x="6681788" y="4130675"/>
          <p14:tracePt t="94030" x="6691313" y="4122738"/>
          <p14:tracePt t="94040" x="6699250" y="4122738"/>
          <p14:tracePt t="94046" x="6723063" y="4122738"/>
          <p14:tracePt t="94055" x="6732588" y="4122738"/>
          <p14:tracePt t="94062" x="6748463" y="4122738"/>
          <p14:tracePt t="94078" x="6756400" y="4122738"/>
          <p14:tracePt t="94089" x="6764338" y="4122738"/>
          <p14:tracePt t="94110" x="6773863" y="4122738"/>
          <p14:tracePt t="94118" x="6789738" y="4106863"/>
          <p14:tracePt t="94126" x="6805613" y="4106863"/>
          <p14:tracePt t="94134" x="6846888" y="4106863"/>
          <p14:tracePt t="94142" x="6872288" y="4098925"/>
          <p14:tracePt t="94150" x="6889750" y="4098925"/>
          <p14:tracePt t="94158" x="6921500" y="4098925"/>
          <p14:tracePt t="94166" x="6972300" y="4098925"/>
          <p14:tracePt t="94174" x="7004050" y="4098925"/>
          <p14:tracePt t="94182" x="7054850" y="4098925"/>
          <p14:tracePt t="94191" x="7096125" y="4098925"/>
          <p14:tracePt t="94198" x="7119938" y="4098925"/>
          <p14:tracePt t="94207" x="7145338" y="4098925"/>
          <p14:tracePt t="94214" x="7178675" y="4098925"/>
          <p14:tracePt t="94223" x="7210425" y="4098925"/>
          <p14:tracePt t="94230" x="7235825" y="4098925"/>
          <p14:tracePt t="94239" x="7269163" y="4098925"/>
          <p14:tracePt t="94246" x="7302500" y="4098925"/>
          <p14:tracePt t="94256" x="7326313" y="4098925"/>
          <p14:tracePt t="94262" x="7343775" y="4098925"/>
          <p14:tracePt t="94271" x="7359650" y="4098925"/>
          <p14:tracePt t="94278" x="7385050" y="4098925"/>
          <p14:tracePt t="94289" x="7408863" y="4098925"/>
          <p14:tracePt t="94294" x="7442200" y="4098925"/>
          <p14:tracePt t="94302" x="7491413" y="4106863"/>
          <p14:tracePt t="94310" x="7532688" y="4106863"/>
          <p14:tracePt t="94318" x="7566025" y="4106863"/>
          <p14:tracePt t="94326" x="7591425" y="4106863"/>
          <p14:tracePt t="94334" x="7632700" y="4106863"/>
          <p14:tracePt t="94342" x="7681913" y="4114800"/>
          <p14:tracePt t="94350" x="7739063" y="4114800"/>
          <p14:tracePt t="94358" x="7780338" y="4114800"/>
          <p14:tracePt t="94366" x="7821613" y="4114800"/>
          <p14:tracePt t="94374" x="7862888" y="4114800"/>
          <p14:tracePt t="94382" x="7888288" y="4114800"/>
          <p14:tracePt t="94391" x="7913688" y="4122738"/>
          <p14:tracePt t="94407" x="7921625" y="4122738"/>
          <p14:tracePt t="94439" x="7937500" y="4122738"/>
          <p14:tracePt t="94454" x="7962900" y="4130675"/>
          <p14:tracePt t="94470" x="7978775" y="4130675"/>
          <p14:tracePt t="94478" x="7988300" y="4130675"/>
          <p14:tracePt t="94489" x="8004175" y="4130675"/>
          <p14:tracePt t="94494" x="8012113" y="4130675"/>
          <p14:tracePt t="94574" x="8012113" y="4140200"/>
          <p14:tracePt t="94662" x="8012113" y="4148138"/>
          <p14:tracePt t="94678" x="7996238" y="4148138"/>
          <p14:tracePt t="94686" x="7962900" y="4156075"/>
          <p14:tracePt t="94694" x="7937500" y="4156075"/>
          <p14:tracePt t="94702" x="7905750" y="4156075"/>
          <p14:tracePt t="94710" x="7880350" y="4156075"/>
          <p14:tracePt t="94718" x="7854950" y="4156075"/>
          <p14:tracePt t="94726" x="7821613" y="4156075"/>
          <p14:tracePt t="94735" x="7797800" y="4156075"/>
          <p14:tracePt t="94742" x="7789863" y="4156075"/>
          <p14:tracePt t="94749" x="7780338" y="4156075"/>
          <p14:tracePt t="94757" x="7772400" y="4156075"/>
          <p14:tracePt t="94773" x="7764463" y="4156075"/>
          <p14:tracePt t="94781" x="7739063" y="4156075"/>
          <p14:tracePt t="94790" x="7731125" y="4156075"/>
          <p14:tracePt t="94797" x="7715250" y="4156075"/>
          <p14:tracePt t="94806" x="7697788" y="4156075"/>
          <p14:tracePt t="94813" x="7673975" y="4156075"/>
          <p14:tracePt t="94823" x="7640638" y="4156075"/>
          <p14:tracePt t="94830" x="7591425" y="4156075"/>
          <p14:tracePt t="94839" x="7550150" y="4156075"/>
          <p14:tracePt t="94845" x="7516813" y="4156075"/>
          <p14:tracePt t="94855" x="7508875" y="4156075"/>
          <p14:tracePt t="94861" x="7483475" y="4156075"/>
          <p14:tracePt t="94887" x="7475538" y="4156075"/>
          <p14:tracePt t="94910" x="7459663" y="4156075"/>
          <p14:tracePt t="94917" x="7426325" y="4156075"/>
          <p14:tracePt t="94925" x="7392988" y="4156075"/>
          <p14:tracePt t="94933" x="7377113" y="4156075"/>
          <p14:tracePt t="94941" x="7343775" y="4156075"/>
          <p14:tracePt t="94950" x="7285038" y="4156075"/>
          <p14:tracePt t="94957" x="7235825" y="4156075"/>
          <p14:tracePt t="94966" x="7178675" y="4156075"/>
          <p14:tracePt t="94975" x="7169150" y="4156075"/>
          <p14:tracePt t="94982" x="7153275" y="4156075"/>
          <p14:tracePt t="94992" x="7137400" y="4156075"/>
          <p14:tracePt t="94998" x="7119938" y="4156075"/>
          <p14:tracePt t="95008" x="7112000" y="4156075"/>
          <p14:tracePt t="95014" x="7104063" y="4156075"/>
          <p14:tracePt t="95024" x="7078663" y="4156075"/>
          <p14:tracePt t="95030" x="7062788" y="4156075"/>
          <p14:tracePt t="95039" x="7045325" y="4156075"/>
          <p14:tracePt t="95046" x="7029450" y="4156075"/>
          <p14:tracePt t="95056" x="7021513" y="4156075"/>
          <p14:tracePt t="95062" x="7004050" y="4156075"/>
          <p14:tracePt t="95072" x="6972300" y="4156075"/>
          <p14:tracePt t="95078" x="6938963" y="4156075"/>
          <p14:tracePt t="95086" x="6889750" y="4156075"/>
          <p14:tracePt t="95094" x="6872288" y="4156075"/>
          <p14:tracePt t="95102" x="6846888" y="4156075"/>
          <p14:tracePt t="95110" x="6823075" y="4156075"/>
          <p14:tracePt t="95118" x="6797675" y="4156075"/>
          <p14:tracePt t="95126" x="6781800" y="4156075"/>
          <p14:tracePt t="95135" x="6773863" y="4156075"/>
          <p14:tracePt t="95142" x="6756400" y="4156075"/>
          <p14:tracePt t="95150" x="6748463" y="4156075"/>
          <p14:tracePt t="95158" x="6740525" y="4156075"/>
          <p14:tracePt t="95166" x="6715125" y="4156075"/>
          <p14:tracePt t="95175" x="6699250" y="4148138"/>
          <p14:tracePt t="95182" x="6665913" y="4148138"/>
          <p14:tracePt t="95198" x="6657975" y="4148138"/>
          <p14:tracePt t="95207" x="6640513" y="4148138"/>
          <p14:tracePt t="95214" x="6632575" y="4148138"/>
          <p14:tracePt t="95223" x="6608763" y="4148138"/>
          <p14:tracePt t="95230" x="6583363" y="4148138"/>
          <p14:tracePt t="95239" x="6550025" y="4148138"/>
          <p14:tracePt t="95246" x="6508750" y="4148138"/>
          <p14:tracePt t="95256" x="6500813" y="4148138"/>
          <p14:tracePt t="95262" x="6467475" y="4148138"/>
          <p14:tracePt t="95273" x="6443663" y="4148138"/>
          <p14:tracePt t="95278" x="6418263" y="4148138"/>
          <p14:tracePt t="95286" x="6384925" y="4148138"/>
          <p14:tracePt t="95294" x="6351588" y="4148138"/>
          <p14:tracePt t="95302" x="6335713" y="4156075"/>
          <p14:tracePt t="95310" x="6327775" y="4156075"/>
          <p14:tracePt t="95318" x="6310313" y="4156075"/>
          <p14:tracePt t="95326" x="6302375" y="4156075"/>
          <p14:tracePt t="95334" x="6294438" y="4156075"/>
          <p14:tracePt t="95342" x="6253163" y="4156075"/>
          <p14:tracePt t="95351" x="6219825" y="4156075"/>
          <p14:tracePt t="95359" x="6203950" y="4156075"/>
          <p14:tracePt t="95366" x="6170613" y="4156075"/>
          <p14:tracePt t="95375" x="6153150" y="4156075"/>
          <p14:tracePt t="95382" x="6137275" y="4156075"/>
          <p14:tracePt t="95391" x="6129338" y="4148138"/>
          <p14:tracePt t="95886" x="6153150" y="4148138"/>
          <p14:tracePt t="95894" x="6178550" y="4148138"/>
          <p14:tracePt t="95902" x="6211888" y="4140200"/>
          <p14:tracePt t="95910" x="6227763" y="4130675"/>
          <p14:tracePt t="95918" x="6261100" y="4122738"/>
          <p14:tracePt t="95926" x="6276975" y="4122738"/>
          <p14:tracePt t="95934" x="6294438" y="4122738"/>
          <p14:tracePt t="95942" x="6318250" y="4098925"/>
          <p14:tracePt t="95950" x="6327775" y="4089400"/>
          <p14:tracePt t="95959" x="6351588" y="4089400"/>
          <p14:tracePt t="95966" x="6376988" y="4089400"/>
          <p14:tracePt t="95976" x="6392863" y="4081463"/>
          <p14:tracePt t="95982" x="6418263" y="4081463"/>
          <p14:tracePt t="95992" x="6426200" y="4081463"/>
          <p14:tracePt t="95998" x="6443663" y="4081463"/>
          <p14:tracePt t="96007" x="6467475" y="4081463"/>
          <p14:tracePt t="96014" x="6475413" y="4081463"/>
          <p14:tracePt t="96026" x="6484938" y="4081463"/>
          <p14:tracePt t="96031" x="6492875" y="4081463"/>
          <p14:tracePt t="96041" x="6500813" y="4081463"/>
          <p14:tracePt t="96046" x="6526213" y="4081463"/>
          <p14:tracePt t="96062" x="6542088" y="4081463"/>
          <p14:tracePt t="96070" x="6567488" y="4081463"/>
          <p14:tracePt t="96078" x="6583363" y="4081463"/>
          <p14:tracePt t="96086" x="6624638" y="4081463"/>
          <p14:tracePt t="96094" x="6640513" y="4081463"/>
          <p14:tracePt t="96102" x="6681788" y="4081463"/>
          <p14:tracePt t="96110" x="6707188" y="4081463"/>
          <p14:tracePt t="96118" x="6740525" y="4081463"/>
          <p14:tracePt t="96126" x="6764338" y="4081463"/>
          <p14:tracePt t="96134" x="6781800" y="4081463"/>
          <p14:tracePt t="96175" x="6797675" y="4081463"/>
          <p14:tracePt t="96182" x="6805613" y="4081463"/>
          <p14:tracePt t="96191" x="6823075" y="4081463"/>
          <p14:tracePt t="96198" x="6838950" y="4081463"/>
          <p14:tracePt t="96208" x="6872288" y="4081463"/>
          <p14:tracePt t="96214" x="6889750" y="4081463"/>
          <p14:tracePt t="96225" x="6897688" y="4081463"/>
          <p14:tracePt t="96230" x="6921500" y="4081463"/>
          <p14:tracePt t="96240" x="6938963" y="4081463"/>
          <p14:tracePt t="96246" x="6954838" y="4081463"/>
          <p14:tracePt t="96257" x="6972300" y="4081463"/>
          <p14:tracePt t="96262" x="6980238" y="4081463"/>
          <p14:tracePt t="96270" x="6996113" y="4081463"/>
          <p14:tracePt t="96278" x="7013575" y="4081463"/>
          <p14:tracePt t="96286" x="7029450" y="4081463"/>
          <p14:tracePt t="96294" x="7045325" y="4081463"/>
          <p14:tracePt t="96302" x="7086600" y="4081463"/>
          <p14:tracePt t="96310" x="7112000" y="4081463"/>
          <p14:tracePt t="96318" x="7137400" y="4081463"/>
          <p14:tracePt t="96326" x="7153275" y="4081463"/>
          <p14:tracePt t="96334" x="7186613" y="4089400"/>
          <p14:tracePt t="96350" x="7194550" y="4089400"/>
          <p14:tracePt t="96359" x="7210425" y="4089400"/>
          <p14:tracePt t="96366" x="7219950" y="4089400"/>
          <p14:tracePt t="96375" x="7227888" y="4089400"/>
          <p14:tracePt t="96382" x="7251700" y="4089400"/>
          <p14:tracePt t="96391" x="7269163" y="4089400"/>
          <p14:tracePt t="96398" x="7292975" y="4089400"/>
          <p14:tracePt t="96408" x="7326313" y="4089400"/>
          <p14:tracePt t="96414" x="7334250" y="4089400"/>
          <p14:tracePt t="96423" x="7343775" y="4089400"/>
          <p14:tracePt t="96430" x="7359650" y="4089400"/>
          <p14:tracePt t="96446" x="7377113" y="4089400"/>
          <p14:tracePt t="96457" x="7385050" y="4089400"/>
          <p14:tracePt t="96462" x="7400925" y="4089400"/>
          <p14:tracePt t="96470" x="7408863" y="4089400"/>
          <p14:tracePt t="96478" x="7426325" y="4089400"/>
          <p14:tracePt t="96486" x="7442200" y="4089400"/>
          <p14:tracePt t="96494" x="7459663" y="4089400"/>
          <p14:tracePt t="96502" x="7491413" y="4089400"/>
          <p14:tracePt t="96510" x="7516813" y="4089400"/>
          <p14:tracePt t="96518" x="7532688" y="4089400"/>
          <p14:tracePt t="96526" x="7558088" y="4089400"/>
          <p14:tracePt t="96534" x="7599363" y="4098925"/>
          <p14:tracePt t="96542" x="7640638" y="4106863"/>
          <p14:tracePt t="96550" x="7648575" y="4106863"/>
          <p14:tracePt t="96559" x="7666038" y="4106863"/>
          <p14:tracePt t="96566" x="7681913" y="4106863"/>
          <p14:tracePt t="96576" x="7689850" y="4114800"/>
          <p14:tracePt t="96582" x="7697788" y="4114800"/>
          <p14:tracePt t="96598" x="7715250" y="4114800"/>
          <p14:tracePt t="96608" x="7739063" y="4114800"/>
          <p14:tracePt t="96614" x="7748588" y="4114800"/>
          <p14:tracePt t="96630" x="7756525" y="4114800"/>
          <p14:tracePt t="96657" x="7764463" y="4114800"/>
          <p14:tracePt t="96718" x="7772400" y="4114800"/>
          <p14:tracePt t="96726" x="7789863" y="4114800"/>
          <p14:tracePt t="96734" x="7813675" y="4114800"/>
          <p14:tracePt t="96743" x="7831138" y="4114800"/>
          <p14:tracePt t="96750" x="7862888" y="4114800"/>
          <p14:tracePt t="96766" x="7905750" y="4114800"/>
          <p14:tracePt t="96782" x="7929563" y="4122738"/>
          <p14:tracePt t="96792" x="7937500" y="4122738"/>
          <p14:tracePt t="96798" x="7947025" y="4122738"/>
          <p14:tracePt t="96807" x="7962900" y="4122738"/>
          <p14:tracePt t="96814" x="7978775" y="4122738"/>
          <p14:tracePt t="96830" x="8004175" y="4122738"/>
          <p14:tracePt t="96841" x="8012113" y="4122738"/>
          <p14:tracePt t="96854" x="8037513" y="4130675"/>
          <p14:tracePt t="96862" x="8045450" y="4130675"/>
          <p14:tracePt t="96890" x="8053388" y="4130675"/>
          <p14:tracePt t="96902" x="8061325" y="4140200"/>
          <p14:tracePt t="96911" x="8061325" y="4148138"/>
          <p14:tracePt t="96918" x="8078788" y="4156075"/>
          <p14:tracePt t="96934" x="8086725" y="4164013"/>
          <p14:tracePt t="96960" x="8086725" y="4171950"/>
          <p14:tracePt t="96982" x="8086725" y="4189413"/>
          <p14:tracePt t="96998" x="8086725" y="4197350"/>
          <p14:tracePt t="97030" x="8086725" y="4205288"/>
          <p14:tracePt t="97078" x="8061325" y="4213225"/>
          <p14:tracePt t="97086" x="8061325" y="4230688"/>
          <p14:tracePt t="97094" x="8045450" y="4230688"/>
          <p14:tracePt t="97102" x="8045450" y="4238625"/>
          <p14:tracePt t="97110" x="8037513" y="4238625"/>
          <p14:tracePt t="97118" x="8020050" y="4246563"/>
          <p14:tracePt t="97142" x="8020050" y="4254500"/>
          <p14:tracePt t="97159" x="8004175" y="4254500"/>
          <p14:tracePt t="97181" x="8004175" y="4264025"/>
          <p14:tracePt t="97191" x="7988300" y="4264025"/>
          <p14:tracePt t="97197" x="7978775" y="4271963"/>
          <p14:tracePt t="97208" x="7970838" y="4271963"/>
          <p14:tracePt t="97214" x="7962900" y="4271963"/>
          <p14:tracePt t="97225" x="7937500" y="4287838"/>
          <p14:tracePt t="97241" x="7921625" y="4287838"/>
          <p14:tracePt t="97246" x="7896225" y="4287838"/>
          <p14:tracePt t="97254" x="7872413" y="4287838"/>
          <p14:tracePt t="97262" x="7847013" y="4287838"/>
          <p14:tracePt t="97270" x="7831138" y="4287838"/>
          <p14:tracePt t="97278" x="7821613" y="4287838"/>
          <p14:tracePt t="97286" x="7789863" y="4287838"/>
          <p14:tracePt t="97294" x="7764463" y="4287838"/>
          <p14:tracePt t="97302" x="7715250" y="4287838"/>
          <p14:tracePt t="97310" x="7673975" y="4287838"/>
          <p14:tracePt t="97318" x="7648575" y="4287838"/>
          <p14:tracePt t="97326" x="7632700" y="4287838"/>
          <p14:tracePt t="97334" x="7591425" y="4287838"/>
          <p14:tracePt t="97343" x="7542213" y="4287838"/>
          <p14:tracePt t="97350" x="7500938" y="4287838"/>
          <p14:tracePt t="97360" x="7459663" y="4287838"/>
          <p14:tracePt t="97366" x="7418388" y="4287838"/>
          <p14:tracePt t="97376" x="7385050" y="4287838"/>
          <p14:tracePt t="97382" x="7351713" y="4287838"/>
          <p14:tracePt t="97392" x="7326313" y="4287838"/>
          <p14:tracePt t="97398" x="7318375" y="4287838"/>
          <p14:tracePt t="97408" x="7302500" y="4287838"/>
          <p14:tracePt t="97414" x="7292975" y="4287838"/>
          <p14:tracePt t="97470" x="7285038" y="4287838"/>
          <p14:tracePt t="97478" x="7269163" y="4287838"/>
          <p14:tracePt t="97486" x="7261225" y="4287838"/>
          <p14:tracePt t="97494" x="7235825" y="4287838"/>
          <p14:tracePt t="97511" x="7227888" y="4287838"/>
          <p14:tracePt t="97518" x="7210425" y="4287838"/>
          <p14:tracePt t="97527" x="7186613" y="4287838"/>
          <p14:tracePt t="97534" x="7161213" y="4287838"/>
          <p14:tracePt t="97544" x="7153275" y="4287838"/>
          <p14:tracePt t="97550" x="7127875" y="4287838"/>
          <p14:tracePt t="97560" x="7112000" y="4287838"/>
          <p14:tracePt t="97566" x="7086600" y="4287838"/>
          <p14:tracePt t="97575" x="7078663" y="4287838"/>
          <p14:tracePt t="97582" x="7062788" y="4287838"/>
          <p14:tracePt t="97591" x="7054850" y="4287838"/>
          <p14:tracePt t="97598" x="7045325" y="4279900"/>
          <p14:tracePt t="97608" x="7029450" y="4279900"/>
          <p14:tracePt t="97614" x="7004050" y="4271963"/>
          <p14:tracePt t="97624" x="6972300" y="4264025"/>
          <p14:tracePt t="97630" x="6946900" y="4264025"/>
          <p14:tracePt t="97640" x="6905625" y="4254500"/>
          <p14:tracePt t="97646" x="6846888" y="4246563"/>
          <p14:tracePt t="97654" x="6789738" y="4238625"/>
          <p14:tracePt t="97662" x="6723063" y="4230688"/>
          <p14:tracePt t="97670" x="6673850" y="4230688"/>
          <p14:tracePt t="97678" x="6608763" y="4230688"/>
          <p14:tracePt t="97686" x="6542088" y="4230688"/>
          <p14:tracePt t="97694" x="6475413" y="4230688"/>
          <p14:tracePt t="97702" x="6402388" y="4230688"/>
          <p14:tracePt t="97711" x="6327775" y="4230688"/>
          <p14:tracePt t="97718" x="6227763" y="4230688"/>
          <p14:tracePt t="97727" x="6145213" y="4230688"/>
          <p14:tracePt t="97734" x="6054725" y="4222750"/>
          <p14:tracePt t="97744" x="5964238" y="4213225"/>
          <p14:tracePt t="97750" x="5889625" y="4213225"/>
          <p14:tracePt t="97760" x="5822950" y="4213225"/>
          <p14:tracePt t="97766" x="5815013" y="4213225"/>
          <p14:tracePt t="97775" x="5765800" y="4213225"/>
          <p14:tracePt t="97782" x="5740400" y="4213225"/>
          <p14:tracePt t="97792" x="5724525" y="4213225"/>
          <p14:tracePt t="97798" x="5699125" y="4213225"/>
          <p14:tracePt t="97808" x="5665788" y="4213225"/>
          <p14:tracePt t="97814" x="5649913" y="4213225"/>
          <p14:tracePt t="97824" x="5634038" y="4213225"/>
          <p14:tracePt t="97830" x="5616575" y="4213225"/>
          <p14:tracePt t="97838" x="5575300" y="4213225"/>
          <p14:tracePt t="97846" x="5510213" y="4213225"/>
          <p14:tracePt t="97854" x="5435600" y="4213225"/>
          <p14:tracePt t="97862" x="5335588" y="4213225"/>
          <p14:tracePt t="97870" x="5219700" y="4213225"/>
          <p14:tracePt t="97891" x="4964113" y="4213225"/>
          <p14:tracePt t="97895" x="4824413" y="4213225"/>
          <p14:tracePt t="97902" x="4691063" y="4213225"/>
          <p14:tracePt t="97911" x="4535488" y="4213225"/>
          <p14:tracePt t="97918" x="4344988" y="4205288"/>
          <p14:tracePt t="97927" x="4154488" y="4164013"/>
          <p14:tracePt t="97934" x="3973513" y="4130675"/>
          <p14:tracePt t="97944" x="3798888" y="4081463"/>
          <p14:tracePt t="97950" x="3617913" y="4040188"/>
          <p14:tracePt t="97959" x="3386138" y="3957638"/>
          <p14:tracePt t="97966" x="3205163" y="3883025"/>
          <p14:tracePt t="97977" x="3022600" y="3817938"/>
          <p14:tracePt t="97982" x="2841625" y="3784600"/>
          <p14:tracePt t="97991" x="2725738" y="3735388"/>
          <p14:tracePt t="97998" x="2635250" y="3694113"/>
          <p14:tracePt t="98009" x="2560638" y="3668713"/>
          <p14:tracePt t="98014" x="2511425" y="3635375"/>
          <p14:tracePt t="98024" x="2486025" y="3619500"/>
          <p14:tracePt t="98031" x="2452688" y="3586163"/>
          <p14:tracePt t="98039" x="2436813" y="3568700"/>
          <p14:tracePt t="98046" x="2420938" y="3552825"/>
          <p14:tracePt t="98054" x="2411413" y="3544888"/>
          <p14:tracePt t="98062" x="2411413" y="3527425"/>
          <p14:tracePt t="98070" x="2411413" y="3495675"/>
          <p14:tracePt t="98078" x="2395538" y="3470275"/>
          <p14:tracePt t="98086" x="2395538" y="3462338"/>
          <p14:tracePt t="98094" x="2379663" y="3444875"/>
          <p14:tracePt t="98102" x="2370138" y="3429000"/>
          <p14:tracePt t="98111" x="2370138" y="3403600"/>
          <p14:tracePt t="98118" x="2370138" y="3379788"/>
          <p14:tracePt t="98127" x="2370138" y="3362325"/>
          <p14:tracePt t="98134" x="2370138" y="3346450"/>
          <p14:tracePt t="98143" x="2370138" y="3321050"/>
          <p14:tracePt t="98150" x="2370138" y="3289300"/>
          <p14:tracePt t="98160" x="2370138" y="3271838"/>
          <p14:tracePt t="98166" x="2370138" y="3263900"/>
          <p14:tracePt t="98176" x="2370138" y="3238500"/>
          <p14:tracePt t="98182" x="2395538" y="3222625"/>
          <p14:tracePt t="98192" x="2411413" y="3214688"/>
          <p14:tracePt t="98198" x="2420938" y="3181350"/>
          <p14:tracePt t="98209" x="2420938" y="3155950"/>
          <p14:tracePt t="98214" x="2444750" y="3114675"/>
          <p14:tracePt t="98225" x="2452688" y="3090863"/>
          <p14:tracePt t="98230" x="2452688" y="3065463"/>
          <p14:tracePt t="98238" x="2462213" y="3040063"/>
          <p14:tracePt t="98246" x="2493963" y="2974975"/>
          <p14:tracePt t="98254" x="2511425" y="2941638"/>
          <p14:tracePt t="98262" x="2535238" y="2900363"/>
          <p14:tracePt t="98270" x="2560638" y="2874963"/>
          <p14:tracePt t="98278" x="2586038" y="2833688"/>
          <p14:tracePt t="98286" x="2601913" y="2800350"/>
          <p14:tracePt t="98296" x="2627313" y="2776538"/>
          <p14:tracePt t="98302" x="2643188" y="2751138"/>
          <p14:tracePt t="98312" x="2659063" y="2717800"/>
          <p14:tracePt t="98318" x="2676525" y="2701925"/>
          <p14:tracePt t="98327" x="2684463" y="2686050"/>
          <p14:tracePt t="98334" x="2684463" y="2676525"/>
          <p14:tracePt t="98344" x="2700338" y="2668588"/>
          <p14:tracePt t="98350" x="2709863" y="2660650"/>
          <p14:tracePt t="98359" x="2733675" y="2660650"/>
          <p14:tracePt t="98376" x="2741613" y="2652713"/>
          <p14:tracePt t="98382" x="2767013" y="2652713"/>
          <p14:tracePt t="98392" x="2782888" y="2635250"/>
          <p14:tracePt t="98398" x="2800350" y="2603500"/>
          <p14:tracePt t="98410" x="2816225" y="2578100"/>
          <p14:tracePt t="98414" x="2833688" y="2544763"/>
          <p14:tracePt t="98425" x="2841625" y="2519363"/>
          <p14:tracePt t="98430" x="2874963" y="2478088"/>
          <p14:tracePt t="98438" x="2890838" y="2454275"/>
          <p14:tracePt t="98446" x="2898775" y="2436813"/>
          <p14:tracePt t="98454" x="2908300" y="2428875"/>
          <p14:tracePt t="98462" x="2924175" y="2413000"/>
          <p14:tracePt t="98470" x="2932113" y="2387600"/>
          <p14:tracePt t="98478" x="2949575" y="2379663"/>
          <p14:tracePt t="98486" x="2949575" y="2363788"/>
          <p14:tracePt t="98494" x="2949575" y="2354263"/>
          <p14:tracePt t="98502" x="2965450" y="2330450"/>
          <p14:tracePt t="98512" x="2965450" y="2322513"/>
          <p14:tracePt t="98527" x="2965450" y="2312988"/>
          <p14:tracePt t="98544" x="2965450" y="2297113"/>
          <p14:tracePt t="98582" x="2965450" y="2289175"/>
          <p14:tracePt t="98598" x="2940050" y="2289175"/>
          <p14:tracePt t="98607" x="2916238" y="2289175"/>
          <p14:tracePt t="98614" x="2882900" y="2289175"/>
          <p14:tracePt t="98622" x="2867025" y="2289175"/>
          <p14:tracePt t="98630" x="2841625" y="2289175"/>
          <p14:tracePt t="98638" x="2816225" y="2289175"/>
          <p14:tracePt t="98646" x="2782888" y="2289175"/>
          <p14:tracePt t="98654" x="2751138" y="2297113"/>
          <p14:tracePt t="98662" x="2725738" y="2305050"/>
          <p14:tracePt t="98670" x="2684463" y="2312988"/>
          <p14:tracePt t="98678" x="2651125" y="2322513"/>
          <p14:tracePt t="98695" x="2635250" y="2322513"/>
          <p14:tracePt t="98774" x="2627313" y="2322513"/>
          <p14:tracePt t="98798" x="2617788" y="2322513"/>
          <p14:tracePt t="98807" x="2609850" y="2322513"/>
          <p14:tracePt t="98934" x="2609850" y="2330450"/>
          <p14:tracePt t="98943" x="2609850" y="2346325"/>
          <p14:tracePt t="98950" x="2609850" y="2371725"/>
          <p14:tracePt t="98959" x="2609850" y="2405063"/>
          <p14:tracePt t="98966" x="2609850" y="2420938"/>
          <p14:tracePt t="98976" x="2617788" y="2462213"/>
          <p14:tracePt t="98982" x="2651125" y="2503488"/>
          <p14:tracePt t="98992" x="2684463" y="2552700"/>
          <p14:tracePt t="98998" x="2709863" y="2578100"/>
          <p14:tracePt t="99010" x="2725738" y="2603500"/>
          <p14:tracePt t="99142" x="2733675" y="2593975"/>
          <p14:tracePt t="99150" x="2733675" y="2578100"/>
          <p14:tracePt t="99159" x="2717800" y="2570163"/>
          <p14:tracePt t="99166" x="2717800" y="2552700"/>
          <p14:tracePt t="99175" x="2717800" y="2519363"/>
          <p14:tracePt t="99182" x="2676525" y="2478088"/>
          <p14:tracePt t="99192" x="2668588" y="2462213"/>
          <p14:tracePt t="99198" x="2668588" y="2436813"/>
          <p14:tracePt t="99214" x="2668588" y="2413000"/>
          <p14:tracePt t="99222" x="2659063" y="2405063"/>
          <p14:tracePt t="99230" x="2643188" y="2387600"/>
          <p14:tracePt t="99246" x="2643188" y="2371725"/>
          <p14:tracePt t="99350" x="2627313" y="2363788"/>
          <p14:tracePt t="99598" x="2627313" y="2354263"/>
          <p14:tracePt t="100606" x="2627313" y="2363788"/>
          <p14:tracePt t="100614" x="2627313" y="2379663"/>
          <p14:tracePt t="100622" x="2627313" y="2387600"/>
          <p14:tracePt t="100630" x="2627313" y="2405063"/>
          <p14:tracePt t="100638" x="2627313" y="2413000"/>
          <p14:tracePt t="100654" x="2627313" y="2428875"/>
          <p14:tracePt t="100662" x="2627313" y="2446338"/>
          <p14:tracePt t="100679" x="2635250" y="2454275"/>
          <p14:tracePt t="100702" x="2635250" y="2462213"/>
          <p14:tracePt t="100711" x="2635250" y="2470150"/>
          <p14:tracePt t="100718" x="2651125" y="2487613"/>
          <p14:tracePt t="100734" x="2651125" y="2495550"/>
          <p14:tracePt t="100774" x="2668588" y="2503488"/>
          <p14:tracePt t="100790" x="2676525" y="2519363"/>
          <p14:tracePt t="100846" x="2684463" y="2519363"/>
          <p14:tracePt t="100878" x="2700338" y="2536825"/>
          <p14:tracePt t="100895" x="2709863" y="2544763"/>
          <p14:tracePt t="100902" x="2717800" y="2560638"/>
          <p14:tracePt t="100911" x="2717800" y="2570163"/>
          <p14:tracePt t="100918" x="2725738" y="2578100"/>
          <p14:tracePt t="100927" x="2725738" y="2593975"/>
          <p14:tracePt t="100934" x="2725738" y="2603500"/>
          <p14:tracePt t="100943" x="2751138" y="2611438"/>
          <p14:tracePt t="100950" x="2751138" y="2635250"/>
          <p14:tracePt t="100960" x="2774950" y="2676525"/>
          <p14:tracePt t="100966" x="2782888" y="2686050"/>
          <p14:tracePt t="100977" x="2800350" y="2701925"/>
          <p14:tracePt t="100982" x="2808288" y="2701925"/>
          <p14:tracePt t="100990" x="2825750" y="2717800"/>
          <p14:tracePt t="101006" x="2857500" y="2743200"/>
          <p14:tracePt t="101014" x="2867025" y="2759075"/>
          <p14:tracePt t="101022" x="2882900" y="2768600"/>
          <p14:tracePt t="101030" x="2898775" y="2800350"/>
          <p14:tracePt t="101038" x="2932113" y="2825750"/>
          <p14:tracePt t="101046" x="2957513" y="2851150"/>
          <p14:tracePt t="101054" x="2998788" y="2874963"/>
          <p14:tracePt t="101064" x="3014663" y="2882900"/>
          <p14:tracePt t="101070" x="3032125" y="2900363"/>
          <p14:tracePt t="101079" x="3048000" y="2916238"/>
          <p14:tracePt t="101086" x="3055938" y="2916238"/>
          <p14:tracePt t="101095" x="3089275" y="2933700"/>
          <p14:tracePt t="101102" x="3105150" y="2941638"/>
          <p14:tracePt t="101111" x="3130550" y="2957513"/>
          <p14:tracePt t="101118" x="3146425" y="2967038"/>
          <p14:tracePt t="101127" x="3155950" y="2974975"/>
          <p14:tracePt t="101134" x="3179763" y="2982913"/>
          <p14:tracePt t="101144" x="3221038" y="3016250"/>
          <p14:tracePt t="101150" x="3246438" y="3024188"/>
          <p14:tracePt t="101160" x="3270250" y="3032125"/>
          <p14:tracePt t="101174" x="3279775" y="3040063"/>
          <p14:tracePt t="101182" x="3279775" y="3049588"/>
          <p14:tracePt t="101190" x="3287713" y="3057525"/>
          <p14:tracePt t="101198" x="3313113" y="3065463"/>
          <p14:tracePt t="101206" x="3321050" y="3081338"/>
          <p14:tracePt t="101222" x="3336925" y="3090863"/>
          <p14:tracePt t="101238" x="3344863" y="3106738"/>
          <p14:tracePt t="101246" x="3362325" y="3122613"/>
          <p14:tracePt t="101254" x="3370263" y="3132138"/>
          <p14:tracePt t="101263" x="3386138" y="3155950"/>
          <p14:tracePt t="101270" x="3411538" y="3173413"/>
          <p14:tracePt t="101279" x="3419475" y="3181350"/>
          <p14:tracePt t="101286" x="3427413" y="3189288"/>
          <p14:tracePt t="101295" x="3452813" y="3222625"/>
          <p14:tracePt t="101311" x="3460750" y="3246438"/>
          <p14:tracePt t="101318" x="3468688" y="3255963"/>
          <p14:tracePt t="101328" x="3478213" y="3271838"/>
          <p14:tracePt t="101334" x="3486150" y="3289300"/>
          <p14:tracePt t="101343" x="3494088" y="3289300"/>
          <p14:tracePt t="101350" x="3509963" y="3305175"/>
          <p14:tracePt t="101360" x="3502025" y="3305175"/>
          <p14:tracePt t="101366" x="3494088" y="3330575"/>
          <p14:tracePt t="101374" x="3494088" y="3338513"/>
          <p14:tracePt t="101382" x="3494088" y="3354388"/>
          <p14:tracePt t="101390" x="3494088" y="3362325"/>
          <p14:tracePt t="101398" x="3494088" y="3379788"/>
          <p14:tracePt t="101406" x="3494088" y="3387725"/>
          <p14:tracePt t="101414" x="3494088" y="3421063"/>
          <p14:tracePt t="101422" x="3494088" y="3429000"/>
          <p14:tracePt t="101430" x="3494088" y="3436938"/>
          <p14:tracePt t="101438" x="3494088" y="3444875"/>
          <p14:tracePt t="101454" x="3509963" y="3462338"/>
          <p14:tracePt t="101470" x="3509963" y="3470275"/>
          <p14:tracePt t="101495" x="3509963" y="3486150"/>
          <p14:tracePt t="101511" x="3509963" y="3495675"/>
          <p14:tracePt t="101526" x="3509963" y="3511550"/>
          <p14:tracePt t="101542" x="3509963" y="3519488"/>
          <p14:tracePt t="101550" x="3509963" y="3536950"/>
          <p14:tracePt t="101560" x="3509963" y="3544888"/>
          <p14:tracePt t="101566" x="3509963" y="3552825"/>
          <p14:tracePt t="101574" x="3519488" y="3568700"/>
          <p14:tracePt t="101590" x="3519488" y="3578225"/>
          <p14:tracePt t="101598" x="3527425" y="3586163"/>
          <p14:tracePt t="101606" x="3535363" y="3602038"/>
          <p14:tracePt t="101614" x="3535363" y="3611563"/>
          <p14:tracePt t="101622" x="3543300" y="3619500"/>
          <p14:tracePt t="101630" x="3551238" y="3627438"/>
          <p14:tracePt t="101638" x="3560763" y="3652838"/>
          <p14:tracePt t="101647" x="3560763" y="3660775"/>
          <p14:tracePt t="101654" x="3560763" y="3676650"/>
          <p14:tracePt t="101663" x="3568700" y="3702050"/>
          <p14:tracePt t="101670" x="3568700" y="3709988"/>
          <p14:tracePt t="101679" x="3584575" y="3735388"/>
          <p14:tracePt t="101695" x="3592513" y="3751263"/>
          <p14:tracePt t="101712" x="3592513" y="3759200"/>
          <p14:tracePt t="101718" x="3609975" y="3784600"/>
          <p14:tracePt t="101728" x="3609975" y="3792538"/>
          <p14:tracePt t="101734" x="3617913" y="3817938"/>
          <p14:tracePt t="101744" x="3617913" y="3825875"/>
          <p14:tracePt t="101750" x="3633788" y="3849688"/>
          <p14:tracePt t="101760" x="3633788" y="3875088"/>
          <p14:tracePt t="101766" x="3643313" y="3883025"/>
          <p14:tracePt t="101774" x="3643313" y="3916363"/>
          <p14:tracePt t="101782" x="3651250" y="3932238"/>
          <p14:tracePt t="101790" x="3675063" y="3965575"/>
          <p14:tracePt t="101798" x="3692525" y="3990975"/>
          <p14:tracePt t="101806" x="3725863" y="4032250"/>
          <p14:tracePt t="101822" x="3741738" y="4057650"/>
          <p14:tracePt t="101830" x="3749675" y="4065588"/>
          <p14:tracePt t="101838" x="3767138" y="4089400"/>
          <p14:tracePt t="101848" x="3767138" y="4106863"/>
          <p14:tracePt t="101854" x="3783013" y="4122738"/>
          <p14:tracePt t="101863" x="3790950" y="4148138"/>
          <p14:tracePt t="101870" x="3808413" y="4181475"/>
          <p14:tracePt t="101880" x="3832225" y="4213225"/>
          <p14:tracePt t="101886" x="3873500" y="4264025"/>
          <p14:tracePt t="101895" x="3898900" y="4305300"/>
          <p14:tracePt t="101902" x="3932238" y="4346575"/>
          <p14:tracePt t="101911" x="3940175" y="4370388"/>
          <p14:tracePt t="101918" x="3973513" y="4411663"/>
          <p14:tracePt t="101928" x="4006850" y="4462463"/>
          <p14:tracePt t="101934" x="4038600" y="4519613"/>
          <p14:tracePt t="101945" x="4097338" y="4594225"/>
          <p14:tracePt t="101950" x="4154488" y="4651375"/>
          <p14:tracePt t="101960" x="4187825" y="4702175"/>
          <p14:tracePt t="101966" x="4237038" y="4767263"/>
          <p14:tracePt t="101974" x="4270375" y="4826000"/>
          <p14:tracePt t="101982" x="4311650" y="4899025"/>
          <p14:tracePt t="101990" x="4344988" y="4957763"/>
          <p14:tracePt t="101998" x="4378325" y="5014913"/>
          <p14:tracePt t="102006" x="4411663" y="5073650"/>
          <p14:tracePt t="102014" x="4435475" y="5122863"/>
          <p14:tracePt t="102022" x="4468813" y="5172075"/>
          <p14:tracePt t="102031" x="4502150" y="5221288"/>
          <p14:tracePt t="102038" x="4535488" y="5262563"/>
          <p14:tracePt t="102048" x="4567238" y="5303838"/>
          <p14:tracePt t="102055" x="4592638" y="5346700"/>
          <p14:tracePt t="102064" x="4625975" y="5378450"/>
          <p14:tracePt t="102070" x="4675188" y="5411788"/>
          <p14:tracePt t="102079" x="4716463" y="5445125"/>
          <p14:tracePt t="102085" x="4749800" y="5478463"/>
          <p14:tracePt t="102095" x="4799013" y="5511800"/>
          <p14:tracePt t="102101" x="4848225" y="5535613"/>
          <p14:tracePt t="102111" x="4889500" y="5553075"/>
          <p14:tracePt t="102117" x="4948238" y="5568950"/>
          <p14:tracePt t="102128" x="4997450" y="5584825"/>
          <p14:tracePt t="102133" x="5054600" y="5602288"/>
          <p14:tracePt t="102143" x="5121275" y="5618163"/>
          <p14:tracePt t="102149" x="5195888" y="5626100"/>
          <p14:tracePt t="102158" x="5270500" y="5643563"/>
          <p14:tracePt t="102165" x="5335588" y="5651500"/>
          <p14:tracePt t="102173" x="5402263" y="5659438"/>
          <p14:tracePt t="102181" x="5468938" y="5668963"/>
          <p14:tracePt t="102189" x="5534025" y="5676900"/>
          <p14:tracePt t="102197" x="5600700" y="5676900"/>
          <p14:tracePt t="102205" x="5665788" y="5676900"/>
          <p14:tracePt t="102213" x="5757863" y="5684838"/>
          <p14:tracePt t="102222" x="5848350" y="5692775"/>
          <p14:tracePt t="102230" x="5922963" y="5692775"/>
          <p14:tracePt t="102238" x="5997575" y="5692775"/>
          <p14:tracePt t="102247" x="6080125" y="5692775"/>
          <p14:tracePt t="102254" x="6137275" y="5692775"/>
          <p14:tracePt t="102263" x="6203950" y="5692775"/>
          <p14:tracePt t="102270" x="6253163" y="5700713"/>
          <p14:tracePt t="102279" x="6294438" y="5700713"/>
          <p14:tracePt t="102286" x="6327775" y="5710238"/>
          <p14:tracePt t="102295" x="6351588" y="5718175"/>
          <p14:tracePt t="102311" x="6369050" y="5726113"/>
          <p14:tracePt t="102318" x="6376988" y="5726113"/>
          <p14:tracePt t="102328" x="6410325" y="5726113"/>
          <p14:tracePt t="102334" x="6451600" y="5726113"/>
          <p14:tracePt t="102344" x="6467475" y="5726113"/>
          <p14:tracePt t="102350" x="6492875" y="5726113"/>
          <p14:tracePt t="102366" x="6500813" y="5726113"/>
          <p14:tracePt t="102414" x="6516688" y="5726113"/>
          <p14:tracePt t="102462" x="6526213" y="5726113"/>
          <p14:tracePt t="102470" x="6542088" y="5726113"/>
          <p14:tracePt t="102486" x="6550025" y="5726113"/>
          <p14:tracePt t="102534" x="6557963" y="5726113"/>
          <p14:tracePt t="102550" x="6567488" y="5726113"/>
          <p14:tracePt t="102558" x="6575425" y="5726113"/>
          <p14:tracePt t="102566" x="6583363" y="5726113"/>
          <p14:tracePt t="102574" x="6599238" y="5718175"/>
          <p14:tracePt t="102582" x="6616700" y="5718175"/>
          <p14:tracePt t="102590" x="6632575" y="5718175"/>
          <p14:tracePt t="102942" x="6624638" y="5718175"/>
          <p14:tracePt t="102950" x="6599238" y="5710238"/>
          <p14:tracePt t="102958" x="6557963" y="5700713"/>
          <p14:tracePt t="102966" x="6526213" y="5692775"/>
          <p14:tracePt t="102974" x="6516688" y="5684838"/>
          <p14:tracePt t="102982" x="6492875" y="5659438"/>
          <p14:tracePt t="102990" x="6484938" y="5651500"/>
          <p14:tracePt t="102998" x="6467475" y="5643563"/>
          <p14:tracePt t="103006" x="6459538" y="5626100"/>
          <p14:tracePt t="103013" x="6451600" y="5610225"/>
          <p14:tracePt t="103021" x="6418263" y="5584825"/>
          <p14:tracePt t="103030" x="6384925" y="5535613"/>
          <p14:tracePt t="103037" x="6361113" y="5502275"/>
          <p14:tracePt t="103047" x="6335713" y="5453063"/>
          <p14:tracePt t="103053" x="6327775" y="5411788"/>
          <p14:tracePt t="103063" x="6310313" y="5370513"/>
          <p14:tracePt t="103069" x="6310313" y="5346700"/>
          <p14:tracePt t="103079" x="6310313" y="5321300"/>
          <p14:tracePt t="103085" x="6310313" y="5280025"/>
          <p14:tracePt t="103095" x="6310313" y="5230813"/>
          <p14:tracePt t="103101" x="6310313" y="5148263"/>
          <p14:tracePt t="103111" x="6318250" y="5073650"/>
          <p14:tracePt t="103117" x="6343650" y="4991100"/>
          <p14:tracePt t="103128" x="6369050" y="4891088"/>
          <p14:tracePt t="103133" x="6410325" y="4800600"/>
          <p14:tracePt t="103142" x="6443663" y="4718050"/>
          <p14:tracePt t="103149" x="6475413" y="4635500"/>
          <p14:tracePt t="103157" x="6508750" y="4568825"/>
          <p14:tracePt t="103165" x="6526213" y="4511675"/>
          <p14:tracePt t="103173" x="6550025" y="4452938"/>
          <p14:tracePt t="103181" x="6567488" y="4403725"/>
          <p14:tracePt t="103189" x="6575425" y="4354513"/>
          <p14:tracePt t="103197" x="6575425" y="4313238"/>
          <p14:tracePt t="103205" x="6599238" y="4254500"/>
          <p14:tracePt t="103213" x="6599238" y="4197350"/>
          <p14:tracePt t="103222" x="6599238" y="4164013"/>
          <p14:tracePt t="103230" x="6599238" y="4114800"/>
          <p14:tracePt t="103237" x="6599238" y="4073525"/>
          <p14:tracePt t="103247" x="6599238" y="4040188"/>
          <p14:tracePt t="103253" x="6599238" y="4032250"/>
          <p14:tracePt t="103263" x="6599238" y="3998913"/>
          <p14:tracePt t="103269" x="6583363" y="3965575"/>
          <p14:tracePt t="103280" x="6550025" y="3916363"/>
          <p14:tracePt t="103285" x="6534150" y="3908425"/>
          <p14:tracePt t="103295" x="6492875" y="3900488"/>
          <p14:tracePt t="103301" x="6467475" y="3883025"/>
          <p14:tracePt t="103311" x="6418263" y="3867150"/>
          <p14:tracePt t="103317" x="6384925" y="3859213"/>
          <p14:tracePt t="103328" x="6351588" y="3859213"/>
          <p14:tracePt t="103333" x="6327775" y="3859213"/>
          <p14:tracePt t="103341" x="6294438" y="3849688"/>
          <p14:tracePt t="103349" x="6245225" y="3841750"/>
          <p14:tracePt t="103357" x="6186488" y="3825875"/>
          <p14:tracePt t="103365" x="6129338" y="3817938"/>
          <p14:tracePt t="103373" x="6088063" y="3808413"/>
          <p14:tracePt t="103381" x="6038850" y="3792538"/>
          <p14:tracePt t="103389" x="5964238" y="3776663"/>
          <p14:tracePt t="103397" x="5897563" y="3767138"/>
          <p14:tracePt t="103405" x="5822950" y="3759200"/>
          <p14:tracePt t="103414" x="5724525" y="3725863"/>
          <p14:tracePt t="103421" x="5608638" y="3694113"/>
          <p14:tracePt t="103431" x="5510213" y="3668713"/>
          <p14:tracePt t="103437" x="5386388" y="3652838"/>
          <p14:tracePt t="103447" x="5237163" y="3643313"/>
          <p14:tracePt t="103453" x="5095875" y="3619500"/>
          <p14:tracePt t="103463" x="4972050" y="3611563"/>
          <p14:tracePt t="103469" x="4865688" y="3611563"/>
          <p14:tracePt t="103480" x="4749800" y="3611563"/>
          <p14:tracePt t="103485" x="4659313" y="3611563"/>
          <p14:tracePt t="103495" x="4559300" y="3611563"/>
          <p14:tracePt t="103501" x="4468813" y="3611563"/>
          <p14:tracePt t="103511" x="4394200" y="3611563"/>
          <p14:tracePt t="103517" x="4344988" y="3611563"/>
          <p14:tracePt t="103526" x="4337050" y="3611563"/>
          <p14:tracePt t="103533" x="4329113" y="3611563"/>
          <p14:tracePt t="103549" x="4319588" y="3611563"/>
          <p14:tracePt t="103557" x="4303713" y="3611563"/>
          <p14:tracePt t="103566" x="4295775" y="3627438"/>
          <p14:tracePt t="103574" x="4254500" y="3660775"/>
          <p14:tracePt t="103582" x="4229100" y="3694113"/>
          <p14:tracePt t="103590" x="4213225" y="3709988"/>
          <p14:tracePt t="103598" x="4187825" y="3751263"/>
          <p14:tracePt t="103606" x="4154488" y="3800475"/>
          <p14:tracePt t="103615" x="4121150" y="3841750"/>
          <p14:tracePt t="103622" x="4079875" y="3875088"/>
          <p14:tracePt t="103631" x="4056063" y="3916363"/>
          <p14:tracePt t="103638" x="4014788" y="3949700"/>
          <p14:tracePt t="103647" x="3973513" y="3983038"/>
          <p14:tracePt t="103654" x="3932238" y="4006850"/>
          <p14:tracePt t="103663" x="3898900" y="4032250"/>
          <p14:tracePt t="103670" x="3865563" y="4048125"/>
          <p14:tracePt t="103681" x="3849688" y="4065588"/>
          <p14:tracePt t="103686" x="3841750" y="4073525"/>
          <p14:tracePt t="103696" x="3816350" y="4081463"/>
          <p14:tracePt t="103702" x="3808413" y="4081463"/>
          <p14:tracePt t="103713" x="3790950" y="4081463"/>
          <p14:tracePt t="103718" x="3775075" y="4089400"/>
          <p14:tracePt t="103725" x="3757613" y="4089400"/>
          <p14:tracePt t="103733" x="3725863" y="4089400"/>
          <p14:tracePt t="103741" x="3700463" y="4089400"/>
          <p14:tracePt t="103749" x="3684588" y="4098925"/>
          <p14:tracePt t="103757" x="3667125" y="4098925"/>
          <p14:tracePt t="103765" x="3651250" y="4098925"/>
          <p14:tracePt t="103773" x="3617913" y="4098925"/>
          <p14:tracePt t="103782" x="3568700" y="4098925"/>
          <p14:tracePt t="103790" x="3551238" y="4098925"/>
          <p14:tracePt t="103799" x="3509963" y="4098925"/>
          <p14:tracePt t="103806" x="3460750" y="4098925"/>
          <p14:tracePt t="103814" x="3378200" y="4098925"/>
          <p14:tracePt t="103822" x="3287713" y="4089400"/>
          <p14:tracePt t="103831" x="3205163" y="4073525"/>
          <p14:tracePt t="103838" x="3122613" y="4040188"/>
          <p14:tracePt t="103847" x="3048000" y="4006850"/>
          <p14:tracePt t="103854" x="2990850" y="3965575"/>
          <p14:tracePt t="103864" x="2932113" y="3932238"/>
          <p14:tracePt t="103881" x="2857500" y="3841750"/>
          <p14:tracePt t="103886" x="2841625" y="3800475"/>
          <p14:tracePt t="103897" x="2833688" y="3759200"/>
          <p14:tracePt t="103902" x="2825750" y="3709988"/>
          <p14:tracePt t="103913" x="2808288" y="3660775"/>
          <p14:tracePt t="103918" x="2800350" y="3627438"/>
          <p14:tracePt t="103926" x="2800350" y="3578225"/>
          <p14:tracePt t="103934" x="2808288" y="3527425"/>
          <p14:tracePt t="103942" x="2825750" y="3478213"/>
          <p14:tracePt t="103950" x="2849563" y="3429000"/>
          <p14:tracePt t="103958" x="2857500" y="3379788"/>
          <p14:tracePt t="103966" x="2874963" y="3321050"/>
          <p14:tracePt t="103974" x="2898775" y="3263900"/>
          <p14:tracePt t="103982" x="2916238" y="3214688"/>
          <p14:tracePt t="103990" x="2940050" y="3155950"/>
          <p14:tracePt t="103999" x="2940050" y="3148013"/>
          <p14:tracePt t="104006" x="2949575" y="3132138"/>
          <p14:tracePt t="104015" x="2957513" y="3106738"/>
          <p14:tracePt t="104022" x="2957513" y="3049588"/>
          <p14:tracePt t="104031" x="2965450" y="3024188"/>
          <p14:tracePt t="104040" x="2981325" y="2982913"/>
          <p14:tracePt t="104048" x="2998788" y="2949575"/>
          <p14:tracePt t="104053" x="3014663" y="2900363"/>
          <p14:tracePt t="104063" x="3032125" y="2859088"/>
          <p14:tracePt t="104069" x="3040063" y="2825750"/>
          <p14:tracePt t="104079" x="3040063" y="2792413"/>
          <p14:tracePt t="104085" x="3048000" y="2768600"/>
          <p14:tracePt t="104095" x="3063875" y="2751138"/>
          <p14:tracePt t="104101" x="3063875" y="2743200"/>
          <p14:tracePt t="104112" x="3063875" y="2735263"/>
          <p14:tracePt t="104117" x="3073400" y="2735263"/>
          <p14:tracePt t="104125" x="3081338" y="2717800"/>
          <p14:tracePt t="104133" x="3089275" y="2717800"/>
          <p14:tracePt t="104141" x="3097213" y="2701925"/>
          <p14:tracePt t="104157" x="3105150" y="2676525"/>
          <p14:tracePt t="104166" x="3122613" y="2676525"/>
          <p14:tracePt t="104174" x="3138488" y="2676525"/>
          <p14:tracePt t="104182" x="3155950" y="2676525"/>
          <p14:tracePt t="104190" x="3179763" y="2676525"/>
          <p14:tracePt t="104199" x="3205163" y="2676525"/>
          <p14:tracePt t="104206" x="3221038" y="2676525"/>
          <p14:tracePt t="104215" x="3254375" y="2660650"/>
          <p14:tracePt t="104222" x="3270250" y="2652713"/>
          <p14:tracePt t="104231" x="3279775" y="2644775"/>
          <p14:tracePt t="104238" x="3313113" y="2635250"/>
          <p14:tracePt t="104248" x="3321050" y="2635250"/>
          <p14:tracePt t="104254" x="3328988" y="2619375"/>
          <p14:tracePt t="104264" x="3344863" y="2619375"/>
          <p14:tracePt t="104270" x="3370263" y="2593975"/>
          <p14:tracePt t="104286" x="3386138" y="2578100"/>
          <p14:tracePt t="104298" x="3403600" y="2578100"/>
          <p14:tracePt t="104302" x="3419475" y="2570163"/>
          <p14:tracePt t="104313" x="3436938" y="2560638"/>
          <p14:tracePt t="104318" x="3460750" y="2544763"/>
          <p14:tracePt t="104330" x="3494088" y="2528888"/>
          <p14:tracePt t="104342" x="3519488" y="2528888"/>
          <p14:tracePt t="104350" x="3535363" y="2528888"/>
          <p14:tracePt t="104358" x="3535363" y="2519363"/>
          <p14:tracePt t="104366" x="3551238" y="2519363"/>
          <p14:tracePt t="104382" x="3568700" y="2519363"/>
          <p14:tracePt t="104390" x="3592513" y="2511425"/>
          <p14:tracePt t="104399" x="3625850" y="2511425"/>
          <p14:tracePt t="104406" x="3651250" y="2511425"/>
          <p14:tracePt t="104415" x="3675063" y="2511425"/>
          <p14:tracePt t="104422" x="3700463" y="2503488"/>
          <p14:tracePt t="104432" x="3741738" y="2503488"/>
          <p14:tracePt t="104438" x="3775075" y="2495550"/>
          <p14:tracePt t="104447" x="3798888" y="2495550"/>
          <p14:tracePt t="104454" x="3832225" y="2495550"/>
          <p14:tracePt t="104464" x="3857625" y="2495550"/>
          <p14:tracePt t="104470" x="3883025" y="2495550"/>
          <p14:tracePt t="104480" x="3906838" y="2495550"/>
          <p14:tracePt t="104486" x="3932238" y="2487613"/>
          <p14:tracePt t="104497" x="3956050" y="2470150"/>
          <p14:tracePt t="104502" x="3989388" y="2470150"/>
          <p14:tracePt t="104513" x="4022725" y="2470150"/>
          <p14:tracePt t="104518" x="4071938" y="2470150"/>
          <p14:tracePt t="104526" x="4105275" y="2470150"/>
          <p14:tracePt t="104542" x="4130675" y="2470150"/>
          <p14:tracePt t="104550" x="4138613" y="2470150"/>
          <p14:tracePt t="104558" x="4171950" y="2470150"/>
          <p14:tracePt t="104566" x="4187825" y="2470150"/>
          <p14:tracePt t="104574" x="4213225" y="2470150"/>
          <p14:tracePt t="104582" x="4237038" y="2470150"/>
          <p14:tracePt t="104590" x="4254500" y="2470150"/>
          <p14:tracePt t="104599" x="4286250" y="2470150"/>
          <p14:tracePt t="104606" x="4344988" y="2470150"/>
          <p14:tracePt t="104615" x="4394200" y="2470150"/>
          <p14:tracePt t="104622" x="4435475" y="2470150"/>
          <p14:tracePt t="104632" x="4476750" y="2470150"/>
          <p14:tracePt t="104638" x="4518025" y="2470150"/>
          <p14:tracePt t="104648" x="4551363" y="2470150"/>
          <p14:tracePt t="104654" x="4592638" y="2470150"/>
          <p14:tracePt t="104664" x="4641850" y="2470150"/>
          <p14:tracePt t="104670" x="4675188" y="2470150"/>
          <p14:tracePt t="104681" x="4708525" y="2470150"/>
          <p14:tracePt t="104686" x="4749800" y="2470150"/>
          <p14:tracePt t="104698" x="4783138" y="2470150"/>
          <p14:tracePt t="104702" x="4799013" y="2470150"/>
          <p14:tracePt t="104710" x="4814888" y="2470150"/>
          <p14:tracePt t="104733" x="4832350" y="2470150"/>
          <p14:tracePt t="104749" x="4840288" y="2470150"/>
          <p14:tracePt t="104757" x="4848225" y="2470150"/>
          <p14:tracePt t="104766" x="4865688" y="2470150"/>
          <p14:tracePt t="104774" x="4889500" y="2478088"/>
          <p14:tracePt t="104783" x="4922838" y="2495550"/>
          <p14:tracePt t="104790" x="4956175" y="2503488"/>
          <p14:tracePt t="104799" x="5005388" y="2519363"/>
          <p14:tracePt t="104806" x="5038725" y="2528888"/>
          <p14:tracePt t="104815" x="5072063" y="2528888"/>
          <p14:tracePt t="104822" x="5087938" y="2544763"/>
          <p14:tracePt t="104832" x="5095875" y="2544763"/>
          <p14:tracePt t="104838" x="5105400" y="2552700"/>
          <p14:tracePt t="104848" x="5105400" y="2560638"/>
          <p14:tracePt t="104854" x="5105400" y="2586038"/>
          <p14:tracePt t="104863" x="5105400" y="2593975"/>
          <p14:tracePt t="104883" x="5105400" y="2619375"/>
          <p14:tracePt t="104886" x="5105400" y="2644775"/>
          <p14:tracePt t="104898" x="5095875" y="2652713"/>
          <p14:tracePt t="104902" x="5095875" y="2686050"/>
          <p14:tracePt t="104910" x="5087938" y="2701925"/>
          <p14:tracePt t="104918" x="5072063" y="2709863"/>
          <p14:tracePt t="104926" x="5064125" y="2727325"/>
          <p14:tracePt t="104934" x="5038725" y="2751138"/>
          <p14:tracePt t="104942" x="5022850" y="2768600"/>
          <p14:tracePt t="104950" x="5013325" y="2792413"/>
          <p14:tracePt t="104958" x="4997450" y="2809875"/>
          <p14:tracePt t="104967" x="4989513" y="2817813"/>
          <p14:tracePt t="104974" x="4956175" y="2825750"/>
          <p14:tracePt t="104982" x="4948238" y="2825750"/>
          <p14:tracePt t="104990" x="4930775" y="2841625"/>
          <p14:tracePt t="104999" x="4922838" y="2851150"/>
          <p14:tracePt t="105006" x="4914900" y="2859088"/>
          <p14:tracePt t="105015" x="4906963" y="2867025"/>
          <p14:tracePt t="105022" x="4899025" y="2882900"/>
          <p14:tracePt t="105032" x="4881563" y="2882900"/>
          <p14:tracePt t="105038" x="4857750" y="2882900"/>
          <p14:tracePt t="105047" x="4824413" y="2882900"/>
          <p14:tracePt t="105054" x="4773613" y="2892425"/>
          <p14:tracePt t="105064" x="4741863" y="2892425"/>
          <p14:tracePt t="105070" x="4716463" y="2900363"/>
          <p14:tracePt t="105080" x="4691063" y="2908300"/>
          <p14:tracePt t="105086" x="4675188" y="2916238"/>
          <p14:tracePt t="105102" x="4641850" y="2916238"/>
          <p14:tracePt t="105110" x="4625975" y="2916238"/>
          <p14:tracePt t="105118" x="4608513" y="2916238"/>
          <p14:tracePt t="105126" x="4584700" y="2916238"/>
          <p14:tracePt t="105134" x="4559300" y="2916238"/>
          <p14:tracePt t="105142" x="4551363" y="2925763"/>
          <p14:tracePt t="105150" x="4543425" y="2933700"/>
          <p14:tracePt t="105166" x="4510088" y="2933700"/>
          <p14:tracePt t="105183" x="4502150" y="2933700"/>
          <p14:tracePt t="105190" x="4494213" y="2933700"/>
          <p14:tracePt t="105199" x="4476750" y="2933700"/>
          <p14:tracePt t="105206" x="4460875" y="2933700"/>
          <p14:tracePt t="105215" x="4435475" y="2933700"/>
          <p14:tracePt t="105232" x="4411663" y="2941638"/>
          <p14:tracePt t="105238" x="4394200" y="2949575"/>
          <p14:tracePt t="105248" x="4352925" y="2949575"/>
          <p14:tracePt t="105254" x="4329113" y="2949575"/>
          <p14:tracePt t="105263" x="4303713" y="2949575"/>
          <p14:tracePt t="105270" x="4286250" y="2957513"/>
          <p14:tracePt t="105280" x="4254500" y="2967038"/>
          <p14:tracePt t="105286" x="4237038" y="2967038"/>
          <p14:tracePt t="105297" x="4221163" y="2974975"/>
          <p14:tracePt t="105302" x="4195763" y="2974975"/>
          <p14:tracePt t="105310" x="4187825" y="2974975"/>
          <p14:tracePt t="105318" x="4179888" y="2974975"/>
          <p14:tracePt t="105358" x="4171950" y="2974975"/>
          <p14:tracePt t="105382" x="4154488" y="2974975"/>
          <p14:tracePt t="105399" x="4138613" y="2957513"/>
          <p14:tracePt t="105415" x="4113213" y="2941638"/>
          <p14:tracePt t="105432" x="4113213" y="2933700"/>
          <p14:tracePt t="105454" x="4113213" y="2925763"/>
          <p14:tracePt t="105486" x="4113213" y="2916238"/>
          <p14:tracePt t="105510" x="4105275" y="2908300"/>
          <p14:tracePt t="105526" x="4105275" y="2892425"/>
          <p14:tracePt t="105534" x="4097338" y="2882900"/>
          <p14:tracePt t="105558" x="4097338" y="2874963"/>
          <p14:tracePt t="105582" x="4089400" y="2867025"/>
          <p14:tracePt t="105590" x="4079875" y="2867025"/>
          <p14:tracePt t="105599" x="4071938" y="2859088"/>
          <p14:tracePt t="105606" x="4064000" y="2851150"/>
          <p14:tracePt t="105622" x="4056063" y="2851150"/>
          <p14:tracePt t="105632" x="4048125" y="2841625"/>
          <p14:tracePt t="105726" x="4038600" y="2833688"/>
          <p14:tracePt t="105894" x="4048125" y="2833688"/>
          <p14:tracePt t="105902" x="4056063" y="2833688"/>
          <p14:tracePt t="105910" x="4079875" y="2833688"/>
          <p14:tracePt t="105918" x="4113213" y="2833688"/>
          <p14:tracePt t="105926" x="4138613" y="2833688"/>
          <p14:tracePt t="105933" x="4171950" y="2841625"/>
          <p14:tracePt t="105950" x="4187825" y="2841625"/>
          <p14:tracePt t="105966" x="4195763" y="2841625"/>
          <p14:tracePt t="105983" x="4213225" y="2841625"/>
          <p14:tracePt t="105990" x="4244975" y="2851150"/>
          <p14:tracePt t="106000" x="4262438" y="2851150"/>
          <p14:tracePt t="106006" x="4286250" y="2851150"/>
          <p14:tracePt t="106015" x="4311650" y="2867025"/>
          <p14:tracePt t="106022" x="4329113" y="2867025"/>
          <p14:tracePt t="106039" x="4337050" y="2867025"/>
          <p14:tracePt t="106054" x="4344988" y="2867025"/>
          <p14:tracePt t="106142" x="4360863" y="2867025"/>
          <p14:tracePt t="106150" x="4394200" y="2867025"/>
          <p14:tracePt t="106158" x="4402138" y="2867025"/>
          <p14:tracePt t="106167" x="4435475" y="2867025"/>
          <p14:tracePt t="106174" x="4460875" y="2867025"/>
          <p14:tracePt t="106183" x="4502150" y="2867025"/>
          <p14:tracePt t="106190" x="4567238" y="2867025"/>
          <p14:tracePt t="106201" x="4633913" y="2867025"/>
          <p14:tracePt t="106206" x="4724400" y="2867025"/>
          <p14:tracePt t="106215" x="4806950" y="2867025"/>
          <p14:tracePt t="106222" x="4899025" y="2867025"/>
          <p14:tracePt t="106233" x="4989513" y="2867025"/>
          <p14:tracePt t="106238" x="5054600" y="2867025"/>
          <p14:tracePt t="106248" x="5121275" y="2867025"/>
          <p14:tracePt t="106254" x="5170488" y="2867025"/>
          <p14:tracePt t="106265" x="5219700" y="2867025"/>
          <p14:tracePt t="106270" x="5253038" y="2867025"/>
          <p14:tracePt t="106281" x="5278438" y="2867025"/>
          <p14:tracePt t="106286" x="5302250" y="2867025"/>
          <p14:tracePt t="106294" x="5327650" y="2867025"/>
          <p14:tracePt t="106302" x="5353050" y="2867025"/>
          <p14:tracePt t="106310" x="5360988" y="2867025"/>
          <p14:tracePt t="106318" x="5394325" y="2867025"/>
          <p14:tracePt t="106342" x="5402263" y="2867025"/>
          <p14:tracePt t="106350" x="5410200" y="2867025"/>
          <p14:tracePt t="106358" x="5418138" y="2867025"/>
          <p14:tracePt t="106367" x="5435600" y="2867025"/>
          <p14:tracePt t="106374" x="5451475" y="2867025"/>
          <p14:tracePt t="106383" x="5476875" y="2867025"/>
          <p14:tracePt t="106390" x="5500688" y="2867025"/>
          <p14:tracePt t="106399" x="5534025" y="2867025"/>
          <p14:tracePt t="106406" x="5541963" y="2867025"/>
          <p14:tracePt t="106417" x="5559425" y="2867025"/>
          <p14:tracePt t="106432" x="5567363" y="2867025"/>
          <p14:tracePt t="106448" x="5583238" y="2867025"/>
          <p14:tracePt t="106486" x="5592763" y="2867025"/>
          <p14:tracePt t="106670" x="5600700" y="2867025"/>
          <p14:tracePt t="107030" x="5608638" y="2867025"/>
          <p14:tracePt t="107142" x="5592763" y="2867025"/>
          <p14:tracePt t="107149" x="5575300" y="2867025"/>
          <p14:tracePt t="107158" x="5541963" y="2874963"/>
          <p14:tracePt t="107167" x="5484813" y="2882900"/>
          <p14:tracePt t="107174" x="5427663" y="2892425"/>
          <p14:tracePt t="107183" x="5360988" y="2900363"/>
          <p14:tracePt t="107190" x="5302250" y="2908300"/>
          <p14:tracePt t="107199" x="5237163" y="2916238"/>
          <p14:tracePt t="107206" x="5178425" y="2925763"/>
          <p14:tracePt t="107215" x="5137150" y="2925763"/>
          <p14:tracePt t="107222" x="5080000" y="2933700"/>
          <p14:tracePt t="107232" x="5013325" y="2933700"/>
          <p14:tracePt t="107238" x="4930775" y="2933700"/>
          <p14:tracePt t="107248" x="4848225" y="2933700"/>
          <p14:tracePt t="107254" x="4741863" y="2941638"/>
          <p14:tracePt t="107262" x="4600575" y="2941638"/>
          <p14:tracePt t="107270" x="4484688" y="2941638"/>
          <p14:tracePt t="107278" x="4378325" y="2941638"/>
          <p14:tracePt t="107286" x="4262438" y="2941638"/>
          <p14:tracePt t="107294" x="4162425" y="2941638"/>
          <p14:tracePt t="107302" x="4089400" y="2941638"/>
          <p14:tracePt t="107310" x="4014788" y="2941638"/>
          <p14:tracePt t="107318" x="3956050" y="2941638"/>
          <p14:tracePt t="107326" x="3924300" y="2941638"/>
          <p14:tracePt t="107335" x="3914775" y="2941638"/>
          <p14:tracePt t="107430" x="3914775" y="2933700"/>
          <p14:tracePt t="107438" x="3914775" y="2925763"/>
          <p14:tracePt t="107446" x="3914775" y="2916238"/>
          <p14:tracePt t="107462" x="3898900" y="2900363"/>
          <p14:tracePt t="107582" x="3898900" y="2892425"/>
          <p14:tracePt t="107599" x="3898900" y="2882900"/>
          <p14:tracePt t="107614" x="3914775" y="2882900"/>
          <p14:tracePt t="107622" x="3940175" y="2882900"/>
          <p14:tracePt t="107630" x="3965575" y="2882900"/>
          <p14:tracePt t="107638" x="3981450" y="2882900"/>
          <p14:tracePt t="107649" x="4014788" y="2882900"/>
          <p14:tracePt t="107654" x="4038600" y="2882900"/>
          <p14:tracePt t="107662" x="4064000" y="2882900"/>
          <p14:tracePt t="107670" x="4079875" y="2882900"/>
          <p14:tracePt t="107678" x="4105275" y="2882900"/>
          <p14:tracePt t="107686" x="4130675" y="2882900"/>
          <p14:tracePt t="107694" x="4146550" y="2882900"/>
          <p14:tracePt t="107702" x="4162425" y="2882900"/>
          <p14:tracePt t="107710" x="4187825" y="2882900"/>
          <p14:tracePt t="107718" x="4229100" y="2882900"/>
          <p14:tracePt t="107726" x="4244975" y="2882900"/>
          <p14:tracePt t="107734" x="4278313" y="2882900"/>
          <p14:tracePt t="107742" x="4319588" y="2882900"/>
          <p14:tracePt t="107751" x="4352925" y="2882900"/>
          <p14:tracePt t="107758" x="4378325" y="2882900"/>
          <p14:tracePt t="107767" x="4411663" y="2882900"/>
          <p14:tracePt t="107774" x="4435475" y="2882900"/>
          <p14:tracePt t="107783" x="4452938" y="2882900"/>
          <p14:tracePt t="107790" x="4476750" y="2882900"/>
          <p14:tracePt t="107800" x="4484688" y="2882900"/>
          <p14:tracePt t="107806" x="4494213" y="2882900"/>
          <p14:tracePt t="107815" x="4502150" y="2882900"/>
          <p14:tracePt t="107822" x="4510088" y="2882900"/>
          <p14:tracePt t="107878" x="4518025" y="2882900"/>
          <p14:tracePt t="107894" x="4525963" y="2882900"/>
          <p14:tracePt t="107902" x="4551363" y="2882900"/>
          <p14:tracePt t="107910" x="4584700" y="2882900"/>
          <p14:tracePt t="107918" x="4618038" y="2882900"/>
          <p14:tracePt t="107926" x="4633913" y="2882900"/>
          <p14:tracePt t="107942" x="4649788" y="2882900"/>
          <p14:tracePt t="107951" x="4675188" y="2882900"/>
          <p14:tracePt t="107967" x="4700588" y="2882900"/>
          <p14:tracePt t="108015" x="4708525" y="2882900"/>
          <p14:tracePt t="108022" x="4716463" y="2882900"/>
          <p14:tracePt t="108038" x="4724400" y="2882900"/>
          <p14:tracePt t="108050" x="4732338" y="2882900"/>
          <p14:tracePt t="108056" x="4749800" y="2882900"/>
          <p14:tracePt t="108061" x="4757738" y="2882900"/>
          <p14:tracePt t="108206" x="4765675" y="2882900"/>
          <p14:tracePt t="108214" x="4773613" y="2874963"/>
          <p14:tracePt t="109206" x="4783138" y="2874963"/>
          <p14:tracePt t="109214" x="4791075" y="2874963"/>
          <p14:tracePt t="109222" x="4799013" y="2874963"/>
          <p14:tracePt t="109230" x="4840288" y="2874963"/>
          <p14:tracePt t="109238" x="4865688" y="2874963"/>
          <p14:tracePt t="109246" x="4899025" y="2874963"/>
          <p14:tracePt t="109254" x="4948238" y="2874963"/>
          <p14:tracePt t="109262" x="4972050" y="2874963"/>
          <p14:tracePt t="109270" x="5013325" y="2874963"/>
          <p14:tracePt t="109278" x="5046663" y="2874963"/>
          <p14:tracePt t="109286" x="5087938" y="2874963"/>
          <p14:tracePt t="109294" x="5129213" y="2874963"/>
          <p14:tracePt t="109302" x="5154613" y="2874963"/>
          <p14:tracePt t="109310" x="5187950" y="2874963"/>
          <p14:tracePt t="109319" x="5203825" y="2874963"/>
          <p14:tracePt t="109326" x="5203825" y="2867025"/>
          <p14:tracePt t="109351" x="5211763" y="2867025"/>
          <p14:tracePt t="109367" x="5237163" y="2867025"/>
          <p14:tracePt t="109374" x="5253038" y="2867025"/>
          <p14:tracePt t="109384" x="5270500" y="2867025"/>
          <p14:tracePt t="109390" x="5294313" y="2867025"/>
          <p14:tracePt t="109401" x="5311775" y="2867025"/>
          <p14:tracePt t="109406" x="5327650" y="2859088"/>
          <p14:tracePt t="109417" x="5327650" y="2851150"/>
          <p14:tracePt t="109430" x="5327650" y="2841625"/>
          <p14:tracePt t="109446" x="5345113" y="2833688"/>
          <p14:tracePt t="109454" x="5353050" y="2817813"/>
          <p14:tracePt t="109470" x="5360988" y="2817813"/>
          <p14:tracePt t="109478" x="5368925" y="2800350"/>
          <p14:tracePt t="109487" x="5376863" y="2800350"/>
          <p14:tracePt t="109494" x="5394325" y="2800350"/>
          <p14:tracePt t="109502" x="5435600" y="2800350"/>
          <p14:tracePt t="109510" x="5443538" y="2784475"/>
          <p14:tracePt t="109519" x="5451475" y="2784475"/>
          <p14:tracePt t="109542" x="5459413" y="2784475"/>
          <p14:tracePt t="109583" x="5468938" y="2768600"/>
          <p14:tracePt t="109589" x="5484813" y="2768600"/>
          <p14:tracePt t="109598" x="5500688" y="2768600"/>
          <p14:tracePt t="109606" x="5526088" y="2759075"/>
          <p14:tracePt t="109622" x="5534025" y="2759075"/>
          <p14:tracePt t="110494" x="5526088" y="2759075"/>
          <p14:tracePt t="110614" x="5518150" y="2759075"/>
          <p14:tracePt t="110638" x="5510213" y="2759075"/>
          <p14:tracePt t="110758" x="5510213" y="2768600"/>
          <p14:tracePt t="110934" x="5500688" y="2768600"/>
          <p14:tracePt t="110942" x="5492750" y="2768600"/>
          <p14:tracePt t="110950" x="5484813" y="2776538"/>
          <p14:tracePt t="110966" x="5484813" y="2792413"/>
          <p14:tracePt t="110974" x="5468938" y="2800350"/>
          <p14:tracePt t="110990" x="5459413" y="2800350"/>
          <p14:tracePt t="110998" x="5443538" y="2809875"/>
          <p14:tracePt t="111478" x="5435600" y="2809875"/>
          <p14:tracePt t="111758" x="5435600" y="2800350"/>
          <p14:tracePt t="111814" x="5435600" y="2792413"/>
          <p14:tracePt t="111822" x="5435600" y="2784475"/>
          <p14:tracePt t="111846" x="5435600" y="2776538"/>
          <p14:tracePt t="111870" x="5443538" y="2768600"/>
          <p14:tracePt t="111878" x="5451475" y="2759075"/>
          <p14:tracePt t="111910" x="5451475" y="2743200"/>
          <p14:tracePt t="111926" x="5451475" y="2735263"/>
          <p14:tracePt t="111950" x="5451475" y="2727325"/>
          <p14:tracePt t="111982" x="5451475" y="2717800"/>
          <p14:tracePt t="114590" x="5459413" y="2717800"/>
          <p14:tracePt t="115574" x="5435600" y="2717800"/>
          <p14:tracePt t="115590" x="5427663" y="2727325"/>
          <p14:tracePt t="115598" x="5418138" y="2735263"/>
          <p14:tracePt t="115606" x="5410200" y="2751138"/>
          <p14:tracePt t="115614" x="5386388" y="2784475"/>
          <p14:tracePt t="115624" x="5368925" y="2809875"/>
          <p14:tracePt t="115630" x="5335588" y="2841625"/>
          <p14:tracePt t="115639" x="5278438" y="2916238"/>
          <p14:tracePt t="115646" x="5229225" y="2990850"/>
          <p14:tracePt t="115656" x="5187950" y="3057525"/>
          <p14:tracePt t="115662" x="5129213" y="3140075"/>
          <p14:tracePt t="115672" x="5054600" y="3222625"/>
          <p14:tracePt t="115678" x="5005388" y="3297238"/>
          <p14:tracePt t="115689" x="4956175" y="3362325"/>
          <p14:tracePt t="115694" x="4922838" y="3429000"/>
          <p14:tracePt t="115704" x="4881563" y="3478213"/>
          <p14:tracePt t="115710" x="4840288" y="3511550"/>
          <p14:tracePt t="115718" x="4806950" y="3544888"/>
          <p14:tracePt t="115726" x="4773613" y="3602038"/>
          <p14:tracePt t="115734" x="4741863" y="3652838"/>
          <p14:tracePt t="115743" x="4716463" y="3694113"/>
          <p14:tracePt t="115750" x="4683125" y="3759200"/>
          <p14:tracePt t="115758" x="4649788" y="3817938"/>
          <p14:tracePt t="115765" x="4618038" y="3875088"/>
          <p14:tracePt t="115774" x="4592638" y="3949700"/>
          <p14:tracePt t="115782" x="4543425" y="4016375"/>
          <p14:tracePt t="115791" x="4510088" y="4098925"/>
          <p14:tracePt t="115797" x="4476750" y="4181475"/>
          <p14:tracePt t="115806" x="4435475" y="4246563"/>
          <p14:tracePt t="115814" x="4402138" y="4321175"/>
          <p14:tracePt t="115823" x="4378325" y="4379913"/>
          <p14:tracePt t="115830" x="4352925" y="4445000"/>
          <p14:tracePt t="115840" x="4329113" y="4494213"/>
          <p14:tracePt t="115846" x="4295775" y="4535488"/>
          <p14:tracePt t="115856" x="4270375" y="4586288"/>
          <p14:tracePt t="115862" x="4254500" y="4635500"/>
          <p14:tracePt t="115872" x="4229100" y="4684713"/>
          <p14:tracePt t="115878" x="4187825" y="4743450"/>
          <p14:tracePt t="115888" x="4146550" y="4784725"/>
          <p14:tracePt t="115894" x="4113213" y="4826000"/>
          <p14:tracePt t="115905" x="4097338" y="4857750"/>
          <p14:tracePt t="115910" x="4064000" y="4875213"/>
          <p14:tracePt t="115918" x="4064000" y="4883150"/>
          <p14:tracePt t="115925" x="4064000" y="4891088"/>
          <p14:tracePt t="115934" x="4048125" y="4891088"/>
          <p14:tracePt t="115950" x="4048125" y="4899025"/>
          <p14:tracePt t="115965" x="4038600" y="4908550"/>
          <p14:tracePt t="115990" x="4030663" y="4908550"/>
          <p14:tracePt t="115998" x="4022725" y="4908550"/>
          <p14:tracePt t="116023" x="4022725" y="4916488"/>
          <p14:tracePt t="116094" x="4014788" y="4916488"/>
          <p14:tracePt t="116110" x="3997325" y="4916488"/>
          <p14:tracePt t="116151" x="3989388" y="4916488"/>
          <p14:tracePt t="116166" x="3981450" y="4916488"/>
          <p14:tracePt t="116174" x="3973513" y="4916488"/>
          <p14:tracePt t="116182" x="3956050" y="4916488"/>
          <p14:tracePt t="116191" x="3940175" y="4916488"/>
          <p14:tracePt t="116198" x="3924300" y="4916488"/>
          <p14:tracePt t="116207" x="3898900" y="4916488"/>
          <p14:tracePt t="116214" x="3857625" y="4916488"/>
          <p14:tracePt t="116223" x="3841750" y="4916488"/>
          <p14:tracePt t="116230" x="3816350" y="4916488"/>
          <p14:tracePt t="116239" x="3798888" y="4916488"/>
          <p14:tracePt t="116246" x="3783013" y="4916488"/>
          <p14:tracePt t="116255" x="3767138" y="4916488"/>
          <p14:tracePt t="116272" x="3757613" y="4916488"/>
          <p14:tracePt t="116277" x="3749675" y="4916488"/>
          <p14:tracePt t="116289" x="3741738" y="4916488"/>
          <p14:tracePt t="116294" x="3733800" y="4916488"/>
          <p14:tracePt t="116302" x="3725863" y="4916488"/>
          <p14:tracePt t="116310" x="3716338" y="4916488"/>
          <p14:tracePt t="116318" x="3708400" y="4916488"/>
          <p14:tracePt t="116334" x="3692525" y="4916488"/>
          <p14:tracePt t="116341" x="3684588" y="4916488"/>
          <p14:tracePt t="116358" x="3675063" y="4916488"/>
          <p14:tracePt t="116366" x="3667125" y="4916488"/>
          <p14:tracePt t="116374" x="3643313" y="4916488"/>
          <p14:tracePt t="116382" x="3617913" y="4916488"/>
          <p14:tracePt t="116390" x="3592513" y="4916488"/>
          <p14:tracePt t="116407" x="3576638" y="4916488"/>
          <p14:tracePt t="116414" x="3568700" y="4916488"/>
          <p14:tracePt t="116494" x="3560763" y="4916488"/>
          <p14:tracePt t="116590" x="3543300" y="4916488"/>
          <p14:tracePt t="117198" x="3568700" y="4908550"/>
          <p14:tracePt t="117207" x="3625850" y="4891088"/>
          <p14:tracePt t="117214" x="3708400" y="4875213"/>
          <p14:tracePt t="117223" x="3790950" y="4867275"/>
          <p14:tracePt t="117230" x="3883025" y="4867275"/>
          <p14:tracePt t="117240" x="3924300" y="4867275"/>
          <p14:tracePt t="117246" x="3932238" y="4867275"/>
          <p14:tracePt t="117277" x="3940175" y="4867275"/>
          <p14:tracePt t="117294" x="3940175" y="4875213"/>
          <p14:tracePt t="117302" x="3956050" y="4891088"/>
          <p14:tracePt t="117461" x="3965575" y="4891088"/>
          <p14:tracePt t="117478" x="3981450" y="4883150"/>
          <p14:tracePt t="117494" x="4006850" y="4875213"/>
          <p14:tracePt t="117502" x="4030663" y="4875213"/>
          <p14:tracePt t="117509" x="4056063" y="4867275"/>
          <p14:tracePt t="117518" x="4079875" y="4849813"/>
          <p14:tracePt t="117525" x="4121150" y="4841875"/>
          <p14:tracePt t="117533" x="4130675" y="4833938"/>
          <p14:tracePt t="117542" x="4154488" y="4826000"/>
          <p14:tracePt t="117550" x="4179888" y="4816475"/>
          <p14:tracePt t="117559" x="4187825" y="4816475"/>
          <p14:tracePt t="117565" x="4195763" y="4808538"/>
          <p14:tracePt t="117581" x="4221163" y="4800600"/>
          <p14:tracePt t="117591" x="4229100" y="4792663"/>
          <p14:tracePt t="117598" x="4237038" y="4784725"/>
          <p14:tracePt t="117614" x="4244975" y="4775200"/>
          <p14:tracePt t="117630" x="4254500" y="4767263"/>
          <p14:tracePt t="117654" x="4254500" y="4751388"/>
          <p14:tracePt t="117686" x="4262438" y="4743450"/>
          <p14:tracePt t="117702" x="4270375" y="4733925"/>
          <p14:tracePt t="117765" x="4278313" y="4733925"/>
          <p14:tracePt t="117854" x="4262438" y="4733925"/>
          <p14:tracePt t="117878" x="4244975" y="4733925"/>
          <p14:tracePt t="117902" x="4213225" y="4718050"/>
          <p14:tracePt t="117910" x="4195763" y="4718050"/>
          <p14:tracePt t="117918" x="4187825" y="4718050"/>
          <p14:tracePt t="117925" x="4171950" y="4718050"/>
          <p14:tracePt t="117933" x="4162425" y="4718050"/>
          <p14:tracePt t="117942" x="4146550" y="4718050"/>
          <p14:tracePt t="117950" x="4138613" y="4718050"/>
          <p14:tracePt t="117959" x="4121150" y="4718050"/>
          <p14:tracePt t="117965" x="4113213" y="4718050"/>
          <p14:tracePt t="117975" x="4089400" y="4718050"/>
          <p14:tracePt t="117981" x="4079875" y="4718050"/>
          <p14:tracePt t="117991" x="4071938" y="4718050"/>
          <p14:tracePt t="117998" x="4064000" y="4718050"/>
          <p14:tracePt t="118008" x="4048125" y="4718050"/>
          <p14:tracePt t="118014" x="4022725" y="4718050"/>
          <p14:tracePt t="118023" x="4014788" y="4718050"/>
          <p14:tracePt t="118030" x="4006850" y="4718050"/>
          <p14:tracePt t="118040" x="3989388" y="4718050"/>
          <p14:tracePt t="118057" x="3981450" y="4718050"/>
          <p14:tracePt t="118070" x="3973513" y="4718050"/>
          <p14:tracePt t="118078" x="3956050" y="4718050"/>
          <p14:tracePt t="118085" x="3940175" y="4718050"/>
          <p14:tracePt t="118094" x="3924300" y="4702175"/>
          <p14:tracePt t="118102" x="3898900" y="4684713"/>
          <p14:tracePt t="118109" x="3890963" y="4684713"/>
          <p14:tracePt t="118134" x="3873500" y="4676775"/>
          <p14:tracePt t="118158" x="3865563" y="4668838"/>
          <p14:tracePt t="118166" x="3865563" y="4660900"/>
          <p14:tracePt t="118175" x="3865563" y="4651375"/>
          <p14:tracePt t="118191" x="3865563" y="4643438"/>
          <p14:tracePt t="118198" x="3857625" y="4627563"/>
          <p14:tracePt t="118214" x="3857625" y="4618038"/>
          <p14:tracePt t="118223" x="3857625" y="4602163"/>
          <p14:tracePt t="118239" x="3849688" y="4586288"/>
          <p14:tracePt t="118774" x="3898900" y="4586288"/>
          <p14:tracePt t="118782" x="3932238" y="4586288"/>
          <p14:tracePt t="118791" x="3973513" y="4586288"/>
          <p14:tracePt t="118798" x="4030663" y="4586288"/>
          <p14:tracePt t="118809" x="4097338" y="4586288"/>
          <p14:tracePt t="118814" x="4154488" y="4586288"/>
          <p14:tracePt t="118824" x="4203700" y="4586288"/>
          <p14:tracePt t="118830" x="4254500" y="4586288"/>
          <p14:tracePt t="118841" x="4295775" y="4586288"/>
          <p14:tracePt t="118845" x="4319588" y="4586288"/>
          <p14:tracePt t="118854" x="4337050" y="4576763"/>
          <p14:tracePt t="118950" x="4344988" y="4576763"/>
          <p14:tracePt t="119037" x="4352925" y="4586288"/>
          <p14:tracePt t="119678" x="4360863" y="4586288"/>
          <p14:tracePt t="123490" x="4344988" y="4594225"/>
          <p14:tracePt t="123493" x="4329113" y="4594225"/>
          <p14:tracePt t="123510" x="4303713" y="4602163"/>
          <p14:tracePt t="123518" x="4295775" y="4602163"/>
          <p14:tracePt t="123534" x="4278313" y="4610100"/>
          <p14:tracePt t="123544" x="4254500" y="4618038"/>
          <p14:tracePt t="123549" x="4229100" y="4627563"/>
          <p14:tracePt t="123560" x="4195763" y="4627563"/>
          <p14:tracePt t="123565" x="4179888" y="4627563"/>
          <p14:tracePt t="123574" x="4171950" y="4627563"/>
          <p14:tracePt t="123582" x="4154488" y="4627563"/>
          <p14:tracePt t="123589" x="4146550" y="4627563"/>
          <p14:tracePt t="123597" x="4138613" y="4627563"/>
          <p14:tracePt t="123605" x="4121150" y="4627563"/>
          <p14:tracePt t="123613" x="4097338" y="4627563"/>
          <p14:tracePt t="123622" x="4079875" y="4627563"/>
          <p14:tracePt t="123630" x="4056063" y="4627563"/>
          <p14:tracePt t="123637" x="4022725" y="4627563"/>
          <p14:tracePt t="123646" x="3981450" y="4627563"/>
          <p14:tracePt t="123653" x="3940175" y="4627563"/>
          <p14:tracePt t="123663" x="3906838" y="4627563"/>
          <p14:tracePt t="123669" x="3865563" y="4627563"/>
          <p14:tracePt t="123679" x="3841750" y="4627563"/>
          <p14:tracePt t="123685" x="3832225" y="4627563"/>
          <p14:tracePt t="123695" x="3816350" y="4627563"/>
          <p14:tracePt t="123789" x="3808413" y="4618038"/>
          <p14:tracePt t="123797" x="3808413" y="4602163"/>
          <p14:tracePt t="123805" x="3790950" y="4602163"/>
          <p14:tracePt t="123821" x="3783013" y="4586288"/>
          <p14:tracePt t="124125" x="3798888" y="4586288"/>
          <p14:tracePt t="124133" x="3816350" y="4586288"/>
          <p14:tracePt t="124141" x="3824288" y="4594225"/>
          <p14:tracePt t="124149" x="3832225" y="4594225"/>
          <p14:tracePt t="124165" x="3841750" y="4594225"/>
          <p14:tracePt t="124189" x="3849688" y="4594225"/>
          <p14:tracePt t="124197" x="3857625" y="4602163"/>
          <p14:tracePt t="124301" x="3865563" y="4610100"/>
          <p14:tracePt t="124317" x="3883025" y="4610100"/>
          <p14:tracePt t="125061" x="3898900" y="4618038"/>
          <p14:tracePt t="125069" x="3932238" y="4627563"/>
          <p14:tracePt t="125079" x="3989388" y="4635500"/>
          <p14:tracePt t="125085" x="4071938" y="4651375"/>
          <p14:tracePt t="125094" x="4138613" y="4660900"/>
          <p14:tracePt t="125101" x="4213225" y="4668838"/>
          <p14:tracePt t="125110" x="4278313" y="4676775"/>
          <p14:tracePt t="125117" x="4352925" y="4702175"/>
          <p14:tracePt t="125128" x="4411663" y="4710113"/>
          <p14:tracePt t="125133" x="4443413" y="4710113"/>
          <p14:tracePt t="125141" x="4476750" y="4710113"/>
          <p14:tracePt t="125149" x="4484688" y="4710113"/>
          <p14:tracePt t="125157" x="4494213" y="4710113"/>
          <p14:tracePt t="125197" x="4502150" y="4710113"/>
          <p14:tracePt t="125205" x="4510088" y="4710113"/>
          <p14:tracePt t="125230" x="4518025" y="4710113"/>
          <p14:tracePt t="125247" x="4525963" y="4710113"/>
          <p14:tracePt t="125254" x="4535488" y="4710113"/>
          <p14:tracePt t="125302" x="4543425" y="4710113"/>
          <p14:tracePt t="125317" x="4559300" y="4692650"/>
          <p14:tracePt t="125326" x="4567238" y="4692650"/>
          <p14:tracePt t="125333" x="4584700" y="4692650"/>
          <p14:tracePt t="125342" x="4600575" y="4692650"/>
          <p14:tracePt t="125350" x="4608513" y="4676775"/>
          <p14:tracePt t="125357" x="4633913" y="4676775"/>
          <p14:tracePt t="125374" x="4641850" y="4676775"/>
          <p14:tracePt t="125381" x="4667250" y="4668838"/>
          <p14:tracePt t="125398" x="4675188" y="4660900"/>
          <p14:tracePt t="125430" x="4683125" y="4660900"/>
          <p14:tracePt t="125437" x="4691063" y="4651375"/>
          <p14:tracePt t="125447" x="4700588" y="4651375"/>
          <p14:tracePt t="125453" x="4716463" y="4651375"/>
          <p14:tracePt t="125464" x="4724400" y="4643438"/>
          <p14:tracePt t="125517" x="4732338" y="4643438"/>
          <p14:tracePt t="125534" x="4732338" y="4635500"/>
          <p14:tracePt t="125661" x="4741863" y="4635500"/>
          <p14:tracePt t="125669" x="4757738" y="4635500"/>
          <p14:tracePt t="125678" x="4765675" y="4635500"/>
          <p14:tracePt t="125686" x="4783138" y="4635500"/>
          <p14:tracePt t="125696" x="4799013" y="4627563"/>
          <p14:tracePt t="125701" x="4840288" y="4618038"/>
          <p14:tracePt t="125712" x="4873625" y="4618038"/>
          <p14:tracePt t="125718" x="4906963" y="4618038"/>
          <p14:tracePt t="125726" x="4914900" y="4610100"/>
          <p14:tracePt t="125734" x="4930775" y="4610100"/>
          <p14:tracePt t="125743" x="4964113" y="4610100"/>
          <p14:tracePt t="125749" x="5005388" y="4610100"/>
          <p14:tracePt t="125765" x="5022850" y="4610100"/>
          <p14:tracePt t="125774" x="5030788" y="4610100"/>
          <p14:tracePt t="125781" x="5038725" y="4610100"/>
          <p14:tracePt t="125798" x="5046663" y="4610100"/>
          <p14:tracePt t="125838" x="5054600" y="4610100"/>
          <p14:tracePt t="125847" x="5064125" y="4610100"/>
          <p14:tracePt t="125854" x="5080000" y="4610100"/>
          <p14:tracePt t="125866" x="5087938" y="4610100"/>
          <p14:tracePt t="125925" x="5105400" y="4610100"/>
          <p14:tracePt t="125942" x="5105400" y="4618038"/>
          <p14:tracePt t="125949" x="5113338" y="4627563"/>
          <p14:tracePt t="125958" x="5121275" y="4627563"/>
          <p14:tracePt t="125981" x="5121275" y="4635500"/>
          <p14:tracePt t="126205" x="5121275" y="4651375"/>
          <p14:tracePt t="126221" x="5121275" y="4676775"/>
          <p14:tracePt t="126231" x="5113338" y="4676775"/>
          <p14:tracePt t="126237" x="5113338" y="4684713"/>
          <p14:tracePt t="126247" x="5087938" y="4710113"/>
          <p14:tracePt t="126253" x="5080000" y="4718050"/>
          <p14:tracePt t="126263" x="5072063" y="4743450"/>
          <p14:tracePt t="126294" x="5072063" y="4751388"/>
          <p14:tracePt t="126302" x="5072063" y="4759325"/>
          <p14:tracePt t="126357" x="5072063" y="4767263"/>
          <p14:tracePt t="126389" x="5072063" y="4775200"/>
          <p14:tracePt t="126501" x="5072063" y="4784725"/>
          <p14:tracePt t="126517" x="5072063" y="4800600"/>
          <p14:tracePt t="126533" x="5054600" y="4800600"/>
          <p14:tracePt t="126541" x="5046663" y="4816475"/>
          <p14:tracePt t="126573" x="5038725" y="4816475"/>
          <p14:tracePt t="126598" x="5030788" y="4816475"/>
          <p14:tracePt t="126605" x="5030788" y="4826000"/>
          <p14:tracePt t="126614" x="5022850" y="4833938"/>
          <p14:tracePt t="126638" x="5013325" y="4841875"/>
          <p14:tracePt t="126647" x="5005388" y="4841875"/>
          <p14:tracePt t="126662" x="4989513" y="4841875"/>
          <p14:tracePt t="126710" x="4981575" y="4849813"/>
          <p14:tracePt t="126733" x="4964113" y="4849813"/>
          <p14:tracePt t="126742" x="4956175" y="4849813"/>
          <p14:tracePt t="126749" x="4948238" y="4849813"/>
          <p14:tracePt t="126758" x="4930775" y="4849813"/>
          <p14:tracePt t="126773" x="4922838" y="4849813"/>
          <p14:tracePt t="126782" x="4906963" y="4849813"/>
          <p14:tracePt t="126789" x="4889500" y="4849813"/>
          <p14:tracePt t="126799" x="4881563" y="4849813"/>
          <p14:tracePt t="126805" x="4865688" y="4849813"/>
          <p14:tracePt t="126815" x="4848225" y="4849813"/>
          <p14:tracePt t="126831" x="4814888" y="4849813"/>
          <p14:tracePt t="126837" x="4799013" y="4849813"/>
          <p14:tracePt t="126853" x="4757738" y="4849813"/>
          <p14:tracePt t="126869" x="4732338" y="4841875"/>
          <p14:tracePt t="126882" x="4724400" y="4841875"/>
          <p14:tracePt t="126885" x="4716463" y="4841875"/>
          <p14:tracePt t="126897" x="4691063" y="4826000"/>
          <p14:tracePt t="126910" x="4659313" y="4808538"/>
          <p14:tracePt t="126933" x="4641850" y="4808538"/>
          <p14:tracePt t="126942" x="4625975" y="4792663"/>
          <p14:tracePt t="126949" x="4618038" y="4792663"/>
          <p14:tracePt t="126958" x="4592638" y="4775200"/>
          <p14:tracePt t="126965" x="4584700" y="4775200"/>
          <p14:tracePt t="126974" x="4559300" y="4775200"/>
          <p14:tracePt t="126982" x="4551363" y="4775200"/>
          <p14:tracePt t="126989" x="4535488" y="4767263"/>
          <p14:tracePt t="126999" x="4525963" y="4767263"/>
          <p14:tracePt t="127005" x="4494213" y="4767263"/>
          <p14:tracePt t="127015" x="4476750" y="4767263"/>
          <p14:tracePt t="127021" x="4452938" y="4767263"/>
          <p14:tracePt t="127031" x="4411663" y="4767263"/>
          <p14:tracePt t="127037" x="4386263" y="4767263"/>
          <p14:tracePt t="127053" x="4352925" y="4767263"/>
          <p14:tracePt t="127063" x="4329113" y="4759325"/>
          <p14:tracePt t="127069" x="4295775" y="4759325"/>
          <p14:tracePt t="127080" x="4270375" y="4759325"/>
          <p14:tracePt t="127085" x="4229100" y="4743450"/>
          <p14:tracePt t="127096" x="4203700" y="4743450"/>
          <p14:tracePt t="127101" x="4179888" y="4743450"/>
          <p14:tracePt t="127110" x="4138613" y="4725988"/>
          <p14:tracePt t="127117" x="4113213" y="4725988"/>
          <p14:tracePt t="127125" x="4097338" y="4718050"/>
          <p14:tracePt t="127133" x="4064000" y="4718050"/>
          <p14:tracePt t="127141" x="4056063" y="4718050"/>
          <p14:tracePt t="127149" x="4030663" y="4718050"/>
          <p14:tracePt t="127158" x="4014788" y="4718050"/>
          <p14:tracePt t="127166" x="3973513" y="4710113"/>
          <p14:tracePt t="127174" x="3940175" y="4710113"/>
          <p14:tracePt t="127183" x="3914775" y="4710113"/>
          <p14:tracePt t="127190" x="3883025" y="4710113"/>
          <p14:tracePt t="127199" x="3849688" y="4710113"/>
          <p14:tracePt t="127205" x="3824288" y="4710113"/>
          <p14:tracePt t="127215" x="3816350" y="4710113"/>
          <p14:tracePt t="127221" x="3798888" y="4710113"/>
          <p14:tracePt t="127231" x="3783013" y="4710113"/>
          <p14:tracePt t="127237" x="3767138" y="4710113"/>
          <p14:tracePt t="127247" x="3741738" y="4710113"/>
          <p14:tracePt t="127253" x="3708400" y="4710113"/>
          <p14:tracePt t="127264" x="3692525" y="4710113"/>
          <p14:tracePt t="127269" x="3675063" y="4710113"/>
          <p14:tracePt t="127280" x="3643313" y="4710113"/>
          <p14:tracePt t="127285" x="3633788" y="4710113"/>
          <p14:tracePt t="127294" x="3625850" y="4710113"/>
          <p14:tracePt t="127349" x="3617913" y="4710113"/>
          <p14:tracePt t="127382" x="3617913" y="4702175"/>
          <p14:tracePt t="127389" x="3617913" y="4692650"/>
          <p14:tracePt t="127399" x="3617913" y="4684713"/>
          <p14:tracePt t="127415" x="3617913" y="4676775"/>
          <p14:tracePt t="127431" x="3643313" y="4668838"/>
          <p14:tracePt t="127437" x="3659188" y="4660900"/>
          <p14:tracePt t="127447" x="3700463" y="4627563"/>
          <p14:tracePt t="127453" x="3725863" y="4627563"/>
          <p14:tracePt t="127463" x="3757613" y="4618038"/>
          <p14:tracePt t="127469" x="3783013" y="4610100"/>
          <p14:tracePt t="127480" x="3790950" y="4602163"/>
          <p14:tracePt t="127494" x="3798888" y="4594225"/>
          <p14:tracePt t="127581" x="3808413" y="4594225"/>
          <p14:tracePt t="127599" x="3816350" y="4594225"/>
          <p14:tracePt t="127653" x="3841750" y="4594225"/>
          <p14:tracePt t="127669" x="3849688" y="4594225"/>
          <p14:tracePt t="127678" x="3857625" y="4594225"/>
          <p14:tracePt t="127685" x="3865563" y="4586288"/>
          <p14:tracePt t="127709" x="3873500" y="4586288"/>
          <p14:tracePt t="127862" x="3890963" y="4594225"/>
          <p14:tracePt t="127869" x="3890963" y="4602163"/>
          <p14:tracePt t="127885" x="3890963" y="4610100"/>
          <p14:tracePt t="128485" x="3898900" y="4610100"/>
          <p14:tracePt t="128495" x="3906838" y="4610100"/>
          <p14:tracePt t="128501" x="3948113" y="4610100"/>
          <p14:tracePt t="128509" x="3981450" y="4610100"/>
          <p14:tracePt t="128517" x="4006850" y="4610100"/>
          <p14:tracePt t="128525" x="4038600" y="4610100"/>
          <p14:tracePt t="128534" x="4064000" y="4610100"/>
          <p14:tracePt t="128541" x="4089400" y="4610100"/>
          <p14:tracePt t="128550" x="4097338" y="4610100"/>
          <p14:tracePt t="128566" x="4105275" y="4618038"/>
          <p14:tracePt t="128605" x="4113213" y="4618038"/>
          <p14:tracePt t="128615" x="4121150" y="4618038"/>
          <p14:tracePt t="128630" x="4146550" y="4618038"/>
          <p14:tracePt t="128637" x="4171950" y="4618038"/>
          <p14:tracePt t="128649" x="4179888" y="4618038"/>
          <p14:tracePt t="128654" x="4203700" y="4618038"/>
          <p14:tracePt t="128664" x="4213225" y="4618038"/>
          <p14:tracePt t="128669" x="4237038" y="4618038"/>
          <p14:tracePt t="128678" x="4270375" y="4618038"/>
          <p14:tracePt t="128685" x="4278313" y="4618038"/>
          <p14:tracePt t="128694" x="4303713" y="4618038"/>
          <p14:tracePt t="128701" x="4311650" y="4618038"/>
          <p14:tracePt t="128717" x="4319588" y="4618038"/>
          <p14:tracePt t="128725" x="4329113" y="4610100"/>
          <p14:tracePt t="128757" x="4329113" y="4594225"/>
          <p14:tracePt t="128773" x="4337050" y="4594225"/>
          <p14:tracePt t="128783" x="4352925" y="4594225"/>
          <p14:tracePt t="128789" x="4360863" y="4586288"/>
          <p14:tracePt t="128799" x="4378325" y="4586288"/>
          <p14:tracePt t="128805" x="4386263" y="4586288"/>
          <p14:tracePt t="128815" x="4394200" y="4586288"/>
          <p14:tracePt t="128862" x="4402138" y="4576763"/>
          <p14:tracePt t="129669" x="4402138" y="4568825"/>
          <p14:tracePt t="129677" x="4411663" y="4568825"/>
          <p14:tracePt t="129685" x="4443413" y="4568825"/>
          <p14:tracePt t="129693" x="4460875" y="4568825"/>
          <p14:tracePt t="129701" x="4494213" y="4568825"/>
          <p14:tracePt t="129709" x="4551363" y="4568825"/>
          <p14:tracePt t="129718" x="4608513" y="4568825"/>
          <p14:tracePt t="129725" x="4649788" y="4568825"/>
          <p14:tracePt t="129734" x="4700588" y="4560888"/>
          <p14:tracePt t="129741" x="4732338" y="4552950"/>
          <p14:tracePt t="129751" x="4741863" y="4552950"/>
          <p14:tracePt t="129757" x="4757738" y="4552950"/>
          <p14:tracePt t="129767" x="4773613" y="4552950"/>
          <p14:tracePt t="129783" x="4783138" y="4545013"/>
          <p14:tracePt t="129799" x="4799013" y="4545013"/>
          <p14:tracePt t="129821" x="4806950" y="4545013"/>
          <p14:tracePt t="130093" x="4824413" y="4560888"/>
          <p14:tracePt t="130118" x="4824413" y="4568825"/>
          <p14:tracePt t="130125" x="4824413" y="4586288"/>
          <p14:tracePt t="130134" x="4832350" y="4602163"/>
          <p14:tracePt t="130142" x="4832350" y="4610100"/>
          <p14:tracePt t="130151" x="4832350" y="4618038"/>
          <p14:tracePt t="130157" x="4840288" y="4627563"/>
          <p14:tracePt t="130565" x="4832350" y="4627563"/>
          <p14:tracePt t="132005" x="4840288" y="4635500"/>
          <p14:tracePt t="132093" x="4873625" y="4635500"/>
          <p14:tracePt t="132102" x="4906963" y="4635500"/>
          <p14:tracePt t="132109" x="4948238" y="4635500"/>
          <p14:tracePt t="132119" x="4997450" y="4635500"/>
          <p14:tracePt t="132125" x="5030788" y="4635500"/>
          <p14:tracePt t="132135" x="5072063" y="4635500"/>
          <p14:tracePt t="132141" x="5105400" y="4635500"/>
          <p14:tracePt t="132151" x="5129213" y="4635500"/>
          <p14:tracePt t="132157" x="5154613" y="4635500"/>
          <p14:tracePt t="132167" x="5162550" y="4635500"/>
          <p14:tracePt t="132173" x="5170488" y="4635500"/>
          <p14:tracePt t="132184" x="5178425" y="4635500"/>
          <p14:tracePt t="132189" x="5187950" y="4635500"/>
          <p14:tracePt t="134725" x="5187950" y="4643438"/>
          <p14:tracePt t="135118" x="5187950" y="4651375"/>
          <p14:tracePt t="135141" x="5178425" y="4668838"/>
          <p14:tracePt t="135150" x="5178425" y="4684713"/>
          <p14:tracePt t="135157" x="5170488" y="4710113"/>
          <p14:tracePt t="135181" x="5170488" y="4725988"/>
          <p14:tracePt t="135189" x="5162550" y="4725988"/>
          <p14:tracePt t="135197" x="5162550" y="4733925"/>
          <p14:tracePt t="135213" x="5162550" y="4743450"/>
          <p14:tracePt t="135229" x="5154613" y="4759325"/>
          <p14:tracePt t="135238" x="5154613" y="4767263"/>
          <p14:tracePt t="135245" x="5154613" y="4775200"/>
          <p14:tracePt t="135255" x="5154613" y="4784725"/>
          <p14:tracePt t="135261" x="5146675" y="4792663"/>
          <p14:tracePt t="135271" x="5146675" y="4800600"/>
          <p14:tracePt t="135303" x="5137150" y="4808538"/>
          <p14:tracePt t="135309" x="5129213" y="4816475"/>
          <p14:tracePt t="135319" x="5113338" y="4826000"/>
          <p14:tracePt t="135325" x="5113338" y="4833938"/>
          <p14:tracePt t="135338" x="5113338" y="4849813"/>
          <p14:tracePt t="135341" x="5105400" y="4875213"/>
          <p14:tracePt t="135353" x="5105400" y="4891088"/>
          <p14:tracePt t="135365" x="5105400" y="4899025"/>
          <p14:tracePt t="135373" x="5105400" y="4908550"/>
          <p14:tracePt t="135397" x="5105400" y="4916488"/>
          <p14:tracePt t="135405" x="5105400" y="4924425"/>
          <p14:tracePt t="135413" x="5105400" y="4940300"/>
          <p14:tracePt t="135422" x="5105400" y="4949825"/>
          <p14:tracePt t="135429" x="5105400" y="4957763"/>
          <p14:tracePt t="135438" x="5105400" y="4965700"/>
          <p14:tracePt t="135455" x="5105400" y="4973638"/>
          <p14:tracePt t="135461" x="5105400" y="4983163"/>
          <p14:tracePt t="135471" x="5095875" y="4983163"/>
          <p14:tracePt t="135477" x="5095875" y="4999038"/>
          <p14:tracePt t="135488" x="5080000" y="5014913"/>
          <p14:tracePt t="135493" x="5072063" y="5032375"/>
          <p14:tracePt t="135504" x="5054600" y="5040313"/>
          <p14:tracePt t="135509" x="5038725" y="5056188"/>
          <p14:tracePt t="135520" x="5005388" y="5065713"/>
          <p14:tracePt t="135525" x="4989513" y="5081588"/>
          <p14:tracePt t="135536" x="4948238" y="5097463"/>
          <p14:tracePt t="135554" x="4930775" y="5114925"/>
          <p14:tracePt t="135557" x="4922838" y="5122863"/>
          <p14:tracePt t="135565" x="4914900" y="5138738"/>
          <p14:tracePt t="135573" x="4889500" y="5138738"/>
          <p14:tracePt t="135581" x="4865688" y="5138738"/>
          <p14:tracePt t="135589" x="4840288" y="5148263"/>
          <p14:tracePt t="135597" x="4814888" y="5148263"/>
          <p14:tracePt t="135606" x="4783138" y="5156200"/>
          <p14:tracePt t="135613" x="4741863" y="5164138"/>
          <p14:tracePt t="135622" x="4700588" y="5172075"/>
          <p14:tracePt t="135629" x="4659313" y="5180013"/>
          <p14:tracePt t="135638" x="4625975" y="5189538"/>
          <p14:tracePt t="135645" x="4576763" y="5189538"/>
          <p14:tracePt t="135655" x="4543425" y="5197475"/>
          <p14:tracePt t="135661" x="4502150" y="5205413"/>
          <p14:tracePt t="135671" x="4452938" y="5213350"/>
          <p14:tracePt t="135677" x="4386263" y="5221288"/>
          <p14:tracePt t="135688" x="4319588" y="5221288"/>
          <p14:tracePt t="135693" x="4254500" y="5221288"/>
          <p14:tracePt t="135703" x="4187825" y="5221288"/>
          <p14:tracePt t="135709" x="4138613" y="5221288"/>
          <p14:tracePt t="135720" x="4097338" y="5221288"/>
          <p14:tracePt t="135725" x="4079875" y="5221288"/>
          <p14:tracePt t="135736" x="4071938" y="5221288"/>
          <p14:tracePt t="135741" x="4038600" y="5221288"/>
          <p14:tracePt t="135757" x="4030663" y="5221288"/>
          <p14:tracePt t="135781" x="4022725" y="5221288"/>
          <p14:tracePt t="135790" x="4014788" y="5221288"/>
          <p14:tracePt t="135845" x="4014788" y="5213350"/>
          <p14:tracePt t="135855" x="4014788" y="5205413"/>
          <p14:tracePt t="135861" x="4014788" y="5180013"/>
          <p14:tracePt t="135871" x="4030663" y="5172075"/>
          <p14:tracePt t="135877" x="4064000" y="5148263"/>
          <p14:tracePt t="135888" x="4097338" y="5148263"/>
          <p14:tracePt t="135893" x="4105275" y="5130800"/>
          <p14:tracePt t="135903" x="4113213" y="5130800"/>
          <p14:tracePt t="135909" x="4130675" y="5122863"/>
          <p14:tracePt t="135920" x="4130675" y="5114925"/>
          <p14:tracePt t="135925" x="4138613" y="5097463"/>
          <p14:tracePt t="135936" x="4146550" y="5097463"/>
          <p14:tracePt t="135941" x="4162425" y="5089525"/>
          <p14:tracePt t="135950" x="4195763" y="5065713"/>
          <p14:tracePt t="135957" x="4195763" y="5056188"/>
          <p14:tracePt t="135965" x="4203700" y="5056188"/>
          <p14:tracePt t="135973" x="4221163" y="5048250"/>
          <p14:tracePt t="135981" x="4237038" y="5048250"/>
          <p14:tracePt t="135990" x="4278313" y="5040313"/>
          <p14:tracePt t="135997" x="4286250" y="5024438"/>
          <p14:tracePt t="136006" x="4311650" y="5024438"/>
          <p14:tracePt t="136013" x="4319588" y="5024438"/>
          <p14:tracePt t="136022" x="4344988" y="5024438"/>
          <p14:tracePt t="136039" x="4370388" y="5024438"/>
          <p14:tracePt t="136045" x="4378325" y="5014913"/>
          <p14:tracePt t="136055" x="4394200" y="5006975"/>
          <p14:tracePt t="136061" x="4402138" y="5006975"/>
          <p14:tracePt t="136071" x="4427538" y="5006975"/>
          <p14:tracePt t="136089" x="4435475" y="5006975"/>
          <p14:tracePt t="136093" x="4452938" y="5006975"/>
          <p14:tracePt t="136103" x="4476750" y="4999038"/>
          <p14:tracePt t="136109" x="4484688" y="4999038"/>
          <p14:tracePt t="136120" x="4502150" y="4999038"/>
          <p14:tracePt t="136134" x="4518025" y="4999038"/>
          <p14:tracePt t="136141" x="4518025" y="4991100"/>
          <p14:tracePt t="136165" x="4525963" y="4991100"/>
          <p14:tracePt t="136181" x="4535488" y="4991100"/>
          <p14:tracePt t="136190" x="4543425" y="4991100"/>
          <p14:tracePt t="136197" x="4551363" y="4991100"/>
          <p14:tracePt t="136213" x="4559300" y="4991100"/>
          <p14:tracePt t="136461" x="4567238" y="4983163"/>
          <p14:tracePt t="136493" x="4567238" y="4973638"/>
          <p14:tracePt t="136501" x="4567238" y="4965700"/>
          <p14:tracePt t="136509" x="4584700" y="4949825"/>
          <p14:tracePt t="136534" x="4584700" y="4940300"/>
          <p14:tracePt t="136541" x="4600575" y="4924425"/>
          <p14:tracePt t="136557" x="4608513" y="4916488"/>
          <p14:tracePt t="136565" x="4608513" y="4908550"/>
          <p14:tracePt t="136573" x="4618038" y="4908550"/>
          <p14:tracePt t="136797" x="4625975" y="4908550"/>
          <p14:tracePt t="136879" x="4633913" y="4916488"/>
          <p14:tracePt t="136894" x="4649788" y="4916488"/>
          <p14:tracePt t="136902" x="4649788" y="4932363"/>
          <p14:tracePt t="136925" x="4649788" y="4940300"/>
          <p14:tracePt t="136949" x="4649788" y="4957763"/>
          <p14:tracePt t="136965" x="4649788" y="4965700"/>
          <p14:tracePt t="136981" x="4641850" y="4991100"/>
          <p14:tracePt t="136997" x="4641850" y="4999038"/>
          <p14:tracePt t="137006" x="4641850" y="5014913"/>
          <p14:tracePt t="137039" x="4633913" y="5024438"/>
          <p14:tracePt t="137055" x="4633913" y="5032375"/>
          <p14:tracePt t="137061" x="4618038" y="5032375"/>
          <p14:tracePt t="137070" x="4600575" y="5040313"/>
          <p14:tracePt t="137077" x="4592638" y="5040313"/>
          <p14:tracePt t="137087" x="4576763" y="5040313"/>
          <p14:tracePt t="137094" x="4559300" y="5040313"/>
          <p14:tracePt t="137104" x="4543425" y="5040313"/>
          <p14:tracePt t="137109" x="4535488" y="5040313"/>
          <p14:tracePt t="137118" x="4525963" y="5040313"/>
          <p14:tracePt t="137157" x="4518025" y="5040313"/>
          <p14:tracePt t="137165" x="4510088" y="5040313"/>
          <p14:tracePt t="137197" x="4494213" y="5040313"/>
          <p14:tracePt t="137206" x="4468813" y="5040313"/>
          <p14:tracePt t="137213" x="4443413" y="5032375"/>
          <p14:tracePt t="137255" x="4427538" y="5024438"/>
          <p14:tracePt t="137293" x="4419600" y="5024438"/>
          <p14:tracePt t="137302" x="4402138" y="5024438"/>
          <p14:tracePt t="137311" x="4370388" y="5024438"/>
          <p14:tracePt t="137318" x="4352925" y="5024438"/>
          <p14:tracePt t="137325" x="4329113" y="5024438"/>
          <p14:tracePt t="137341" x="4311650" y="5032375"/>
          <p14:tracePt t="137349" x="4295775" y="5032375"/>
          <p14:tracePt t="137357" x="4286250" y="5032375"/>
          <p14:tracePt t="137365" x="4270375" y="5040313"/>
          <p14:tracePt t="137373" x="4244975" y="5065713"/>
          <p14:tracePt t="137381" x="4229100" y="5065713"/>
          <p14:tracePt t="137391" x="4195763" y="5073650"/>
          <p14:tracePt t="137397" x="4187825" y="5073650"/>
          <p14:tracePt t="137407" x="4146550" y="5089525"/>
          <p14:tracePt t="137413" x="4105275" y="5089525"/>
          <p14:tracePt t="137422" x="4071938" y="5089525"/>
          <p14:tracePt t="137429" x="4038600" y="5089525"/>
          <p14:tracePt t="137438" x="4014788" y="5089525"/>
          <p14:tracePt t="137454" x="4006850" y="5097463"/>
          <p14:tracePt t="137461" x="3997325" y="5097463"/>
          <p14:tracePt t="137477" x="3989388" y="5097463"/>
          <p14:tracePt t="137502" x="3981450" y="5097463"/>
          <p14:tracePt t="137509" x="3965575" y="5097463"/>
          <p14:tracePt t="137525" x="3948113" y="5097463"/>
          <p14:tracePt t="137542" x="3932238" y="5097463"/>
          <p14:tracePt t="137565" x="3924300" y="5097463"/>
          <p14:tracePt t="137597" x="3914775" y="5097463"/>
          <p14:tracePt t="137606" x="3906838" y="5097463"/>
          <p14:tracePt t="137677" x="3914775" y="5081588"/>
          <p14:tracePt t="137686" x="3940175" y="5081588"/>
          <p14:tracePt t="137693" x="3956050" y="5065713"/>
          <p14:tracePt t="137702" x="3981450" y="5048250"/>
          <p14:tracePt t="137709" x="4006850" y="5040313"/>
          <p14:tracePt t="137718" x="4022725" y="5032375"/>
          <p14:tracePt t="137725" x="4048125" y="5014913"/>
          <p14:tracePt t="137733" x="4079875" y="5014913"/>
          <p14:tracePt t="137741" x="4089400" y="4999038"/>
          <p14:tracePt t="137749" x="4113213" y="4991100"/>
          <p14:tracePt t="137757" x="4113213" y="4983163"/>
          <p14:tracePt t="137765" x="4130675" y="4983163"/>
          <p14:tracePt t="137774" x="4146550" y="4983163"/>
          <p14:tracePt t="137781" x="4179888" y="4973638"/>
          <p14:tracePt t="137791" x="4203700" y="4973638"/>
          <p14:tracePt t="137797" x="4229100" y="4949825"/>
          <p14:tracePt t="137807" x="4262438" y="4949825"/>
          <p14:tracePt t="137813" x="4278313" y="4949825"/>
          <p14:tracePt t="137823" x="4295775" y="4949825"/>
          <p14:tracePt t="137829" x="4319588" y="4940300"/>
          <p14:tracePt t="137839" x="4337050" y="4940300"/>
          <p14:tracePt t="137845" x="4352925" y="4932363"/>
          <p14:tracePt t="137855" x="4360863" y="4932363"/>
          <p14:tracePt t="137874" x="4402138" y="4932363"/>
          <p14:tracePt t="137877" x="4419600" y="4924425"/>
          <p14:tracePt t="137893" x="4427538" y="4924425"/>
          <p14:tracePt t="137909" x="4435475" y="4916488"/>
          <p14:tracePt t="137917" x="4443413" y="4916488"/>
          <p14:tracePt t="137925" x="4443413" y="4908550"/>
          <p14:tracePt t="137933" x="4452938" y="4908550"/>
          <p14:tracePt t="137941" x="4476750" y="4908550"/>
          <p14:tracePt t="137949" x="4484688" y="4908550"/>
          <p14:tracePt t="137957" x="4494213" y="4908550"/>
          <p14:tracePt t="137965" x="4502150" y="4899025"/>
          <p14:tracePt t="137974" x="4518025" y="4899025"/>
          <p14:tracePt t="137982" x="4543425" y="4899025"/>
          <p14:tracePt t="137990" x="4576763" y="4899025"/>
          <p14:tracePt t="137997" x="4592638" y="4899025"/>
          <p14:tracePt t="138006" x="4600575" y="4899025"/>
          <p14:tracePt t="138013" x="4608513" y="4899025"/>
          <p14:tracePt t="138029" x="4618038" y="4899025"/>
          <p14:tracePt t="138045" x="4625975" y="4899025"/>
          <p14:tracePt t="138072" x="4633913" y="4899025"/>
          <p14:tracePt t="138101" x="4667250" y="4899025"/>
          <p14:tracePt t="138109" x="4675188" y="4924425"/>
          <p14:tracePt t="138117" x="4675188" y="4957763"/>
          <p14:tracePt t="138125" x="4683125" y="4973638"/>
          <p14:tracePt t="138133" x="4683125" y="5024438"/>
          <p14:tracePt t="138141" x="4683125" y="5048250"/>
          <p14:tracePt t="138149" x="4683125" y="5073650"/>
          <p14:tracePt t="138157" x="4683125" y="5106988"/>
          <p14:tracePt t="138165" x="4683125" y="5130800"/>
          <p14:tracePt t="138174" x="4683125" y="5156200"/>
          <p14:tracePt t="138181" x="4683125" y="5164138"/>
          <p14:tracePt t="138190" x="4683125" y="5189538"/>
          <p14:tracePt t="138198" x="4683125" y="5197475"/>
          <p14:tracePt t="138206" x="4675188" y="5205413"/>
          <p14:tracePt t="138213" x="4667250" y="5205413"/>
          <p14:tracePt t="138285" x="4659313" y="5213350"/>
          <p14:tracePt t="138293" x="4659313" y="5221288"/>
          <p14:tracePt t="138302" x="4641850" y="5230813"/>
          <p14:tracePt t="138493" x="4625975" y="5230813"/>
          <p14:tracePt t="138501" x="4608513" y="5238750"/>
          <p14:tracePt t="138518" x="4600575" y="5238750"/>
          <p14:tracePt t="138533" x="4584700" y="5246688"/>
          <p14:tracePt t="138861" x="4600575" y="5272088"/>
          <p14:tracePt t="138870" x="4600575" y="5287963"/>
          <p14:tracePt t="138877" x="4618038" y="5303838"/>
          <p14:tracePt t="138886" x="4625975" y="5313363"/>
          <p14:tracePt t="138893" x="4641850" y="5321300"/>
          <p14:tracePt t="138925" x="4649788" y="5321300"/>
          <p14:tracePt t="138933" x="4659313" y="5321300"/>
          <p14:tracePt t="138949" x="4675188" y="5321300"/>
          <p14:tracePt t="138958" x="4691063" y="5321300"/>
          <p14:tracePt t="138965" x="4716463" y="5321300"/>
          <p14:tracePt t="138974" x="4732338" y="5321300"/>
          <p14:tracePt t="138981" x="4757738" y="5337175"/>
          <p14:tracePt t="138991" x="4783138" y="5337175"/>
          <p14:tracePt t="138997" x="4791075" y="5337175"/>
          <p14:tracePt t="139038" x="4799013" y="5337175"/>
          <p14:tracePt t="139053" x="4806950" y="5337175"/>
          <p14:tracePt t="139117" x="4824413" y="5337175"/>
          <p14:tracePt t="139133" x="4832350" y="5337175"/>
          <p14:tracePt t="139141" x="4832350" y="5329238"/>
          <p14:tracePt t="139149" x="4840288" y="5329238"/>
          <p14:tracePt t="139181" x="4848225" y="5329238"/>
          <p14:tracePt t="139191" x="4857750" y="5329238"/>
          <p14:tracePt t="139197" x="4865688" y="5329238"/>
          <p14:tracePt t="139207" x="4889500" y="5329238"/>
          <p14:tracePt t="139213" x="4906963" y="5329238"/>
          <p14:tracePt t="139223" x="4922838" y="5329238"/>
          <p14:tracePt t="139229" x="4940300" y="5329238"/>
          <p14:tracePt t="139240" x="4972050" y="5329238"/>
          <p14:tracePt t="139245" x="4981575" y="5329238"/>
          <p14:tracePt t="139256" x="4989513" y="5329238"/>
          <p14:tracePt t="139277" x="4997450" y="5329238"/>
          <p14:tracePt t="139301" x="5005388" y="5329238"/>
          <p14:tracePt t="139309" x="5013325" y="5329238"/>
          <p14:tracePt t="139333" x="5022850" y="5329238"/>
          <p14:tracePt t="139349" x="5038725" y="5329238"/>
          <p14:tracePt t="139358" x="5054600" y="5329238"/>
          <p14:tracePt t="139493" x="5064125" y="5329238"/>
          <p14:tracePt t="139781" x="5064125" y="5321300"/>
          <p14:tracePt t="139805" x="5054600" y="5321300"/>
          <p14:tracePt t="139813" x="5046663" y="5313363"/>
          <p14:tracePt t="139821" x="5030788" y="5303838"/>
          <p14:tracePt t="139839" x="5022850" y="5303838"/>
          <p14:tracePt t="139845" x="5022850" y="5287963"/>
          <p14:tracePt t="139856" x="5005388" y="5280025"/>
          <p14:tracePt t="139861" x="4997450" y="5262563"/>
          <p14:tracePt t="139873" x="4989513" y="5262563"/>
          <p14:tracePt t="139889" x="4948238" y="5230813"/>
          <p14:tracePt t="139894" x="4922838" y="5213350"/>
          <p14:tracePt t="139901" x="4906963" y="5197475"/>
          <p14:tracePt t="139909" x="4873625" y="5164138"/>
          <p14:tracePt t="139925" x="4848225" y="5148263"/>
          <p14:tracePt t="139942" x="4840288" y="5130800"/>
          <p14:tracePt t="139949" x="4832350" y="5130800"/>
          <p14:tracePt t="139958" x="4806950" y="5106988"/>
          <p14:tracePt t="139965" x="4783138" y="5073650"/>
          <p14:tracePt t="139974" x="4765675" y="5056188"/>
          <p14:tracePt t="139981" x="4749800" y="5040313"/>
          <p14:tracePt t="139991" x="4732338" y="5032375"/>
          <p14:tracePt t="139997" x="4708525" y="5006975"/>
          <p14:tracePt t="140007" x="4691063" y="4983163"/>
          <p14:tracePt t="140013" x="4675188" y="4965700"/>
          <p14:tracePt t="140023" x="4659313" y="4949825"/>
          <p14:tracePt t="140029" x="4633913" y="4924425"/>
          <p14:tracePt t="140040" x="4618038" y="4916488"/>
          <p14:tracePt t="140045" x="4618038" y="4908550"/>
          <p14:tracePt t="140061" x="4608513" y="4899025"/>
          <p14:tracePt t="140075" x="4608513" y="4891088"/>
          <p14:tracePt t="140080" x="4608513" y="4867275"/>
          <p14:tracePt t="140085" x="4600575" y="4849813"/>
          <p14:tracePt t="140093" x="4600575" y="4841875"/>
          <p14:tracePt t="140101" x="4600575" y="4816475"/>
          <p14:tracePt t="140109" x="4600575" y="4808538"/>
          <p14:tracePt t="140125" x="4600575" y="4800600"/>
          <p14:tracePt t="140133" x="4600575" y="4784725"/>
          <p14:tracePt t="140142" x="4600575" y="4767263"/>
          <p14:tracePt t="140149" x="4600575" y="4759325"/>
          <p14:tracePt t="140165" x="4600575" y="4751388"/>
          <p14:tracePt t="140181" x="4600575" y="4743450"/>
          <p14:tracePt t="140197" x="4600575" y="4725988"/>
          <p14:tracePt t="140207" x="4600575" y="4718050"/>
          <p14:tracePt t="140213" x="4600575" y="4710113"/>
          <p14:tracePt t="140229" x="4600575" y="4702175"/>
          <p14:tracePt t="140239" x="4600575" y="4676775"/>
          <p14:tracePt t="140256" x="4600575" y="4668838"/>
          <p14:tracePt t="140317" x="4600575" y="4660900"/>
          <p14:tracePt t="140333" x="4608513" y="4651375"/>
          <p14:tracePt t="140342" x="4618038" y="4643438"/>
          <p14:tracePt t="140349" x="4633913" y="4643438"/>
          <p14:tracePt t="140374" x="4641850" y="4635500"/>
          <p14:tracePt t="140390" x="4649788" y="4627563"/>
          <p14:tracePt t="140406" x="4667250" y="4627563"/>
          <p14:tracePt t="140413" x="4675188" y="4618038"/>
          <p14:tracePt t="140429" x="4683125" y="4618038"/>
          <p14:tracePt t="140445" x="4691063" y="4618038"/>
          <p14:tracePt t="140454" x="4700588" y="4610100"/>
          <p14:tracePt t="140470" x="4708525" y="4610100"/>
          <p14:tracePt t="140477" x="4716463" y="4602163"/>
          <p14:tracePt t="140493" x="4724400" y="4602163"/>
          <p14:tracePt t="140509" x="4724400" y="4594225"/>
          <p14:tracePt t="140597" x="4741863" y="4602163"/>
          <p14:tracePt t="140606" x="4741863" y="4610100"/>
          <p14:tracePt t="140613" x="4741863" y="4627563"/>
          <p14:tracePt t="140621" x="4741863" y="4660900"/>
          <p14:tracePt t="140629" x="4741863" y="4676775"/>
          <p14:tracePt t="140640" x="4757738" y="4710113"/>
          <p14:tracePt t="140645" x="4765675" y="4733925"/>
          <p14:tracePt t="140654" x="4773613" y="4751388"/>
          <p14:tracePt t="140661" x="4773613" y="4759325"/>
          <p14:tracePt t="140677" x="4791075" y="4775200"/>
          <p14:tracePt t="140701" x="4791075" y="4784725"/>
          <p14:tracePt t="140726" x="4791075" y="4800600"/>
          <p14:tracePt t="140742" x="4799013" y="4808538"/>
          <p14:tracePt t="140749" x="4799013" y="4816475"/>
          <p14:tracePt t="140765" x="4799013" y="4826000"/>
          <p14:tracePt t="140775" x="4799013" y="4833938"/>
          <p14:tracePt t="140790" x="4799013" y="4849813"/>
          <p14:tracePt t="140808" x="4799013" y="4857750"/>
          <p14:tracePt t="140823" x="4791075" y="4867275"/>
          <p14:tracePt t="140840" x="4791075" y="4875213"/>
          <p14:tracePt t="140942" x="4806950" y="4875213"/>
          <p14:tracePt t="140958" x="4824413" y="4875213"/>
          <p14:tracePt t="140981" x="4832350" y="4867275"/>
          <p14:tracePt t="140990" x="4840288" y="4867275"/>
          <p14:tracePt t="141006" x="4840288" y="4857750"/>
          <p14:tracePt t="141013" x="4848225" y="4857750"/>
          <p14:tracePt t="141021" x="4857750" y="4857750"/>
          <p14:tracePt t="141029" x="4857750" y="4849813"/>
          <p14:tracePt t="141040" x="4857750" y="4841875"/>
          <p14:tracePt t="141045" x="4873625" y="4833938"/>
          <p14:tracePt t="141054" x="4881563" y="4833938"/>
          <p14:tracePt t="141061" x="4899025" y="4826000"/>
          <p14:tracePt t="141069" x="4906963" y="4826000"/>
          <p14:tracePt t="141077" x="4914900" y="4816475"/>
          <p14:tracePt t="141085" x="4922838" y="4816475"/>
          <p14:tracePt t="141109" x="4930775" y="4816475"/>
          <p14:tracePt t="141117" x="4930775" y="4808538"/>
          <p14:tracePt t="141237" x="4922838" y="4808538"/>
          <p14:tracePt t="141245" x="4914900" y="4808538"/>
          <p14:tracePt t="141261" x="4906963" y="4816475"/>
          <p14:tracePt t="141317" x="4889500" y="4816475"/>
          <p14:tracePt t="141333" x="4873625" y="4816475"/>
          <p14:tracePt t="141373" x="4873625" y="4800600"/>
          <p14:tracePt t="141389" x="4873625" y="4784725"/>
          <p14:tracePt t="141421" x="4873625" y="4775200"/>
          <p14:tracePt t="141437" x="4873625" y="4759325"/>
          <p14:tracePt t="141454" x="4873625" y="4751388"/>
          <p14:tracePt t="141461" x="4873625" y="4733925"/>
          <p14:tracePt t="141533" x="4865688" y="4725988"/>
          <p14:tracePt t="141542" x="4857750" y="4718050"/>
          <p14:tracePt t="141589" x="4840288" y="4718050"/>
          <p14:tracePt t="141598" x="4814888" y="4718050"/>
          <p14:tracePt t="141606" x="4806950" y="4718050"/>
          <p14:tracePt t="141613" x="4783138" y="4702175"/>
          <p14:tracePt t="141624" x="4773613" y="4702175"/>
          <p14:tracePt t="141638" x="4757738" y="4692650"/>
          <p14:tracePt t="141749" x="4749800" y="4676775"/>
          <p14:tracePt t="141773" x="4741863" y="4676775"/>
          <p14:tracePt t="141790" x="4732338" y="4668838"/>
          <p14:tracePt t="141805" x="4724400" y="4660900"/>
          <p14:tracePt t="141822" x="4716463" y="4651375"/>
          <p14:tracePt t="141845" x="4708525" y="4643438"/>
          <p14:tracePt t="142133" x="4708525" y="4651375"/>
          <p14:tracePt t="142142" x="4708525" y="4660900"/>
          <p14:tracePt t="142158" x="4708525" y="4668838"/>
          <p14:tracePt t="142293" x="4700588" y="4668838"/>
          <p14:tracePt t="142461" x="4700588" y="4660900"/>
          <p14:tracePt t="142477" x="4691063" y="4660900"/>
          <p14:tracePt t="142581" x="4700588" y="4660900"/>
          <p14:tracePt t="142589" x="4700588" y="4668838"/>
          <p14:tracePt t="142597" x="4708525" y="4668838"/>
          <p14:tracePt t="142606" x="4724400" y="4668838"/>
          <p14:tracePt t="142613" x="4732338" y="4676775"/>
          <p14:tracePt t="142629" x="4749800" y="4684713"/>
          <p14:tracePt t="142645" x="4765675" y="4702175"/>
          <p14:tracePt t="142661" x="4773613" y="4718050"/>
          <p14:tracePt t="142869" x="4773613" y="4702175"/>
          <p14:tracePt t="142901" x="4773613" y="4692650"/>
          <p14:tracePt t="142909" x="4773613" y="4684713"/>
          <p14:tracePt t="142933" x="4783138" y="4676775"/>
          <p14:tracePt t="143069" x="4783138" y="4668838"/>
          <p14:tracePt t="143077" x="4783138" y="4660900"/>
          <p14:tracePt t="143349" x="4791075" y="4660900"/>
          <p14:tracePt t="143525" x="4799013" y="4651375"/>
          <p14:tracePt t="143542" x="4806950" y="4643438"/>
          <p14:tracePt t="143549" x="4814888" y="4635500"/>
          <p14:tracePt t="143573" x="4814888" y="4618038"/>
          <p14:tracePt t="143909" x="4814888" y="4627563"/>
          <p14:tracePt t="143917" x="4814888" y="4635500"/>
          <p14:tracePt t="143933" x="4814888" y="4643438"/>
          <p14:tracePt t="145757" x="4814888" y="4651375"/>
          <p14:tracePt t="145789" x="4824413" y="4651375"/>
          <p14:tracePt t="145837" x="4832350" y="4651375"/>
          <p14:tracePt t="145846" x="4840288" y="4651375"/>
          <p14:tracePt t="145862" x="4848225" y="4651375"/>
          <p14:tracePt t="145880" x="4865688" y="4651375"/>
          <p14:tracePt t="145901" x="4873625" y="4651375"/>
          <p14:tracePt t="145909" x="4906963" y="4643438"/>
          <p14:tracePt t="145917" x="4922838" y="4643438"/>
          <p14:tracePt t="145925" x="4964113" y="4643438"/>
          <p14:tracePt t="145933" x="4989513" y="4643438"/>
          <p14:tracePt t="145944" x="5030788" y="4643438"/>
          <p14:tracePt t="145949" x="5046663" y="4643438"/>
          <p14:tracePt t="145958" x="5054600" y="4643438"/>
          <p14:tracePt t="146229" x="5054600" y="4668838"/>
          <p14:tracePt t="146237" x="5038725" y="4702175"/>
          <p14:tracePt t="146246" x="5005388" y="4751388"/>
          <p14:tracePt t="146253" x="5005388" y="4775200"/>
          <p14:tracePt t="146263" x="4997450" y="4833938"/>
          <p14:tracePt t="146269" x="4989513" y="4924425"/>
          <p14:tracePt t="146279" x="4989513" y="5006975"/>
          <p14:tracePt t="146285" x="4989513" y="5106988"/>
          <p14:tracePt t="146295" x="4997450" y="5205413"/>
          <p14:tracePt t="146301" x="5038725" y="5337175"/>
          <p14:tracePt t="146311" x="5105400" y="5486400"/>
          <p14:tracePt t="146318" x="5162550" y="5610225"/>
          <p14:tracePt t="146328" x="5229225" y="5751513"/>
          <p14:tracePt t="146334" x="5278438" y="5875338"/>
          <p14:tracePt t="146344" x="5335588" y="5965825"/>
          <p14:tracePt t="146349" x="5376863" y="6040438"/>
          <p14:tracePt t="146357" x="5410200" y="6105525"/>
          <p14:tracePt t="146365" x="5435600" y="6180138"/>
          <p14:tracePt t="146373" x="5451475" y="6229350"/>
          <p14:tracePt t="146381" x="5459413" y="6254750"/>
          <p14:tracePt t="146389" x="5468938" y="6288088"/>
          <p14:tracePt t="146397" x="5468938" y="6296025"/>
          <p14:tracePt t="146405" x="5468938" y="6303963"/>
          <p14:tracePt t="146413" x="5476875" y="6311900"/>
          <p14:tracePt t="146421" x="5476875" y="6321425"/>
          <p14:tracePt t="146430" x="5476875" y="6345238"/>
          <p14:tracePt t="146437" x="5476875" y="6354763"/>
          <p14:tracePt t="146447" x="5492750" y="6370638"/>
          <p14:tracePt t="146463" x="5492750" y="6378575"/>
          <p14:tracePt t="146479" x="5492750" y="6386513"/>
          <p14:tracePt t="146485" x="5492750" y="6396038"/>
          <p14:tracePt t="146501" x="5492750" y="6403975"/>
          <p14:tracePt t="146511" x="5492750" y="6411913"/>
          <p14:tracePt t="146701" x="5492750" y="6403975"/>
          <p14:tracePt t="146717" x="5492750" y="6396038"/>
          <p14:tracePt t="146726" x="5492750" y="6386513"/>
          <p14:tracePt t="146741" x="5484813" y="6370638"/>
          <p14:tracePt t="146813" x="5476875" y="6370638"/>
          <p14:tracePt t="146830" x="5468938" y="6370638"/>
          <p14:tracePt t="146837" x="5459413" y="6370638"/>
          <p14:tracePt t="146846" x="5451475" y="6370638"/>
          <p14:tracePt t="146853" x="5443538" y="6370638"/>
          <p14:tracePt t="146863" x="5427663" y="6370638"/>
          <p14:tracePt t="146882" x="5376863" y="6370638"/>
          <p14:tracePt t="146885" x="5353050" y="6370638"/>
          <p14:tracePt t="146896" x="5327650" y="6370638"/>
          <p14:tracePt t="146901" x="5311775" y="6370638"/>
          <p14:tracePt t="146911" x="5270500" y="6370638"/>
          <p14:tracePt t="146917" x="5203825" y="6370638"/>
          <p14:tracePt t="146925" x="5137150" y="6370638"/>
          <p14:tracePt t="146933" x="5072063" y="6370638"/>
          <p14:tracePt t="146942" x="5005388" y="6370638"/>
          <p14:tracePt t="146950" x="4922838" y="6370638"/>
          <p14:tracePt t="146957" x="4857750" y="6370638"/>
          <p14:tracePt t="146965" x="4791075" y="6370638"/>
          <p14:tracePt t="146973" x="4724400" y="6370638"/>
          <p14:tracePt t="146981" x="4659313" y="6370638"/>
          <p14:tracePt t="146989" x="4584700" y="6370638"/>
          <p14:tracePt t="146998" x="4502150" y="6370638"/>
          <p14:tracePt t="147005" x="4427538" y="6370638"/>
          <p14:tracePt t="147014" x="4352925" y="6370638"/>
          <p14:tracePt t="147021" x="4286250" y="6378575"/>
          <p14:tracePt t="147031" x="4237038" y="6386513"/>
          <p14:tracePt t="147037" x="4195763" y="6386513"/>
          <p14:tracePt t="147047" x="4154488" y="6386513"/>
          <p14:tracePt t="147053" x="4146550" y="6386513"/>
          <p14:tracePt t="147085" x="4138613" y="6386513"/>
          <p14:tracePt t="147101" x="4130675" y="6386513"/>
          <p14:tracePt t="147126" x="4121150" y="6386513"/>
          <p14:tracePt t="147141" x="4113213" y="6386513"/>
          <p14:tracePt t="147149" x="4097338" y="6386513"/>
          <p14:tracePt t="147165" x="4079875" y="6386513"/>
          <p14:tracePt t="147173" x="4071938" y="6386513"/>
          <p14:tracePt t="147181" x="4064000" y="6386513"/>
          <p14:tracePt t="147189" x="4056063" y="6386513"/>
          <p14:tracePt t="147198" x="4030663" y="6386513"/>
          <p14:tracePt t="147301" x="4014788" y="6378575"/>
          <p14:tracePt t="147317" x="4014788" y="6370638"/>
          <p14:tracePt t="147341" x="4014788" y="6362700"/>
          <p14:tracePt t="147349" x="4022725" y="6362700"/>
          <p14:tracePt t="147365" x="4030663" y="6354763"/>
          <p14:tracePt t="147373" x="4038600" y="6345238"/>
          <p14:tracePt t="147389" x="4048125" y="6337300"/>
          <p14:tracePt t="147398" x="4056063" y="6337300"/>
          <p14:tracePt t="147414" x="4064000" y="6321425"/>
          <p14:tracePt t="147422" x="4071938" y="6311900"/>
          <p14:tracePt t="147437" x="4071938" y="6303963"/>
          <p14:tracePt t="148349" x="4079875" y="6303963"/>
          <p14:tracePt t="148357" x="4089400" y="6303963"/>
          <p14:tracePt t="148365" x="4105275" y="6303963"/>
          <p14:tracePt t="148373" x="4121150" y="6303963"/>
          <p14:tracePt t="148382" x="4146550" y="6303963"/>
          <p14:tracePt t="148389" x="4179888" y="6303963"/>
          <p14:tracePt t="148398" x="4213225" y="6303963"/>
          <p14:tracePt t="148405" x="4237038" y="6303963"/>
          <p14:tracePt t="148414" x="4244975" y="6303963"/>
          <p14:tracePt t="148421" x="4270375" y="6303963"/>
          <p14:tracePt t="148430" x="4286250" y="6303963"/>
          <p14:tracePt t="148437" x="4319588" y="6303963"/>
          <p14:tracePt t="148448" x="4337050" y="6303963"/>
          <p14:tracePt t="148453" x="4360863" y="6303963"/>
          <p14:tracePt t="148463" x="4378325" y="6303963"/>
          <p14:tracePt t="148469" x="4402138" y="6303963"/>
          <p14:tracePt t="148479" x="4435475" y="6303963"/>
          <p14:tracePt t="148485" x="4452938" y="6303963"/>
          <p14:tracePt t="148496" x="4468813" y="6288088"/>
          <p14:tracePt t="148501" x="4502150" y="6288088"/>
          <p14:tracePt t="148509" x="4518025" y="6288088"/>
          <p14:tracePt t="148517" x="4551363" y="6288088"/>
          <p14:tracePt t="148525" x="4608513" y="6288088"/>
          <p14:tracePt t="148533" x="4667250" y="6288088"/>
          <p14:tracePt t="148541" x="4732338" y="6288088"/>
          <p14:tracePt t="148549" x="4783138" y="6288088"/>
          <p14:tracePt t="148557" x="4840288" y="6288088"/>
          <p14:tracePt t="148565" x="4899025" y="6288088"/>
          <p14:tracePt t="148573" x="4940300" y="6288088"/>
          <p14:tracePt t="148582" x="4972050" y="6288088"/>
          <p14:tracePt t="148589" x="5013325" y="6288088"/>
          <p14:tracePt t="148598" x="5022850" y="6288088"/>
          <p14:tracePt t="148605" x="5030788" y="6288088"/>
          <p14:tracePt t="148614" x="5038725" y="6288088"/>
          <p14:tracePt t="148631" x="5046663" y="6288088"/>
          <p14:tracePt t="148649" x="5064125" y="6288088"/>
          <p14:tracePt t="148653" x="5080000" y="6288088"/>
          <p14:tracePt t="148663" x="5095875" y="6288088"/>
          <p14:tracePt t="148669" x="5113338" y="6288088"/>
          <p14:tracePt t="148679" x="5137150" y="6288088"/>
          <p14:tracePt t="148685" x="5154613" y="6288088"/>
          <p14:tracePt t="148696" x="5178425" y="6288088"/>
          <p14:tracePt t="148701" x="5203825" y="6288088"/>
          <p14:tracePt t="148710" x="5219700" y="6288088"/>
          <p14:tracePt t="148717" x="5229225" y="6288088"/>
          <p14:tracePt t="148725" x="5253038" y="6288088"/>
          <p14:tracePt t="148741" x="5260975" y="6288088"/>
          <p14:tracePt t="148749" x="5270500" y="6288088"/>
          <p14:tracePt t="148757" x="5278438" y="6288088"/>
          <p14:tracePt t="148830" x="5286375" y="6288088"/>
          <p14:tracePt t="148847" x="5302250" y="6288088"/>
          <p14:tracePt t="148853" x="5311775" y="6288088"/>
          <p14:tracePt t="148917" x="5319713" y="6288088"/>
          <p14:tracePt t="148925" x="5327650" y="6288088"/>
          <p14:tracePt t="148933" x="5345113" y="6288088"/>
          <p14:tracePt t="148941" x="5360988" y="6280150"/>
          <p14:tracePt t="148949" x="5386388" y="6270625"/>
          <p14:tracePt t="148957" x="5410200" y="6270625"/>
          <p14:tracePt t="148965" x="5443538" y="6270625"/>
          <p14:tracePt t="148973" x="5476875" y="6270625"/>
          <p14:tracePt t="148982" x="5510213" y="6270625"/>
          <p14:tracePt t="148989" x="5526088" y="6270625"/>
          <p14:tracePt t="148999" x="5541963" y="6270625"/>
          <p14:tracePt t="149005" x="5559425" y="6270625"/>
          <p14:tracePt t="149015" x="5575300" y="6270625"/>
          <p14:tracePt t="149021" x="5592763" y="6270625"/>
          <p14:tracePt t="149063" x="5608638" y="6288088"/>
          <p14:tracePt t="149069" x="5608638" y="6296025"/>
          <p14:tracePt t="149109" x="5608638" y="6303963"/>
          <p14:tracePt t="149125" x="5600700" y="6311900"/>
          <p14:tracePt t="149133" x="5575300" y="6329363"/>
          <p14:tracePt t="149141" x="5567363" y="6329363"/>
          <p14:tracePt t="149149" x="5559425" y="6337300"/>
          <p14:tracePt t="149157" x="5534025" y="6354763"/>
          <p14:tracePt t="149173" x="5526088" y="6362700"/>
          <p14:tracePt t="149182" x="5510213" y="6362700"/>
          <p14:tracePt t="149189" x="5500688" y="6378575"/>
          <p14:tracePt t="149205" x="5492750" y="6378575"/>
          <p14:tracePt t="149215" x="5476875" y="6378575"/>
          <p14:tracePt t="149237" x="5468938" y="6378575"/>
          <p14:tracePt t="149294" x="5459413" y="6378575"/>
          <p14:tracePt t="149301" x="5451475" y="6378575"/>
          <p14:tracePt t="149493" x="5435600" y="6378575"/>
          <p14:tracePt t="149501" x="5427663" y="6370638"/>
          <p14:tracePt t="149509" x="5410200" y="6370638"/>
          <p14:tracePt t="149525" x="5402263" y="6370638"/>
          <p14:tracePt t="149533" x="5386388" y="6354763"/>
          <p14:tracePt t="151045" x="5402263" y="6354763"/>
          <p14:tracePt t="151053" x="5427663" y="6354763"/>
          <p14:tracePt t="151062" x="5443538" y="6354763"/>
          <p14:tracePt t="151069" x="5500688" y="6354763"/>
          <p14:tracePt t="151077" x="5616575" y="6354763"/>
          <p14:tracePt t="151085" x="5773738" y="6354763"/>
          <p14:tracePt t="151093" x="6038850" y="6354763"/>
          <p14:tracePt t="151101" x="6294438" y="6345238"/>
          <p14:tracePt t="151109" x="6550025" y="6311900"/>
          <p14:tracePt t="151117" x="6872288" y="6288088"/>
          <p14:tracePt t="151125" x="7194550" y="6246813"/>
          <p14:tracePt t="151133" x="7542213" y="6197600"/>
          <p14:tracePt t="151141" x="7888288" y="6138863"/>
          <p14:tracePt t="151151" x="8285163" y="6073775"/>
          <p14:tracePt t="151157" x="8640763" y="5981700"/>
          <p14:tracePt t="151167" x="8994775" y="5891213"/>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861847A1-9906-42DF-B10B-00F14C0381B5}"/>
                  </a:ext>
                </a:extLst>
              </p:cNvPr>
              <p:cNvSpPr txBox="1"/>
              <p:nvPr/>
            </p:nvSpPr>
            <p:spPr>
              <a:xfrm>
                <a:off x="231211" y="2957752"/>
                <a:ext cx="832104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Comparing the Legendre transformation defining </a:t>
                </a:r>
                <a14:m>
                  <m:oMath xmlns:m="http://schemas.openxmlformats.org/officeDocument/2006/math">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Ω</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with the expression we got for the logarithm of the grand canonical partition function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we see that the grand canonical potential is related to the grand canonical partition function similarly as the free energy is related to the canonical partition:</a:t>
                </a:r>
              </a:p>
            </p:txBody>
          </p:sp>
        </mc:Choice>
        <mc:Fallback xmlns="">
          <p:sp>
            <p:nvSpPr>
              <p:cNvPr id="33" name="TextBox 32">
                <a:extLst>
                  <a:ext uri="{FF2B5EF4-FFF2-40B4-BE49-F238E27FC236}">
                    <a16:creationId xmlns:a16="http://schemas.microsoft.com/office/drawing/2014/main" id="{861847A1-9906-42DF-B10B-00F14C0381B5}"/>
                  </a:ext>
                </a:extLst>
              </p:cNvPr>
              <p:cNvSpPr txBox="1">
                <a:spLocks noRot="1" noChangeAspect="1" noMove="1" noResize="1" noEditPoints="1" noAdjustHandles="1" noChangeArrowheads="1" noChangeShapeType="1" noTextEdit="1"/>
              </p:cNvSpPr>
              <p:nvPr/>
            </p:nvSpPr>
            <p:spPr>
              <a:xfrm>
                <a:off x="231211" y="2957752"/>
                <a:ext cx="8321040" cy="1754326"/>
              </a:xfrm>
              <a:prstGeom prst="rect">
                <a:avLst/>
              </a:prstGeom>
              <a:blipFill>
                <a:blip r:embed="rId13"/>
                <a:stretch>
                  <a:fillRect l="-659" t="-1736" b="-4514"/>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56C120BD-933B-4467-963F-E29A9E84AF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CE0CA2-1A48-4B23-8A77-1A9F640E54E6}" type="slidenum">
              <a:rPr kumimoji="0" lang="sk-S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sk-S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26DAE99-9E0B-40B2-B1F1-D11159940DD8}"/>
              </a:ext>
            </a:extLst>
          </p:cNvPr>
          <p:cNvSpPr txBox="1"/>
          <p:nvPr/>
        </p:nvSpPr>
        <p:spPr>
          <a:xfrm>
            <a:off x="1685925" y="226367"/>
            <a:ext cx="5448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Further thermodynamic potentials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C3EAC6F-2479-4A21-81BA-BA14044EC910}"/>
                  </a:ext>
                </a:extLst>
              </p:cNvPr>
              <p:cNvSpPr txBox="1"/>
              <p:nvPr/>
            </p:nvSpPr>
            <p:spPr>
              <a:xfrm>
                <a:off x="200694" y="754099"/>
                <a:ext cx="88518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The thermodynamic potential with native variables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𝑇</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𝑉</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𝜇</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is the grand canonical potential  </a:t>
                </a:r>
              </a:p>
            </p:txBody>
          </p:sp>
        </mc:Choice>
        <mc:Fallback xmlns="">
          <p:sp>
            <p:nvSpPr>
              <p:cNvPr id="4" name="TextBox 3">
                <a:extLst>
                  <a:ext uri="{FF2B5EF4-FFF2-40B4-BE49-F238E27FC236}">
                    <a16:creationId xmlns:a16="http://schemas.microsoft.com/office/drawing/2014/main" id="{FC3EAC6F-2479-4A21-81BA-BA14044EC910}"/>
                  </a:ext>
                </a:extLst>
              </p:cNvPr>
              <p:cNvSpPr txBox="1">
                <a:spLocks noRot="1" noChangeAspect="1" noMove="1" noResize="1" noEditPoints="1" noAdjustHandles="1" noChangeArrowheads="1" noChangeShapeType="1" noTextEdit="1"/>
              </p:cNvSpPr>
              <p:nvPr/>
            </p:nvSpPr>
            <p:spPr>
              <a:xfrm>
                <a:off x="200694" y="754099"/>
                <a:ext cx="8851865" cy="369332"/>
              </a:xfrm>
              <a:prstGeom prst="rect">
                <a:avLst/>
              </a:prstGeom>
              <a:blipFill>
                <a:blip r:embed="rId14"/>
                <a:stretch>
                  <a:fillRect l="-620" t="-10000" b="-26667"/>
                </a:stretch>
              </a:blipFill>
            </p:spPr>
            <p:txBody>
              <a:bodyPr/>
              <a:lstStyle/>
              <a:p>
                <a:r>
                  <a:rPr lang="en-US">
                    <a:noFill/>
                  </a:rPr>
                  <a:t> </a:t>
                </a:r>
              </a:p>
            </p:txBody>
          </p:sp>
        </mc:Fallback>
      </mc:AlternateContent>
      <p:pic>
        <p:nvPicPr>
          <p:cNvPr id="23" name="Picture 22">
            <a:extLst>
              <a:ext uri="{FF2B5EF4-FFF2-40B4-BE49-F238E27FC236}">
                <a16:creationId xmlns:a16="http://schemas.microsoft.com/office/drawing/2014/main" id="{367B3F3D-7BFE-4001-A439-FB300A769F48}"/>
              </a:ext>
            </a:extLst>
          </p:cNvPr>
          <p:cNvPicPr>
            <a:picLocks noChangeAspect="1"/>
          </p:cNvPicPr>
          <p:nvPr>
            <p:custDataLst>
              <p:tags r:id="rId1"/>
            </p:custDataLst>
          </p:nvPr>
        </p:nvPicPr>
        <p:blipFill>
          <a:blip r:embed="rId15" cstate="print">
            <a:extLst>
              <a:ext uri="{28A0092B-C50C-407E-A947-70E740481C1C}">
                <a14:useLocalDpi xmlns:a14="http://schemas.microsoft.com/office/drawing/2010/main" val="0"/>
              </a:ext>
            </a:extLst>
          </a:blip>
          <a:stretch>
            <a:fillRect/>
          </a:stretch>
        </p:blipFill>
        <p:spPr>
          <a:xfrm>
            <a:off x="3084362" y="1295613"/>
            <a:ext cx="2681143" cy="229714"/>
          </a:xfrm>
          <a:prstGeom prst="rect">
            <a:avLst/>
          </a:prstGeom>
        </p:spPr>
      </p:pic>
      <p:pic>
        <p:nvPicPr>
          <p:cNvPr id="25" name="Picture 24">
            <a:extLst>
              <a:ext uri="{FF2B5EF4-FFF2-40B4-BE49-F238E27FC236}">
                <a16:creationId xmlns:a16="http://schemas.microsoft.com/office/drawing/2014/main" id="{3E200F44-5CA5-4855-81E3-3F764AEA5833}"/>
              </a:ext>
            </a:extLst>
          </p:cNvPr>
          <p:cNvPicPr>
            <a:picLocks noChangeAspect="1"/>
          </p:cNvPicPr>
          <p:nvPr>
            <p:custDataLst>
              <p:tags r:id="rId2"/>
            </p:custDataLst>
          </p:nvPr>
        </p:nvPicPr>
        <p:blipFill>
          <a:blip r:embed="rId16" cstate="print">
            <a:extLst>
              <a:ext uri="{28A0092B-C50C-407E-A947-70E740481C1C}">
                <a14:useLocalDpi xmlns:a14="http://schemas.microsoft.com/office/drawing/2010/main" val="0"/>
              </a:ext>
            </a:extLst>
          </a:blip>
          <a:stretch>
            <a:fillRect/>
          </a:stretch>
        </p:blipFill>
        <p:spPr>
          <a:xfrm>
            <a:off x="3084362" y="1744394"/>
            <a:ext cx="2645143" cy="210857"/>
          </a:xfrm>
          <a:prstGeom prst="rect">
            <a:avLst/>
          </a:prstGeom>
        </p:spPr>
      </p:pic>
      <p:pic>
        <p:nvPicPr>
          <p:cNvPr id="27" name="Picture 26">
            <a:extLst>
              <a:ext uri="{FF2B5EF4-FFF2-40B4-BE49-F238E27FC236}">
                <a16:creationId xmlns:a16="http://schemas.microsoft.com/office/drawing/2014/main" id="{22BF8C10-D108-4FEF-BE14-24283E46D29C}"/>
              </a:ext>
            </a:extLst>
          </p:cNvPr>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473497" y="2202563"/>
            <a:ext cx="1649143" cy="593143"/>
          </a:xfrm>
          <a:prstGeom prst="rect">
            <a:avLst/>
          </a:prstGeom>
        </p:spPr>
      </p:pic>
      <p:pic>
        <p:nvPicPr>
          <p:cNvPr id="31" name="Picture 30">
            <a:extLst>
              <a:ext uri="{FF2B5EF4-FFF2-40B4-BE49-F238E27FC236}">
                <a16:creationId xmlns:a16="http://schemas.microsoft.com/office/drawing/2014/main" id="{99312B9D-D592-4527-88A0-478E55C16BE5}"/>
              </a:ext>
            </a:extLst>
          </p:cNvPr>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6421003" y="2198010"/>
            <a:ext cx="1743429" cy="589714"/>
          </a:xfrm>
          <a:prstGeom prst="rect">
            <a:avLst/>
          </a:prstGeom>
        </p:spPr>
      </p:pic>
      <p:pic>
        <p:nvPicPr>
          <p:cNvPr id="29" name="Picture 28">
            <a:extLst>
              <a:ext uri="{FF2B5EF4-FFF2-40B4-BE49-F238E27FC236}">
                <a16:creationId xmlns:a16="http://schemas.microsoft.com/office/drawing/2014/main" id="{7CC3AC99-9297-451B-9911-138B74B7BDAC}"/>
              </a:ext>
            </a:extLst>
          </p:cNvPr>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3471233" y="2237954"/>
            <a:ext cx="1630286" cy="593143"/>
          </a:xfrm>
          <a:prstGeom prst="rect">
            <a:avLst/>
          </a:prstGeom>
        </p:spPr>
      </p:pic>
      <p:sp>
        <p:nvSpPr>
          <p:cNvPr id="13" name="Rectangle 12">
            <a:extLst>
              <a:ext uri="{FF2B5EF4-FFF2-40B4-BE49-F238E27FC236}">
                <a16:creationId xmlns:a16="http://schemas.microsoft.com/office/drawing/2014/main" id="{4C27763B-7470-4142-BCDC-02D53AC17DAA}"/>
              </a:ext>
            </a:extLst>
          </p:cNvPr>
          <p:cNvSpPr/>
          <p:nvPr/>
        </p:nvSpPr>
        <p:spPr>
          <a:xfrm>
            <a:off x="355600" y="2088619"/>
            <a:ext cx="7858125" cy="8119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39EAC0B7-610D-4DF3-A0F8-01DC7F4B7E18}"/>
              </a:ext>
            </a:extLst>
          </p:cNvPr>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2662647" y="3557286"/>
            <a:ext cx="3524572" cy="464571"/>
          </a:xfrm>
          <a:prstGeom prst="rect">
            <a:avLst/>
          </a:prstGeom>
        </p:spPr>
      </p:pic>
      <p:pic>
        <p:nvPicPr>
          <p:cNvPr id="47" name="Picture 46">
            <a:extLst>
              <a:ext uri="{FF2B5EF4-FFF2-40B4-BE49-F238E27FC236}">
                <a16:creationId xmlns:a16="http://schemas.microsoft.com/office/drawing/2014/main" id="{5EE4AE1D-FD07-4903-9B4D-4D6A9698BB9A}"/>
              </a:ext>
            </a:extLst>
          </p:cNvPr>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3733714" y="4758544"/>
            <a:ext cx="1490286" cy="487619"/>
          </a:xfrm>
          <a:prstGeom prst="rect">
            <a:avLst/>
          </a:prstGeom>
        </p:spPr>
      </p:pic>
      <p:sp>
        <p:nvSpPr>
          <p:cNvPr id="36" name="Rectangle 35">
            <a:extLst>
              <a:ext uri="{FF2B5EF4-FFF2-40B4-BE49-F238E27FC236}">
                <a16:creationId xmlns:a16="http://schemas.microsoft.com/office/drawing/2014/main" id="{D29822CD-FB62-4DBF-9299-45C4012E4F28}"/>
              </a:ext>
            </a:extLst>
          </p:cNvPr>
          <p:cNvSpPr/>
          <p:nvPr/>
        </p:nvSpPr>
        <p:spPr>
          <a:xfrm>
            <a:off x="3564061" y="4698191"/>
            <a:ext cx="1810579" cy="5623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185FA257-54C7-41C2-9F4F-1E098AC29536}"/>
                  </a:ext>
                </a:extLst>
              </p:cNvPr>
              <p:cNvSpPr txBox="1"/>
              <p:nvPr/>
            </p:nvSpPr>
            <p:spPr>
              <a:xfrm>
                <a:off x="169579" y="5248104"/>
                <a:ext cx="83210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There are other ways how to express  </a:t>
                </a:r>
                <a14:m>
                  <m:oMath xmlns:m="http://schemas.openxmlformats.org/officeDocument/2006/math">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Ω</m:t>
                    </m:r>
                    <m: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p:txBody>
          </p:sp>
        </mc:Choice>
        <mc:Fallback xmlns="">
          <p:sp>
            <p:nvSpPr>
              <p:cNvPr id="39" name="TextBox 38">
                <a:extLst>
                  <a:ext uri="{FF2B5EF4-FFF2-40B4-BE49-F238E27FC236}">
                    <a16:creationId xmlns:a16="http://schemas.microsoft.com/office/drawing/2014/main" id="{185FA257-54C7-41C2-9F4F-1E098AC29536}"/>
                  </a:ext>
                </a:extLst>
              </p:cNvPr>
              <p:cNvSpPr txBox="1">
                <a:spLocks noRot="1" noChangeAspect="1" noMove="1" noResize="1" noEditPoints="1" noAdjustHandles="1" noChangeArrowheads="1" noChangeShapeType="1" noTextEdit="1"/>
              </p:cNvSpPr>
              <p:nvPr/>
            </p:nvSpPr>
            <p:spPr>
              <a:xfrm>
                <a:off x="169579" y="5248104"/>
                <a:ext cx="8321040" cy="369332"/>
              </a:xfrm>
              <a:prstGeom prst="rect">
                <a:avLst/>
              </a:prstGeom>
              <a:blipFill>
                <a:blip r:embed="rId22"/>
                <a:stretch>
                  <a:fillRect l="-659" t="-10000" b="-26667"/>
                </a:stretch>
              </a:blipFill>
            </p:spPr>
            <p:txBody>
              <a:bodyPr/>
              <a:lstStyle/>
              <a:p>
                <a:r>
                  <a:rPr lang="en-US">
                    <a:noFill/>
                  </a:rPr>
                  <a:t> </a:t>
                </a:r>
              </a:p>
            </p:txBody>
          </p:sp>
        </mc:Fallback>
      </mc:AlternateContent>
      <p:pic>
        <p:nvPicPr>
          <p:cNvPr id="42" name="Picture 41">
            <a:extLst>
              <a:ext uri="{FF2B5EF4-FFF2-40B4-BE49-F238E27FC236}">
                <a16:creationId xmlns:a16="http://schemas.microsoft.com/office/drawing/2014/main" id="{7BBD4D97-DC89-4FC1-B7A1-920CEE004FD1}"/>
              </a:ext>
            </a:extLst>
          </p:cNvPr>
          <p:cNvPicPr>
            <a:picLocks noChangeAspect="1"/>
          </p:cNvPicPr>
          <p:nvPr>
            <p:custDataLst>
              <p:tags r:id="rId8"/>
            </p:custDataLst>
          </p:nvPr>
        </p:nvPicPr>
        <p:blipFill>
          <a:blip r:embed="rId23" cstate="print">
            <a:extLst>
              <a:ext uri="{28A0092B-C50C-407E-A947-70E740481C1C}">
                <a14:useLocalDpi xmlns:a14="http://schemas.microsoft.com/office/drawing/2010/main" val="0"/>
              </a:ext>
            </a:extLst>
          </a:blip>
          <a:stretch>
            <a:fillRect/>
          </a:stretch>
        </p:blipFill>
        <p:spPr>
          <a:xfrm>
            <a:off x="1298068" y="5627092"/>
            <a:ext cx="6384000" cy="229714"/>
          </a:xfrm>
          <a:prstGeom prst="rect">
            <a:avLst/>
          </a:prstGeom>
        </p:spPr>
      </p:pic>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AEB5D751-21ED-40C3-AAA4-BEC8D2AE52CC}"/>
                  </a:ext>
                </a:extLst>
              </p:cNvPr>
              <p:cNvSpPr txBox="1"/>
              <p:nvPr/>
            </p:nvSpPr>
            <p:spPr>
              <a:xfrm>
                <a:off x="190571" y="5895258"/>
                <a:ext cx="84023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Now we understand why we have got for the ideal gas in the classical approximation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It is due to the ideal gas equation of state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𝑝𝑉</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𝑁𝑘𝑇</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p>
            </p:txBody>
          </p:sp>
        </mc:Choice>
        <mc:Fallback xmlns="">
          <p:sp>
            <p:nvSpPr>
              <p:cNvPr id="43" name="TextBox 42">
                <a:extLst>
                  <a:ext uri="{FF2B5EF4-FFF2-40B4-BE49-F238E27FC236}">
                    <a16:creationId xmlns:a16="http://schemas.microsoft.com/office/drawing/2014/main" id="{AEB5D751-21ED-40C3-AAA4-BEC8D2AE52CC}"/>
                  </a:ext>
                </a:extLst>
              </p:cNvPr>
              <p:cNvSpPr txBox="1">
                <a:spLocks noRot="1" noChangeAspect="1" noMove="1" noResize="1" noEditPoints="1" noAdjustHandles="1" noChangeArrowheads="1" noChangeShapeType="1" noTextEdit="1"/>
              </p:cNvSpPr>
              <p:nvPr/>
            </p:nvSpPr>
            <p:spPr>
              <a:xfrm>
                <a:off x="190571" y="5895258"/>
                <a:ext cx="8402320" cy="646331"/>
              </a:xfrm>
              <a:prstGeom prst="rect">
                <a:avLst/>
              </a:prstGeom>
              <a:blipFill>
                <a:blip r:embed="rId24"/>
                <a:stretch>
                  <a:fillRect l="-580" t="-4717" b="-14151"/>
                </a:stretch>
              </a:blipFill>
            </p:spPr>
            <p:txBody>
              <a:bodyPr/>
              <a:lstStyle/>
              <a:p>
                <a:r>
                  <a:rPr lang="en-US">
                    <a:noFill/>
                  </a:rPr>
                  <a:t> </a:t>
                </a:r>
              </a:p>
            </p:txBody>
          </p:sp>
        </mc:Fallback>
      </mc:AlternateContent>
      <p:pic>
        <p:nvPicPr>
          <p:cNvPr id="52" name="Picture 51">
            <a:extLst>
              <a:ext uri="{FF2B5EF4-FFF2-40B4-BE49-F238E27FC236}">
                <a16:creationId xmlns:a16="http://schemas.microsoft.com/office/drawing/2014/main" id="{FAEC5DC1-7982-4A19-9425-768A1DB178F7}"/>
              </a:ext>
            </a:extLst>
          </p:cNvPr>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8178418" y="6009067"/>
            <a:ext cx="807619" cy="141714"/>
          </a:xfrm>
          <a:prstGeom prst="rect">
            <a:avLst/>
          </a:prstGeom>
        </p:spPr>
      </p:pic>
      <p:pic>
        <p:nvPicPr>
          <p:cNvPr id="5" name="Audio 4">
            <a:hlinkClick r:id="" action="ppaction://media"/>
            <a:extLst>
              <a:ext uri="{FF2B5EF4-FFF2-40B4-BE49-F238E27FC236}">
                <a16:creationId xmlns:a16="http://schemas.microsoft.com/office/drawing/2014/main" id="{66B6349A-9E3A-4865-BBB2-942EE077098A}"/>
              </a:ext>
            </a:extLst>
          </p:cNvPr>
          <p:cNvPicPr>
            <a:picLocks noChangeAspect="1"/>
          </p:cNvPicPr>
          <p:nvPr>
            <a:audioFile r:link="rId11"/>
            <p:extLst>
              <p:ext uri="{DAA4B4D4-6D71-4841-9C94-3DE7FCFB9230}">
                <p14:media xmlns:p14="http://schemas.microsoft.com/office/powerpoint/2010/main" r:embed="rId10"/>
              </p:ext>
            </p:extLst>
          </p:nvPr>
        </p:nvPicPr>
        <p:blipFill>
          <a:blip r:embed="rId2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60898490"/>
      </p:ext>
    </p:extLst>
  </p:cSld>
  <p:clrMapOvr>
    <a:masterClrMapping/>
  </p:clrMapOvr>
  <mc:AlternateContent xmlns:mc="http://schemas.openxmlformats.org/markup-compatibility/2006">
    <mc:Choice xmlns:p14="http://schemas.microsoft.com/office/powerpoint/2010/main" Requires="p14">
      <p:transition spd="slow" p14:dur="2000" advTm="61403"/>
    </mc:Choice>
    <mc:Fallback>
      <p:transition spd="slow" advTm="61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284" x="8863013" y="3776663"/>
          <p14:tracePt t="293" x="8723313" y="3784600"/>
          <p14:tracePt t="300" x="8574088" y="3808413"/>
          <p14:tracePt t="309" x="8408988" y="3825875"/>
          <p14:tracePt t="315" x="8194675" y="3849688"/>
          <p14:tracePt t="325" x="8029575" y="3875088"/>
          <p14:tracePt t="331" x="7880350" y="3900488"/>
          <p14:tracePt t="342" x="7731125" y="3916363"/>
          <p14:tracePt t="348" x="7599363" y="3932238"/>
          <p14:tracePt t="358" x="7500938" y="3949700"/>
          <p14:tracePt t="364" x="7392988" y="3957638"/>
          <p14:tracePt t="373" x="7302500" y="3965575"/>
          <p14:tracePt t="380" x="7202488" y="3975100"/>
          <p14:tracePt t="387" x="7104063" y="3975100"/>
          <p14:tracePt t="396" x="6988175" y="3975100"/>
          <p14:tracePt t="404" x="6864350" y="3975100"/>
          <p14:tracePt t="412" x="6732588" y="3975100"/>
          <p14:tracePt t="420" x="6616700" y="3975100"/>
          <p14:tracePt t="428" x="6475413" y="3975100"/>
          <p14:tracePt t="436" x="6302375" y="3975100"/>
          <p14:tracePt t="443" x="6070600" y="3975100"/>
          <p14:tracePt t="452" x="5807075" y="3975100"/>
          <p14:tracePt t="460" x="5492750" y="3975100"/>
          <p14:tracePt t="468" x="5129213" y="3975100"/>
          <p14:tracePt t="477" x="4749800" y="3975100"/>
          <p14:tracePt t="484" x="4394200" y="3975100"/>
          <p14:tracePt t="493" x="4014788" y="3975100"/>
          <p14:tracePt t="500" x="3667125" y="3998913"/>
          <p14:tracePt t="510" x="3411538" y="4040188"/>
          <p14:tracePt t="516" x="3171825" y="4073525"/>
          <p14:tracePt t="526" x="2981325" y="4089400"/>
          <p14:tracePt t="532" x="2774950" y="4106863"/>
          <p14:tracePt t="542" x="2593975" y="4114800"/>
          <p14:tracePt t="548" x="2470150" y="4114800"/>
          <p14:tracePt t="557" x="2370138" y="4114800"/>
          <p14:tracePt t="564" x="2320925" y="4114800"/>
          <p14:tracePt t="574" x="2279650" y="4114800"/>
          <p14:tracePt t="580" x="2246313" y="4114800"/>
          <p14:tracePt t="588" x="2212975" y="4114800"/>
          <p14:tracePt t="604" x="2205038" y="4114800"/>
          <p14:tracePt t="620" x="2189163" y="4106863"/>
          <p14:tracePt t="628" x="2181225" y="4098925"/>
          <p14:tracePt t="636" x="2163763" y="4081463"/>
          <p14:tracePt t="644" x="2155825" y="4073525"/>
          <p14:tracePt t="652" x="2147888" y="4065588"/>
          <p14:tracePt t="668" x="2139950" y="4065588"/>
          <p14:tracePt t="677" x="2130425" y="4057650"/>
          <p14:tracePt t="684" x="2122488" y="4057650"/>
          <p14:tracePt t="700" x="2122488" y="4048125"/>
          <p14:tracePt t="709" x="2114550" y="4048125"/>
          <p14:tracePt t="1676" x="2130425" y="4048125"/>
          <p14:tracePt t="1684" x="2181225" y="4048125"/>
          <p14:tracePt t="1695" x="2254250" y="4048125"/>
          <p14:tracePt t="1700" x="2354263" y="4040188"/>
          <p14:tracePt t="1710" x="2478088" y="4032250"/>
          <p14:tracePt t="1716" x="2635250" y="3998913"/>
          <p14:tracePt t="1726" x="2874963" y="3957638"/>
          <p14:tracePt t="1732" x="3138488" y="3916363"/>
          <p14:tracePt t="1742" x="3436938" y="3875088"/>
          <p14:tracePt t="1748" x="3716338" y="3833813"/>
          <p14:tracePt t="1758" x="3997325" y="3792538"/>
          <p14:tracePt t="1764" x="4262438" y="3751263"/>
          <p14:tracePt t="1771" x="4559300" y="3717925"/>
          <p14:tracePt t="1779" x="4814888" y="3702050"/>
          <p14:tracePt t="1788" x="5046663" y="3694113"/>
          <p14:tracePt t="1796" x="5211763" y="3668713"/>
          <p14:tracePt t="1804" x="5402263" y="3660775"/>
          <p14:tracePt t="1812" x="5624513" y="3660775"/>
          <p14:tracePt t="1820" x="5807075" y="3643313"/>
          <p14:tracePt t="1828" x="5922963" y="3635375"/>
          <p14:tracePt t="1836" x="6005513" y="3627438"/>
          <p14:tracePt t="1846" x="6062663" y="3627438"/>
          <p14:tracePt t="1862" x="6070600" y="3627438"/>
          <p14:tracePt t="1895" x="6088063" y="3627438"/>
          <p14:tracePt t="1900" x="6111875" y="3627438"/>
          <p14:tracePt t="1911" x="6145213" y="3627438"/>
          <p14:tracePt t="1916" x="6170613" y="3619500"/>
          <p14:tracePt t="1927" x="6194425" y="3619500"/>
          <p14:tracePt t="1932" x="6219825" y="3619500"/>
          <p14:tracePt t="1944" x="6261100" y="3619500"/>
          <p14:tracePt t="1948" x="6294438" y="3619500"/>
          <p14:tracePt t="1960" x="6318250" y="3619500"/>
          <p14:tracePt t="1964" x="6343650" y="3619500"/>
          <p14:tracePt t="1972" x="6361113" y="3619500"/>
          <p14:tracePt t="1980" x="6369050" y="3619500"/>
          <p14:tracePt t="1988" x="6392863" y="3619500"/>
          <p14:tracePt t="1997" x="6410325" y="3619500"/>
          <p14:tracePt t="2004" x="6418263" y="3619500"/>
          <p14:tracePt t="2020" x="6426200" y="3619500"/>
          <p14:tracePt t="2956" x="6410325" y="3619500"/>
          <p14:tracePt t="2964" x="6327775" y="3619500"/>
          <p14:tracePt t="2972" x="6245225" y="3627438"/>
          <p14:tracePt t="2980" x="6145213" y="3635375"/>
          <p14:tracePt t="2988" x="6046788" y="3643313"/>
          <p14:tracePt t="2997" x="5988050" y="3652838"/>
          <p14:tracePt t="3005" x="5972175" y="3652838"/>
          <p14:tracePt t="3013" x="5956300" y="3652838"/>
          <p14:tracePt t="3045" x="5946775" y="3652838"/>
          <p14:tracePt t="3052" x="5930900" y="3652838"/>
          <p14:tracePt t="3062" x="5905500" y="3643313"/>
          <p14:tracePt t="3069" x="5889625" y="3643313"/>
          <p14:tracePt t="3080" x="5864225" y="3635375"/>
          <p14:tracePt t="3084" x="5807075" y="3619500"/>
          <p14:tracePt t="3094" x="5724525" y="3602038"/>
          <p14:tracePt t="3100" x="5641975" y="3568700"/>
          <p14:tracePt t="3110" x="5551488" y="3536950"/>
          <p14:tracePt t="3116" x="5476875" y="3511550"/>
          <p14:tracePt t="3128" x="5394325" y="3486150"/>
          <p14:tracePt t="3132" x="5327650" y="3454400"/>
          <p14:tracePt t="3141" x="5278438" y="3429000"/>
          <p14:tracePt t="3149" x="5229225" y="3403600"/>
          <p14:tracePt t="3156" x="5219700" y="3403600"/>
          <p14:tracePt t="3164" x="5203825" y="3395663"/>
          <p14:tracePt t="3172" x="5162550" y="3387725"/>
          <p14:tracePt t="3180" x="5121275" y="3371850"/>
          <p14:tracePt t="3188" x="5046663" y="3354388"/>
          <p14:tracePt t="3197" x="4956175" y="3346450"/>
          <p14:tracePt t="3204" x="4857750" y="3330575"/>
          <p14:tracePt t="3212" x="4749800" y="3313113"/>
          <p14:tracePt t="3221" x="4659313" y="3289300"/>
          <p14:tracePt t="3230" x="4535488" y="3263900"/>
          <p14:tracePt t="3236" x="4435475" y="3246438"/>
          <p14:tracePt t="3245" x="4329113" y="3214688"/>
          <p14:tracePt t="3252" x="4237038" y="3189288"/>
          <p14:tracePt t="3262" x="4171950" y="3163888"/>
          <p14:tracePt t="3268" x="4121150" y="3148013"/>
          <p14:tracePt t="3279" x="4113213" y="3140075"/>
          <p14:tracePt t="3284" x="4105275" y="3140075"/>
          <p14:tracePt t="3294" x="4089400" y="3122613"/>
          <p14:tracePt t="3300" x="4079875" y="3122613"/>
          <p14:tracePt t="3311" x="4064000" y="3106738"/>
          <p14:tracePt t="3316" x="4030663" y="3090863"/>
          <p14:tracePt t="3328" x="4014788" y="3073400"/>
          <p14:tracePt t="3332" x="3981450" y="3040063"/>
          <p14:tracePt t="3340" x="3948113" y="3008313"/>
          <p14:tracePt t="3348" x="3924300" y="2990850"/>
          <p14:tracePt t="3356" x="3898900" y="2957513"/>
          <p14:tracePt t="3364" x="3857625" y="2916238"/>
          <p14:tracePt t="3373" x="3816350" y="2867025"/>
          <p14:tracePt t="3380" x="3775075" y="2817813"/>
          <p14:tracePt t="3388" x="3733800" y="2776538"/>
          <p14:tracePt t="3397" x="3700463" y="2743200"/>
          <p14:tracePt t="3405" x="3659188" y="2709863"/>
          <p14:tracePt t="3413" x="3625850" y="2676525"/>
          <p14:tracePt t="3420" x="3592513" y="2627313"/>
          <p14:tracePt t="3429" x="3551238" y="2570163"/>
          <p14:tracePt t="3437" x="3494088" y="2519363"/>
          <p14:tracePt t="3445" x="3444875" y="2470150"/>
          <p14:tracePt t="3452" x="3378200" y="2405063"/>
          <p14:tracePt t="3462" x="3336925" y="2354263"/>
          <p14:tracePt t="3468" x="3295650" y="2322513"/>
          <p14:tracePt t="3484" x="3270250" y="2297113"/>
          <p14:tracePt t="3494" x="3246438" y="2281238"/>
          <p14:tracePt t="3500" x="3246438" y="2255838"/>
          <p14:tracePt t="3511" x="3228975" y="2222500"/>
          <p14:tracePt t="3516" x="3205163" y="2181225"/>
          <p14:tracePt t="3527" x="3197225" y="2139950"/>
          <p14:tracePt t="3532" x="3171825" y="2098675"/>
          <p14:tracePt t="3540" x="3146425" y="2057400"/>
          <p14:tracePt t="3556" x="3130550" y="2024063"/>
          <p14:tracePt t="3564" x="3130550" y="2008188"/>
          <p14:tracePt t="3572" x="3130550" y="2000250"/>
          <p14:tracePt t="3580" x="3130550" y="1974850"/>
          <p14:tracePt t="3589" x="3122613" y="1949450"/>
          <p14:tracePt t="3596" x="3114675" y="1941513"/>
          <p14:tracePt t="3613" x="3114675" y="1925638"/>
          <p14:tracePt t="3620" x="3114675" y="1917700"/>
          <p14:tracePt t="3668" x="3114675" y="1908175"/>
          <p14:tracePt t="3692" x="3114675" y="1900238"/>
          <p14:tracePt t="3724" x="3122613" y="1892300"/>
          <p14:tracePt t="3740" x="3146425" y="1884363"/>
          <p14:tracePt t="3756" x="3155950" y="1874838"/>
          <p14:tracePt t="3764" x="3171825" y="1866900"/>
          <p14:tracePt t="3772" x="3187700" y="1866900"/>
          <p14:tracePt t="3796" x="3187700" y="1858963"/>
          <p14:tracePt t="3813" x="3197225" y="1851025"/>
          <p14:tracePt t="3829" x="3205163" y="1851025"/>
          <p14:tracePt t="3836" x="3221038" y="1843088"/>
          <p14:tracePt t="3846" x="3238500" y="1833563"/>
          <p14:tracePt t="3852" x="3254375" y="1833563"/>
          <p14:tracePt t="3862" x="3279775" y="1833563"/>
          <p14:tracePt t="3868" x="3295650" y="1833563"/>
          <p14:tracePt t="3882" x="3303588" y="1833563"/>
          <p14:tracePt t="3884" x="3303588" y="1825625"/>
          <p14:tracePt t="3949" x="3313113" y="1825625"/>
          <p14:tracePt t="3956" x="3321050" y="1825625"/>
          <p14:tracePt t="3964" x="3328988" y="1817688"/>
          <p14:tracePt t="4540" x="3336925" y="1817688"/>
          <p14:tracePt t="4588" x="3344863" y="1833563"/>
          <p14:tracePt t="4596" x="3354388" y="1833563"/>
          <p14:tracePt t="4604" x="3362325" y="1833563"/>
          <p14:tracePt t="4613" x="3395663" y="1851025"/>
          <p14:tracePt t="4620" x="3411538" y="1851025"/>
          <p14:tracePt t="4630" x="3436938" y="1851025"/>
          <p14:tracePt t="4636" x="3468688" y="1858963"/>
          <p14:tracePt t="4646" x="3478213" y="1866900"/>
          <p14:tracePt t="4652" x="3486150" y="1866900"/>
          <p14:tracePt t="4662" x="3494088" y="1866900"/>
          <p14:tracePt t="4668" x="3509963" y="1866900"/>
          <p14:tracePt t="4680" x="3535363" y="1874838"/>
          <p14:tracePt t="4684" x="3584575" y="1884363"/>
          <p14:tracePt t="4695" x="3602038" y="1884363"/>
          <p14:tracePt t="4700" x="3625850" y="1884363"/>
          <p14:tracePt t="4712" x="3651250" y="1884363"/>
          <p14:tracePt t="4716" x="3675063" y="1884363"/>
          <p14:tracePt t="4724" x="3700463" y="1884363"/>
          <p14:tracePt t="4732" x="3716338" y="1884363"/>
          <p14:tracePt t="4740" x="3725863" y="1884363"/>
          <p14:tracePt t="4748" x="3733800" y="1884363"/>
          <p14:tracePt t="4756" x="3757613" y="1884363"/>
          <p14:tracePt t="4764" x="3790950" y="1884363"/>
          <p14:tracePt t="4772" x="3816350" y="1884363"/>
          <p14:tracePt t="4781" x="3824288" y="1884363"/>
          <p14:tracePt t="4788" x="3841750" y="1884363"/>
          <p14:tracePt t="4797" x="3849688" y="1884363"/>
          <p14:tracePt t="4804" x="3857625" y="1884363"/>
          <p14:tracePt t="4814" x="3865563" y="1884363"/>
          <p14:tracePt t="4868" x="3873500" y="1884363"/>
          <p14:tracePt t="4877" x="3883025" y="1884363"/>
          <p14:tracePt t="4885" x="3914775" y="1884363"/>
          <p14:tracePt t="4893" x="3924300" y="1884363"/>
          <p14:tracePt t="4900" x="3965575" y="1884363"/>
          <p14:tracePt t="4909" x="3981450" y="1884363"/>
          <p14:tracePt t="4916" x="4014788" y="1884363"/>
          <p14:tracePt t="4925" x="4056063" y="1884363"/>
          <p14:tracePt t="4932" x="4097338" y="1884363"/>
          <p14:tracePt t="4941" x="4130675" y="1884363"/>
          <p14:tracePt t="4948" x="4179888" y="1892300"/>
          <p14:tracePt t="4956" x="4229100" y="1892300"/>
          <p14:tracePt t="4964" x="4278313" y="1900238"/>
          <p14:tracePt t="4972" x="4311650" y="1908175"/>
          <p14:tracePt t="4981" x="4352925" y="1908175"/>
          <p14:tracePt t="4988" x="4394200" y="1917700"/>
          <p14:tracePt t="4997" x="4435475" y="1925638"/>
          <p14:tracePt t="5004" x="4494213" y="1941513"/>
          <p14:tracePt t="5013" x="4543425" y="1949450"/>
          <p14:tracePt t="5020" x="4592638" y="1958975"/>
          <p14:tracePt t="5030" x="4641850" y="1974850"/>
          <p14:tracePt t="5036" x="4683125" y="1982788"/>
          <p14:tracePt t="5046" x="4732338" y="1982788"/>
          <p14:tracePt t="5052" x="4773613" y="1982788"/>
          <p14:tracePt t="5064" x="4832350" y="1982788"/>
          <p14:tracePt t="5068" x="4889500" y="1982788"/>
          <p14:tracePt t="5081" x="4940300" y="1982788"/>
          <p14:tracePt t="5084" x="4997450" y="1990725"/>
          <p14:tracePt t="5096" x="5046663" y="1990725"/>
          <p14:tracePt t="5100" x="5080000" y="1990725"/>
          <p14:tracePt t="5109" x="5113338" y="1990725"/>
          <p14:tracePt t="5116" x="5154613" y="1990725"/>
          <p14:tracePt t="5124" x="5195888" y="1990725"/>
          <p14:tracePt t="5132" x="5229225" y="1990725"/>
          <p14:tracePt t="5140" x="5260975" y="2000250"/>
          <p14:tracePt t="5148" x="5294313" y="2000250"/>
          <p14:tracePt t="5157" x="5335588" y="2008188"/>
          <p14:tracePt t="5164" x="5345113" y="2016125"/>
          <p14:tracePt t="5172" x="5360988" y="2024063"/>
          <p14:tracePt t="5181" x="5386388" y="2024063"/>
          <p14:tracePt t="5188" x="5435600" y="2024063"/>
          <p14:tracePt t="5198" x="5476875" y="2024063"/>
          <p14:tracePt t="5204" x="5526088" y="2024063"/>
          <p14:tracePt t="5214" x="5567363" y="2024063"/>
          <p14:tracePt t="5220" x="5624513" y="2024063"/>
          <p14:tracePt t="5231" x="5691188" y="2024063"/>
          <p14:tracePt t="5236" x="5765800" y="2024063"/>
          <p14:tracePt t="5246" x="5840413" y="2024063"/>
          <p14:tracePt t="5252" x="5922963" y="2024063"/>
          <p14:tracePt t="5262" x="5988050" y="2024063"/>
          <p14:tracePt t="5268" x="6054725" y="2024063"/>
          <p14:tracePt t="5279" x="6103938" y="2024063"/>
          <p14:tracePt t="5284" x="6162675" y="2024063"/>
          <p14:tracePt t="5297" x="6219825" y="2024063"/>
          <p14:tracePt t="5300" x="6276975" y="2024063"/>
          <p14:tracePt t="5309" x="6318250" y="2024063"/>
          <p14:tracePt t="5316" x="6351588" y="2024063"/>
          <p14:tracePt t="5324" x="6402388" y="2024063"/>
          <p14:tracePt t="5332" x="6426200" y="2024063"/>
          <p14:tracePt t="5340" x="6451600" y="2024063"/>
          <p14:tracePt t="5404" x="6451600" y="2032000"/>
          <p14:tracePt t="5414" x="6451600" y="2041525"/>
          <p14:tracePt t="5420" x="6426200" y="2057400"/>
          <p14:tracePt t="5430" x="6392863" y="2057400"/>
          <p14:tracePt t="5436" x="6351588" y="2057400"/>
          <p14:tracePt t="5446" x="6310313" y="2065338"/>
          <p14:tracePt t="5452" x="6286500" y="2065338"/>
          <p14:tracePt t="5462" x="6261100" y="2065338"/>
          <p14:tracePt t="5468" x="6186488" y="2065338"/>
          <p14:tracePt t="5479" x="6103938" y="2065338"/>
          <p14:tracePt t="5484" x="6013450" y="2065338"/>
          <p14:tracePt t="5496" x="5905500" y="2065338"/>
          <p14:tracePt t="5500" x="5781675" y="2065338"/>
          <p14:tracePt t="5509" x="5634038" y="2065338"/>
          <p14:tracePt t="5516" x="5435600" y="2065338"/>
          <p14:tracePt t="5524" x="5229225" y="2065338"/>
          <p14:tracePt t="5532" x="5046663" y="2065338"/>
          <p14:tracePt t="5540" x="4840288" y="2049463"/>
          <p14:tracePt t="5548" x="4618038" y="2008188"/>
          <p14:tracePt t="5556" x="4427538" y="1982788"/>
          <p14:tracePt t="5565" x="4262438" y="1958975"/>
          <p14:tracePt t="5572" x="4113213" y="1941513"/>
          <p14:tracePt t="5581" x="3997325" y="1925638"/>
          <p14:tracePt t="5588" x="3924300" y="1917700"/>
          <p14:tracePt t="5598" x="3857625" y="1908175"/>
          <p14:tracePt t="5604" x="3808413" y="1900238"/>
          <p14:tracePt t="5614" x="3767138" y="1892300"/>
          <p14:tracePt t="5620" x="3716338" y="1884363"/>
          <p14:tracePt t="5631" x="3659188" y="1874838"/>
          <p14:tracePt t="5636" x="3617913" y="1874838"/>
          <p14:tracePt t="5647" x="3568700" y="1874838"/>
          <p14:tracePt t="5652" x="3535363" y="1874838"/>
          <p14:tracePt t="5663" x="3478213" y="1866900"/>
          <p14:tracePt t="5668" x="3436938" y="1858963"/>
          <p14:tracePt t="5680" x="3395663" y="1858963"/>
          <p14:tracePt t="5684" x="3386138" y="1858963"/>
          <p14:tracePt t="5700" x="3378200" y="1858963"/>
          <p14:tracePt t="5709" x="3370263" y="1858963"/>
          <p14:tracePt t="5724" x="3336925" y="1851025"/>
          <p14:tracePt t="5733" x="3313113" y="1851025"/>
          <p14:tracePt t="5740" x="3295650" y="1851025"/>
          <p14:tracePt t="5748" x="3254375" y="1851025"/>
          <p14:tracePt t="5756" x="3197225" y="1843088"/>
          <p14:tracePt t="5765" x="3146425" y="1843088"/>
          <p14:tracePt t="5772" x="3073400" y="1833563"/>
          <p14:tracePt t="5782" x="3006725" y="1817688"/>
          <p14:tracePt t="5788" x="2949575" y="1801813"/>
          <p14:tracePt t="5797" x="2916238" y="1792288"/>
          <p14:tracePt t="5804" x="2898775" y="1792288"/>
          <p14:tracePt t="5900" x="2908300" y="1784350"/>
          <p14:tracePt t="5916" x="2916238" y="1776413"/>
          <p14:tracePt t="5924" x="2924175" y="1768475"/>
          <p14:tracePt t="5932" x="2932113" y="1768475"/>
          <p14:tracePt t="5940" x="2940050" y="1760538"/>
          <p14:tracePt t="5949" x="2949575" y="1760538"/>
          <p14:tracePt t="5956" x="2981325" y="1751013"/>
          <p14:tracePt t="5965" x="2998788" y="1743075"/>
          <p14:tracePt t="5972" x="3022600" y="1735138"/>
          <p14:tracePt t="5982" x="3048000" y="1727200"/>
          <p14:tracePt t="5988" x="3081338" y="1719263"/>
          <p14:tracePt t="5997" x="3105150" y="1709738"/>
          <p14:tracePt t="6004" x="3155950" y="1693863"/>
          <p14:tracePt t="6014" x="3205163" y="1677988"/>
          <p14:tracePt t="6020" x="3254375" y="1652588"/>
          <p14:tracePt t="6031" x="3287713" y="1636713"/>
          <p14:tracePt t="6036" x="3313113" y="1627188"/>
          <p14:tracePt t="6046" x="3344863" y="1619250"/>
          <p14:tracePt t="6052" x="3378200" y="1611313"/>
          <p14:tracePt t="6064" x="3419475" y="1595438"/>
          <p14:tracePt t="6068" x="3452813" y="1577975"/>
          <p14:tracePt t="6079" x="3502025" y="1562100"/>
          <p14:tracePt t="6084" x="3543300" y="1536700"/>
          <p14:tracePt t="6093" x="3592513" y="1511300"/>
          <p14:tracePt t="6100" x="3651250" y="1495425"/>
          <p14:tracePt t="6108" x="3700463" y="1487488"/>
          <p14:tracePt t="6116" x="3749675" y="1470025"/>
          <p14:tracePt t="6124" x="3790950" y="1462088"/>
          <p14:tracePt t="6132" x="3832225" y="1454150"/>
          <p14:tracePt t="6140" x="3873500" y="1446213"/>
          <p14:tracePt t="6150" x="3906838" y="1438275"/>
          <p14:tracePt t="6156" x="3956050" y="1428750"/>
          <p14:tracePt t="6166" x="3997325" y="1420813"/>
          <p14:tracePt t="6172" x="4048125" y="1420813"/>
          <p14:tracePt t="6181" x="4097338" y="1420813"/>
          <p14:tracePt t="6188" x="4146550" y="1420813"/>
          <p14:tracePt t="6198" x="4213225" y="1420813"/>
          <p14:tracePt t="6204" x="4270375" y="1420813"/>
          <p14:tracePt t="6214" x="4311650" y="1420813"/>
          <p14:tracePt t="6220" x="4352925" y="1420813"/>
          <p14:tracePt t="6231" x="4402138" y="1420813"/>
          <p14:tracePt t="6236" x="4435475" y="1420813"/>
          <p14:tracePt t="6246" x="4476750" y="1420813"/>
          <p14:tracePt t="6252" x="4518025" y="1420813"/>
          <p14:tracePt t="6264" x="4559300" y="1420813"/>
          <p14:tracePt t="6268" x="4618038" y="1420813"/>
          <p14:tracePt t="6279" x="4659313" y="1420813"/>
          <p14:tracePt t="6284" x="4716463" y="1420813"/>
          <p14:tracePt t="6293" x="4773613" y="1420813"/>
          <p14:tracePt t="6300" x="4840288" y="1420813"/>
          <p14:tracePt t="6308" x="4881563" y="1420813"/>
          <p14:tracePt t="6316" x="4922838" y="1420813"/>
          <p14:tracePt t="6324" x="4981575" y="1420813"/>
          <p14:tracePt t="6332" x="5013325" y="1420813"/>
          <p14:tracePt t="6340" x="5064125" y="1420813"/>
          <p14:tracePt t="6348" x="5105400" y="1420813"/>
          <p14:tracePt t="6356" x="5121275" y="1420813"/>
          <p14:tracePt t="6365" x="5154613" y="1428750"/>
          <p14:tracePt t="6372" x="5178425" y="1428750"/>
          <p14:tracePt t="6382" x="5195888" y="1428750"/>
          <p14:tracePt t="6388" x="5219700" y="1428750"/>
          <p14:tracePt t="6398" x="5237163" y="1428750"/>
          <p14:tracePt t="6404" x="5260975" y="1428750"/>
          <p14:tracePt t="6414" x="5286375" y="1428750"/>
          <p14:tracePt t="6420" x="5327650" y="1428750"/>
          <p14:tracePt t="6431" x="5360988" y="1428750"/>
          <p14:tracePt t="6436" x="5418138" y="1428750"/>
          <p14:tracePt t="6447" x="5459413" y="1428750"/>
          <p14:tracePt t="6452" x="5518150" y="1428750"/>
          <p14:tracePt t="6463" x="5559425" y="1428750"/>
          <p14:tracePt t="6468" x="5600700" y="1428750"/>
          <p14:tracePt t="6479" x="5649913" y="1428750"/>
          <p14:tracePt t="6484" x="5707063" y="1428750"/>
          <p14:tracePt t="6492" x="5773738" y="1428750"/>
          <p14:tracePt t="6500" x="5840413" y="1428750"/>
          <p14:tracePt t="6508" x="5905500" y="1428750"/>
          <p14:tracePt t="6516" x="5972175" y="1438275"/>
          <p14:tracePt t="6524" x="6029325" y="1446213"/>
          <p14:tracePt t="6532" x="6080125" y="1454150"/>
          <p14:tracePt t="6540" x="6121400" y="1462088"/>
          <p14:tracePt t="6550" x="6145213" y="1470025"/>
          <p14:tracePt t="6556" x="6186488" y="1487488"/>
          <p14:tracePt t="6566" x="6219825" y="1495425"/>
          <p14:tracePt t="6572" x="6235700" y="1495425"/>
          <p14:tracePt t="6582" x="6253163" y="1495425"/>
          <p14:tracePt t="6588" x="6261100" y="1495425"/>
          <p14:tracePt t="6599" x="6294438" y="1503363"/>
          <p14:tracePt t="6614" x="6310313" y="1511300"/>
          <p14:tracePt t="6620" x="6327775" y="1511300"/>
          <p14:tracePt t="6631" x="6361113" y="1528763"/>
          <p14:tracePt t="6636" x="6376988" y="1528763"/>
          <p14:tracePt t="6647" x="6402388" y="1528763"/>
          <p14:tracePt t="6652" x="6410325" y="1528763"/>
          <p14:tracePt t="6664" x="6426200" y="1528763"/>
          <p14:tracePt t="6668" x="6451600" y="1536700"/>
          <p14:tracePt t="6684" x="6467475" y="1536700"/>
          <p14:tracePt t="6700" x="6475413" y="1554163"/>
          <p14:tracePt t="6708" x="6492875" y="1554163"/>
          <p14:tracePt t="6724" x="6492875" y="1562100"/>
          <p14:tracePt t="6748" x="6492875" y="1585913"/>
          <p14:tracePt t="6756" x="6492875" y="1595438"/>
          <p14:tracePt t="6766" x="6484938" y="1611313"/>
          <p14:tracePt t="6772" x="6467475" y="1611313"/>
          <p14:tracePt t="6782" x="6467475" y="1619250"/>
          <p14:tracePt t="6798" x="6443663" y="1619250"/>
          <p14:tracePt t="6804" x="6434138" y="1619250"/>
          <p14:tracePt t="6814" x="6418263" y="1627188"/>
          <p14:tracePt t="6820" x="6392863" y="1652588"/>
          <p14:tracePt t="6832" x="6361113" y="1652588"/>
          <p14:tracePt t="6836" x="6343650" y="1652588"/>
          <p14:tracePt t="6847" x="6294438" y="1660525"/>
          <p14:tracePt t="6852" x="6235700" y="1668463"/>
          <p14:tracePt t="6863" x="6162675" y="1685925"/>
          <p14:tracePt t="6868" x="6080125" y="1693863"/>
          <p14:tracePt t="6876" x="6005513" y="1709738"/>
          <p14:tracePt t="6899" x="5840413" y="1727200"/>
          <p14:tracePt t="6901" x="5773738" y="1735138"/>
          <p14:tracePt t="6908" x="5699125" y="1743075"/>
          <p14:tracePt t="6916" x="5634038" y="1743075"/>
          <p14:tracePt t="6924" x="5559425" y="1743075"/>
          <p14:tracePt t="6933" x="5510213" y="1743075"/>
          <p14:tracePt t="6940" x="5451475" y="1743075"/>
          <p14:tracePt t="6949" x="5386388" y="1743075"/>
          <p14:tracePt t="6956" x="5319713" y="1743075"/>
          <p14:tracePt t="6966" x="5260975" y="1743075"/>
          <p14:tracePt t="6972" x="5195888" y="1743075"/>
          <p14:tracePt t="6982" x="5154613" y="1743075"/>
          <p14:tracePt t="6988" x="5095875" y="1743075"/>
          <p14:tracePt t="6998" x="5030788" y="1743075"/>
          <p14:tracePt t="7004" x="4972050" y="1743075"/>
          <p14:tracePt t="7014" x="4906963" y="1743075"/>
          <p14:tracePt t="7020" x="4824413" y="1743075"/>
          <p14:tracePt t="7031" x="4732338" y="1743075"/>
          <p14:tracePt t="7036" x="4625975" y="1751013"/>
          <p14:tracePt t="7048" x="4494213" y="1751013"/>
          <p14:tracePt t="7052" x="4329113" y="1751013"/>
          <p14:tracePt t="7065" x="4171950" y="1751013"/>
          <p14:tracePt t="7071" x="4014788" y="1751013"/>
          <p14:tracePt t="7076" x="3883025" y="1751013"/>
          <p14:tracePt t="7083" x="3757613" y="1751013"/>
          <p14:tracePt t="7092" x="3633788" y="1751013"/>
          <p14:tracePt t="7100" x="3551238" y="1751013"/>
          <p14:tracePt t="7108" x="3460750" y="1751013"/>
          <p14:tracePt t="7116" x="3386138" y="1751013"/>
          <p14:tracePt t="7124" x="3313113" y="1751013"/>
          <p14:tracePt t="7131" x="3246438" y="1751013"/>
          <p14:tracePt t="7139" x="3179763" y="1751013"/>
          <p14:tracePt t="7148" x="3122613" y="1751013"/>
          <p14:tracePt t="7156" x="3089275" y="1751013"/>
          <p14:tracePt t="7166" x="3040063" y="1751013"/>
          <p14:tracePt t="7172" x="3006725" y="1751013"/>
          <p14:tracePt t="7182" x="2981325" y="1751013"/>
          <p14:tracePt t="7188" x="2973388" y="1751013"/>
          <p14:tracePt t="7198" x="2957513" y="1751013"/>
          <p14:tracePt t="7204" x="2924175" y="1751013"/>
          <p14:tracePt t="7214" x="2908300" y="1751013"/>
          <p14:tracePt t="7220" x="2882900" y="1751013"/>
          <p14:tracePt t="7231" x="2849563" y="1751013"/>
          <p14:tracePt t="7236" x="2825750" y="1751013"/>
          <p14:tracePt t="7246" x="2800350" y="1751013"/>
          <p14:tracePt t="7252" x="2767013" y="1751013"/>
          <p14:tracePt t="7263" x="2741613" y="1751013"/>
          <p14:tracePt t="7268" x="2725738" y="1751013"/>
          <p14:tracePt t="7276" x="2700338" y="1751013"/>
          <p14:tracePt t="7284" x="2692400" y="1751013"/>
          <p14:tracePt t="7340" x="2700338" y="1751013"/>
          <p14:tracePt t="7349" x="2709863" y="1751013"/>
          <p14:tracePt t="7356" x="2751138" y="1743075"/>
          <p14:tracePt t="7365" x="2774950" y="1735138"/>
          <p14:tracePt t="7372" x="2841625" y="1735138"/>
          <p14:tracePt t="7382" x="2940050" y="1719263"/>
          <p14:tracePt t="7388" x="3063875" y="1701800"/>
          <p14:tracePt t="7398" x="3205163" y="1685925"/>
          <p14:tracePt t="7404" x="3403600" y="1652588"/>
          <p14:tracePt t="7414" x="3617913" y="1627188"/>
          <p14:tracePt t="7420" x="3824288" y="1603375"/>
          <p14:tracePt t="7430" x="3997325" y="1577975"/>
          <p14:tracePt t="7436" x="4146550" y="1562100"/>
          <p14:tracePt t="7448" x="4311650" y="1544638"/>
          <p14:tracePt t="7452" x="4494213" y="1536700"/>
          <p14:tracePt t="7464" x="4618038" y="1528763"/>
          <p14:tracePt t="7468" x="4724400" y="1520825"/>
          <p14:tracePt t="7477" x="4857750" y="1520825"/>
          <p14:tracePt t="7485" x="4956175" y="1520825"/>
          <p14:tracePt t="7492" x="5054600" y="1520825"/>
          <p14:tracePt t="7500" x="5146675" y="1511300"/>
          <p14:tracePt t="7508" x="5219700" y="1511300"/>
          <p14:tracePt t="7516" x="5302250" y="1511300"/>
          <p14:tracePt t="7524" x="5368925" y="1511300"/>
          <p14:tracePt t="7533" x="5410200" y="1511300"/>
          <p14:tracePt t="7540" x="5459413" y="1503363"/>
          <p14:tracePt t="7549" x="5492750" y="1503363"/>
          <p14:tracePt t="7556" x="5526088" y="1503363"/>
          <p14:tracePt t="7566" x="5559425" y="1503363"/>
          <p14:tracePt t="7572" x="5583238" y="1503363"/>
          <p14:tracePt t="7582" x="5608638" y="1503363"/>
          <p14:tracePt t="7588" x="5634038" y="1503363"/>
          <p14:tracePt t="7598" x="5665788" y="1503363"/>
          <p14:tracePt t="7604" x="5707063" y="1503363"/>
          <p14:tracePt t="7614" x="5765800" y="1503363"/>
          <p14:tracePt t="7620" x="5815013" y="1503363"/>
          <p14:tracePt t="7631" x="5889625" y="1503363"/>
          <p14:tracePt t="7636" x="5964238" y="1503363"/>
          <p14:tracePt t="7648" x="6046788" y="1503363"/>
          <p14:tracePt t="7652" x="6111875" y="1503363"/>
          <p14:tracePt t="7660" x="6178550" y="1503363"/>
          <p14:tracePt t="7668" x="6245225" y="1503363"/>
          <p14:tracePt t="7676" x="6294438" y="1503363"/>
          <p14:tracePt t="7684" x="6343650" y="1503363"/>
          <p14:tracePt t="7692" x="6384925" y="1503363"/>
          <p14:tracePt t="7701" x="6418263" y="1503363"/>
          <p14:tracePt t="7708" x="6451600" y="1503363"/>
          <p14:tracePt t="7717" x="6475413" y="1503363"/>
          <p14:tracePt t="7724" x="6508750" y="1503363"/>
          <p14:tracePt t="7733" x="6567488" y="1503363"/>
          <p14:tracePt t="7740" x="6599238" y="1503363"/>
          <p14:tracePt t="7756" x="6616700" y="1503363"/>
          <p14:tracePt t="7765" x="6632575" y="1503363"/>
          <p14:tracePt t="7772" x="6650038" y="1520825"/>
          <p14:tracePt t="7788" x="6681788" y="1520825"/>
          <p14:tracePt t="7798" x="6691313" y="1520825"/>
          <p14:tracePt t="7804" x="6715125" y="1520825"/>
          <p14:tracePt t="7814" x="6732588" y="1544638"/>
          <p14:tracePt t="7820" x="6748463" y="1544638"/>
          <p14:tracePt t="7831" x="6764338" y="1544638"/>
          <p14:tracePt t="7836" x="6781800" y="1544638"/>
          <p14:tracePt t="7847" x="6789738" y="1554163"/>
          <p14:tracePt t="7852" x="6797675" y="1562100"/>
          <p14:tracePt t="7861" x="6805613" y="1562100"/>
          <p14:tracePt t="7876" x="6815138" y="1570038"/>
          <p14:tracePt t="7897" x="6815138" y="1577975"/>
          <p14:tracePt t="7908" x="6797675" y="1603375"/>
          <p14:tracePt t="7918" x="6764338" y="1619250"/>
          <p14:tracePt t="7924" x="6740525" y="1627188"/>
          <p14:tracePt t="7934" x="6723063" y="1627188"/>
          <p14:tracePt t="7940" x="6691313" y="1636713"/>
          <p14:tracePt t="7951" x="6657975" y="1644650"/>
          <p14:tracePt t="7956" x="6616700" y="1652588"/>
          <p14:tracePt t="7966" x="6557963" y="1652588"/>
          <p14:tracePt t="7972" x="6516688" y="1652588"/>
          <p14:tracePt t="7982" x="6451600" y="1652588"/>
          <p14:tracePt t="7988" x="6392863" y="1660525"/>
          <p14:tracePt t="7998" x="6327775" y="1660525"/>
          <p14:tracePt t="8004" x="6261100" y="1668463"/>
          <p14:tracePt t="8014" x="6203950" y="1668463"/>
          <p14:tracePt t="8020" x="6137275" y="1677988"/>
          <p14:tracePt t="8031" x="6070600" y="1685925"/>
          <p14:tracePt t="8036" x="5997575" y="1693863"/>
          <p14:tracePt t="8047" x="5915025" y="1693863"/>
          <p14:tracePt t="8052" x="5830888" y="1693863"/>
          <p14:tracePt t="8061" x="5748338" y="1693863"/>
          <p14:tracePt t="8068" x="5665788" y="1693863"/>
          <p14:tracePt t="8076" x="5592763" y="1693863"/>
          <p14:tracePt t="8084" x="5526088" y="1693863"/>
          <p14:tracePt t="8092" x="5435600" y="1693863"/>
          <p14:tracePt t="8100" x="5360988" y="1693863"/>
          <p14:tracePt t="8108" x="5286375" y="1693863"/>
          <p14:tracePt t="8116" x="5211763" y="1693863"/>
          <p14:tracePt t="8124" x="5129213" y="1693863"/>
          <p14:tracePt t="8134" x="5054600" y="1693863"/>
          <p14:tracePt t="8140" x="4964113" y="1693863"/>
          <p14:tracePt t="8149" x="4881563" y="1693863"/>
          <p14:tracePt t="8156" x="4791075" y="1719263"/>
          <p14:tracePt t="8166" x="4675188" y="1735138"/>
          <p14:tracePt t="8172" x="4543425" y="1743075"/>
          <p14:tracePt t="8182" x="4394200" y="1768475"/>
          <p14:tracePt t="8188" x="4270375" y="1776413"/>
          <p14:tracePt t="8198" x="4138613" y="1784350"/>
          <p14:tracePt t="8204" x="3997325" y="1784350"/>
          <p14:tracePt t="8214" x="3865563" y="1784350"/>
          <p14:tracePt t="8220" x="3741738" y="1784350"/>
          <p14:tracePt t="8232" x="3643313" y="1784350"/>
          <p14:tracePt t="8236" x="3560763" y="1784350"/>
          <p14:tracePt t="8247" x="3494088" y="1784350"/>
          <p14:tracePt t="8252" x="3436938" y="1784350"/>
          <p14:tracePt t="8260" x="3386138" y="1784350"/>
          <p14:tracePt t="8268" x="3344863" y="1784350"/>
          <p14:tracePt t="8276" x="3287713" y="1784350"/>
          <p14:tracePt t="8284" x="3254375" y="1784350"/>
          <p14:tracePt t="8293" x="3228975" y="1784350"/>
          <p14:tracePt t="8300" x="3205163" y="1784350"/>
          <p14:tracePt t="8308" x="3187700" y="1792288"/>
          <p14:tracePt t="8316" x="3171825" y="1792288"/>
          <p14:tracePt t="8324" x="3155950" y="1792288"/>
          <p14:tracePt t="8334" x="3122613" y="1801813"/>
          <p14:tracePt t="8340" x="3097213" y="1801813"/>
          <p14:tracePt t="8350" x="3048000" y="1809750"/>
          <p14:tracePt t="8356" x="3014663" y="1809750"/>
          <p14:tracePt t="8366" x="2990850" y="1817688"/>
          <p14:tracePt t="8372" x="2965450" y="1825625"/>
          <p14:tracePt t="8382" x="2940050" y="1833563"/>
          <p14:tracePt t="8452" x="2949575" y="1833563"/>
          <p14:tracePt t="8460" x="2973388" y="1833563"/>
          <p14:tracePt t="8468" x="2998788" y="1833563"/>
          <p14:tracePt t="8476" x="3048000" y="1833563"/>
          <p14:tracePt t="8484" x="3122613" y="1833563"/>
          <p14:tracePt t="8492" x="3221038" y="1817688"/>
          <p14:tracePt t="8500" x="3336925" y="1801813"/>
          <p14:tracePt t="8508" x="3460750" y="1792288"/>
          <p14:tracePt t="8518" x="3568700" y="1776413"/>
          <p14:tracePt t="8524" x="3716338" y="1743075"/>
          <p14:tracePt t="8534" x="3906838" y="1719263"/>
          <p14:tracePt t="8540" x="4071938" y="1709738"/>
          <p14:tracePt t="8550" x="4203700" y="1709738"/>
          <p14:tracePt t="8556" x="4329113" y="1693863"/>
          <p14:tracePt t="8566" x="4502150" y="1668463"/>
          <p14:tracePt t="8572" x="4683125" y="1660525"/>
          <p14:tracePt t="8582" x="4873625" y="1644650"/>
          <p14:tracePt t="8588" x="5038725" y="1627188"/>
          <p14:tracePt t="8598" x="5203825" y="1611313"/>
          <p14:tracePt t="8604" x="5394325" y="1603375"/>
          <p14:tracePt t="8615" x="5575300" y="1585913"/>
          <p14:tracePt t="8620" x="5699125" y="1577975"/>
          <p14:tracePt t="8631" x="5807075" y="1577975"/>
          <p14:tracePt t="8636" x="5889625" y="1577975"/>
          <p14:tracePt t="8645" x="5964238" y="1577975"/>
          <p14:tracePt t="8652" x="6005513" y="1577975"/>
          <p14:tracePt t="8660" x="6038850" y="1577975"/>
          <p14:tracePt t="8668" x="6062663" y="1577975"/>
          <p14:tracePt t="8676" x="6088063" y="1577975"/>
          <p14:tracePt t="8684" x="6096000" y="1577975"/>
          <p14:tracePt t="8692" x="6111875" y="1577975"/>
          <p14:tracePt t="8700" x="6137275" y="1585913"/>
          <p14:tracePt t="8708" x="6153150" y="1595438"/>
          <p14:tracePt t="8717" x="6178550" y="1619250"/>
          <p14:tracePt t="8724" x="6194425" y="1627188"/>
          <p14:tracePt t="8734" x="6219825" y="1644650"/>
          <p14:tracePt t="8740" x="6245225" y="1652588"/>
          <p14:tracePt t="8749" x="6286500" y="1677988"/>
          <p14:tracePt t="8756" x="6327775" y="1693863"/>
          <p14:tracePt t="8766" x="6361113" y="1719263"/>
          <p14:tracePt t="8772" x="6410325" y="1743075"/>
          <p14:tracePt t="8782" x="6451600" y="1768475"/>
          <p14:tracePt t="8789" x="6492875" y="1801813"/>
          <p14:tracePt t="8798" x="6500813" y="1817688"/>
          <p14:tracePt t="8804" x="6542088" y="1851025"/>
          <p14:tracePt t="8815" x="6550025" y="1866900"/>
          <p14:tracePt t="8820" x="6567488" y="1908175"/>
          <p14:tracePt t="8832" x="6591300" y="1941513"/>
          <p14:tracePt t="8836" x="6591300" y="1990725"/>
          <p14:tracePt t="8844" x="6599238" y="2041525"/>
          <p14:tracePt t="8852" x="6599238" y="2082800"/>
          <p14:tracePt t="8860" x="6599238" y="2124075"/>
          <p14:tracePt t="8868" x="6599238" y="2173288"/>
          <p14:tracePt t="8876" x="6599238" y="2214563"/>
          <p14:tracePt t="8884" x="6599238" y="2263775"/>
          <p14:tracePt t="8892" x="6599238" y="2305050"/>
          <p14:tracePt t="8900" x="6583363" y="2338388"/>
          <p14:tracePt t="8908" x="6567488" y="2363788"/>
          <p14:tracePt t="8917" x="6550025" y="2395538"/>
          <p14:tracePt t="8924" x="6516688" y="2420938"/>
          <p14:tracePt t="8933" x="6492875" y="2446338"/>
          <p14:tracePt t="8940" x="6451600" y="2470150"/>
          <p14:tracePt t="8950" x="6402388" y="2503488"/>
          <p14:tracePt t="8956" x="6351588" y="2519363"/>
          <p14:tracePt t="8966" x="6302375" y="2544763"/>
          <p14:tracePt t="8972" x="6245225" y="2552700"/>
          <p14:tracePt t="8982" x="6186488" y="2560638"/>
          <p14:tracePt t="8988" x="6145213" y="2560638"/>
          <p14:tracePt t="8998" x="6111875" y="2560638"/>
          <p14:tracePt t="9006" x="6080125" y="2560638"/>
          <p14:tracePt t="9015" x="6038850" y="2560638"/>
          <p14:tracePt t="9020" x="6005513" y="2560638"/>
          <p14:tracePt t="9032" x="5972175" y="2560638"/>
          <p14:tracePt t="9037" x="5930900" y="2570163"/>
          <p14:tracePt t="9045" x="5881688" y="2570163"/>
          <p14:tracePt t="9052" x="5822950" y="2578100"/>
          <p14:tracePt t="9060" x="5765800" y="2593975"/>
          <p14:tracePt t="9070" x="5675313" y="2619375"/>
          <p14:tracePt t="9077" x="5592763" y="2627313"/>
          <p14:tracePt t="9084" x="5510213" y="2635250"/>
          <p14:tracePt t="9092" x="5410200" y="2652713"/>
          <p14:tracePt t="9101" x="5311775" y="2660650"/>
          <p14:tracePt t="9108" x="5203825" y="2668588"/>
          <p14:tracePt t="9117" x="5087938" y="2676525"/>
          <p14:tracePt t="9134" x="4848225" y="2676525"/>
          <p14:tracePt t="9140" x="4741863" y="2676525"/>
          <p14:tracePt t="9150" x="4659313" y="2676525"/>
          <p14:tracePt t="9156" x="4576763" y="2676525"/>
          <p14:tracePt t="9166" x="4510088" y="2676525"/>
          <p14:tracePt t="9172" x="4435475" y="2676525"/>
          <p14:tracePt t="9182" x="4378325" y="2676525"/>
          <p14:tracePt t="9188" x="4319588" y="2676525"/>
          <p14:tracePt t="9198" x="4278313" y="2676525"/>
          <p14:tracePt t="9204" x="4244975" y="2676525"/>
          <p14:tracePt t="9215" x="4195763" y="2686050"/>
          <p14:tracePt t="9220" x="4154488" y="2701925"/>
          <p14:tracePt t="9228" x="4113213" y="2709863"/>
          <p14:tracePt t="9237" x="4079875" y="2727325"/>
          <p14:tracePt t="9245" x="4048125" y="2735263"/>
          <p14:tracePt t="9253" x="4022725" y="2743200"/>
          <p14:tracePt t="9260" x="3997325" y="2759075"/>
          <p14:tracePt t="9268" x="3981450" y="2768600"/>
          <p14:tracePt t="9276" x="3965575" y="2776538"/>
          <p14:tracePt t="9284" x="3956050" y="2784475"/>
          <p14:tracePt t="9292" x="3956050" y="2800350"/>
          <p14:tracePt t="9300" x="3956050" y="2825750"/>
          <p14:tracePt t="9308" x="3956050" y="2841625"/>
          <p14:tracePt t="9316" x="3956050" y="2859088"/>
          <p14:tracePt t="9324" x="3956050" y="2882900"/>
          <p14:tracePt t="9333" x="3956050" y="2916238"/>
          <p14:tracePt t="9340" x="3956050" y="2974975"/>
          <p14:tracePt t="9349" x="3956050" y="3016250"/>
          <p14:tracePt t="9356" x="3956050" y="3073400"/>
          <p14:tracePt t="9365" x="3956050" y="3122613"/>
          <p14:tracePt t="9372" x="3956050" y="3163888"/>
          <p14:tracePt t="9382" x="3956050" y="3205163"/>
          <p14:tracePt t="9388" x="3956050" y="3238500"/>
          <p14:tracePt t="9398" x="3956050" y="3263900"/>
          <p14:tracePt t="9404" x="3965575" y="3279775"/>
          <p14:tracePt t="9420" x="3989388" y="3305175"/>
          <p14:tracePt t="9429" x="3989388" y="3313113"/>
          <p14:tracePt t="9436" x="3997325" y="3321050"/>
          <p14:tracePt t="9468" x="4014788" y="3338513"/>
          <p14:tracePt t="9788" x="4014788" y="3354388"/>
          <p14:tracePt t="9804" x="4014788" y="3371850"/>
          <p14:tracePt t="9813" x="4014788" y="3379788"/>
          <p14:tracePt t="9820" x="4038600" y="3403600"/>
          <p14:tracePt t="9829" x="4064000" y="3444875"/>
          <p14:tracePt t="9836" x="4079875" y="3462338"/>
          <p14:tracePt t="9844" x="4079875" y="3470275"/>
          <p14:tracePt t="9852" x="4089400" y="3486150"/>
          <p14:tracePt t="9860" x="4105275" y="3503613"/>
          <p14:tracePt t="9868" x="4121150" y="3536950"/>
          <p14:tracePt t="9884" x="4154488" y="3568700"/>
          <p14:tracePt t="9893" x="4154488" y="3578225"/>
          <p14:tracePt t="9901" x="4162425" y="3586163"/>
          <p14:tracePt t="9908" x="4162425" y="3594100"/>
          <p14:tracePt t="9917" x="4179888" y="3611563"/>
          <p14:tracePt t="9934" x="4179888" y="3627438"/>
          <p14:tracePt t="9940" x="4179888" y="3635375"/>
          <p14:tracePt t="9950" x="4179888" y="3643313"/>
          <p14:tracePt t="9956" x="4179888" y="3668713"/>
          <p14:tracePt t="9966" x="4162425" y="3684588"/>
          <p14:tracePt t="9972" x="4146550" y="3735388"/>
          <p14:tracePt t="9982" x="4146550" y="3776663"/>
          <p14:tracePt t="9988" x="4146550" y="3825875"/>
          <p14:tracePt t="9999" x="4130675" y="3859213"/>
          <p14:tracePt t="10004" x="4130675" y="3908425"/>
          <p14:tracePt t="10015" x="4105275" y="3941763"/>
          <p14:tracePt t="10020" x="4097338" y="3949700"/>
          <p14:tracePt t="10028" x="4097338" y="3965575"/>
          <p14:tracePt t="10036" x="4064000" y="3990975"/>
          <p14:tracePt t="10044" x="4048125" y="4016375"/>
          <p14:tracePt t="10053" x="3997325" y="4032250"/>
          <p14:tracePt t="10060" x="3965575" y="4040188"/>
          <p14:tracePt t="10068" x="3924300" y="4057650"/>
          <p14:tracePt t="10076" x="3906838" y="4065588"/>
          <p14:tracePt t="10085" x="3865563" y="4073525"/>
          <p14:tracePt t="10092" x="3808413" y="4081463"/>
          <p14:tracePt t="10101" x="3749675" y="4089400"/>
          <p14:tracePt t="10109" x="3684588" y="4089400"/>
          <p14:tracePt t="10117" x="3643313" y="4089400"/>
          <p14:tracePt t="10124" x="3602038" y="4106863"/>
          <p14:tracePt t="10133" x="3560763" y="4114800"/>
          <p14:tracePt t="10140" x="3535363" y="4114800"/>
          <p14:tracePt t="10150" x="3509963" y="4114800"/>
          <p14:tracePt t="10166" x="3502025" y="4114800"/>
          <p14:tracePt t="10172" x="3494088" y="4114800"/>
          <p14:tracePt t="10188" x="3486150" y="4114800"/>
          <p14:tracePt t="10199" x="3452813" y="4114800"/>
          <p14:tracePt t="10204" x="3436938" y="4114800"/>
          <p14:tracePt t="10212" x="3403600" y="4114800"/>
          <p14:tracePt t="10220" x="3378200" y="4114800"/>
          <p14:tracePt t="10228" x="3362325" y="4114800"/>
          <p14:tracePt t="10236" x="3344863" y="4114800"/>
          <p14:tracePt t="10244" x="3336925" y="4114800"/>
          <p14:tracePt t="10268" x="3328988" y="4114800"/>
          <p14:tracePt t="10308" x="3321050" y="4114800"/>
          <p14:tracePt t="10317" x="3313113" y="4114800"/>
          <p14:tracePt t="10325" x="3303588" y="4114800"/>
          <p14:tracePt t="10356" x="3295650" y="4114800"/>
          <p14:tracePt t="10388" x="3279775" y="4114800"/>
          <p14:tracePt t="10412" x="3254375" y="4114800"/>
          <p14:tracePt t="10444" x="3254375" y="4106863"/>
          <p14:tracePt t="10452" x="3262313" y="4098925"/>
          <p14:tracePt t="10460" x="3270250" y="4098925"/>
          <p14:tracePt t="10476" x="3279775" y="4098925"/>
          <p14:tracePt t="10485" x="3287713" y="4089400"/>
          <p14:tracePt t="10652" x="3295650" y="4106863"/>
          <p14:tracePt t="10668" x="3295650" y="4114800"/>
          <p14:tracePt t="10692" x="3303588" y="4114800"/>
          <p14:tracePt t="11900" x="3344863" y="4114800"/>
          <p14:tracePt t="11908" x="3452813" y="4114800"/>
          <p14:tracePt t="11917" x="3535363" y="4114800"/>
          <p14:tracePt t="11924" x="3617913" y="4114800"/>
          <p14:tracePt t="11934" x="3700463" y="4114800"/>
          <p14:tracePt t="11940" x="3783013" y="4114800"/>
          <p14:tracePt t="11951" x="3841750" y="4130675"/>
          <p14:tracePt t="11967" x="3849688" y="4140200"/>
          <p14:tracePt t="11972" x="3857625" y="4156075"/>
          <p14:tracePt t="12020" x="3865563" y="4156075"/>
          <p14:tracePt t="12036" x="3873500" y="4156075"/>
          <p14:tracePt t="12052" x="3890963" y="4156075"/>
          <p14:tracePt t="12069" x="3898900" y="4156075"/>
          <p14:tracePt t="12076" x="3906838" y="4156075"/>
          <p14:tracePt t="12085" x="3914775" y="4148138"/>
          <p14:tracePt t="12092" x="3932238" y="4122738"/>
          <p14:tracePt t="12101" x="3940175" y="4106863"/>
          <p14:tracePt t="12108" x="3965575" y="4089400"/>
          <p14:tracePt t="12118" x="3981450" y="4073525"/>
          <p14:tracePt t="12124" x="3989388" y="4065588"/>
          <p14:tracePt t="12134" x="3989388" y="4057650"/>
          <p14:tracePt t="12140" x="3997325" y="4048125"/>
          <p14:tracePt t="12165" x="3997325" y="4040188"/>
          <p14:tracePt t="12172" x="4006850" y="4032250"/>
          <p14:tracePt t="12180" x="4006850" y="4024313"/>
          <p14:tracePt t="12196" x="4006850" y="4016375"/>
          <p14:tracePt t="12221" x="4006850" y="4006850"/>
          <p14:tracePt t="12236" x="4014788" y="3990975"/>
          <p14:tracePt t="12244" x="4022725" y="3983038"/>
          <p14:tracePt t="12260" x="4022725" y="3975100"/>
          <p14:tracePt t="12270" x="4022725" y="3965575"/>
          <p14:tracePt t="12276" x="4022725" y="3949700"/>
          <p14:tracePt t="12286" x="4022725" y="3932238"/>
          <p14:tracePt t="12292" x="4022725" y="3916363"/>
          <p14:tracePt t="12308" x="3989388" y="3890963"/>
          <p14:tracePt t="12324" x="3973513" y="3875088"/>
          <p14:tracePt t="12334" x="3965575" y="3875088"/>
          <p14:tracePt t="12340" x="3965575" y="3867150"/>
          <p14:tracePt t="12351" x="3956050" y="3867150"/>
          <p14:tracePt t="12356" x="3948113" y="3867150"/>
          <p14:tracePt t="12368" x="3924300" y="3859213"/>
          <p14:tracePt t="12372" x="3914775" y="3859213"/>
          <p14:tracePt t="12388" x="3906838" y="3859213"/>
          <p14:tracePt t="12404" x="3890963" y="3859213"/>
          <p14:tracePt t="12420" x="3883025" y="3859213"/>
          <p14:tracePt t="12436" x="3857625" y="3859213"/>
          <p14:tracePt t="12444" x="3832225" y="3859213"/>
          <p14:tracePt t="12453" x="3816350" y="3859213"/>
          <p14:tracePt t="12460" x="3783013" y="3875088"/>
          <p14:tracePt t="12470" x="3749675" y="3890963"/>
          <p14:tracePt t="12476" x="3716338" y="3890963"/>
          <p14:tracePt t="12486" x="3708400" y="3900488"/>
          <p14:tracePt t="12492" x="3692525" y="3908425"/>
          <p14:tracePt t="12502" x="3684588" y="3908425"/>
          <p14:tracePt t="12518" x="3675063" y="3908425"/>
          <p14:tracePt t="12524" x="3667125" y="3908425"/>
          <p14:tracePt t="12540" x="3625850" y="3916363"/>
          <p14:tracePt t="12551" x="3617913" y="3924300"/>
          <p14:tracePt t="12556" x="3592513" y="3941763"/>
          <p14:tracePt t="12567" x="3568700" y="3949700"/>
          <p14:tracePt t="12572" x="3543300" y="3957638"/>
          <p14:tracePt t="12580" x="3509963" y="3965575"/>
          <p14:tracePt t="12588" x="3494088" y="3983038"/>
          <p14:tracePt t="12596" x="3478213" y="3990975"/>
          <p14:tracePt t="12605" x="3452813" y="3998913"/>
          <p14:tracePt t="12612" x="3427413" y="4006850"/>
          <p14:tracePt t="12621" x="3395663" y="4016375"/>
          <p14:tracePt t="12628" x="3354388" y="4040188"/>
          <p14:tracePt t="12636" x="3336925" y="4040188"/>
          <p14:tracePt t="12644" x="3313113" y="4048125"/>
          <p14:tracePt t="12653" x="3279775" y="4065588"/>
          <p14:tracePt t="12660" x="3254375" y="4073525"/>
          <p14:tracePt t="12669" x="3228975" y="4089400"/>
          <p14:tracePt t="12676" x="3187700" y="4106863"/>
          <p14:tracePt t="12692" x="3171825" y="4106863"/>
          <p14:tracePt t="12702" x="3155950" y="4114800"/>
          <p14:tracePt t="12718" x="3146425" y="4114800"/>
          <p14:tracePt t="12724" x="3105150" y="4114800"/>
          <p14:tracePt t="12734" x="3081338" y="4114800"/>
          <p14:tracePt t="12740" x="3063875" y="4114800"/>
          <p14:tracePt t="12752" x="3048000" y="4114800"/>
          <p14:tracePt t="12756" x="3022600" y="4114800"/>
          <p14:tracePt t="12765" x="2998788" y="4114800"/>
          <p14:tracePt t="12772" x="2981325" y="4106863"/>
          <p14:tracePt t="12780" x="2957513" y="4098925"/>
          <p14:tracePt t="12788" x="2949575" y="4098925"/>
          <p14:tracePt t="12796" x="2932113" y="4098925"/>
          <p14:tracePt t="12804" x="2916238" y="4089400"/>
          <p14:tracePt t="12812" x="2908300" y="4081463"/>
          <p14:tracePt t="12860" x="2898775" y="4081463"/>
          <p14:tracePt t="12876" x="2898775" y="4065588"/>
          <p14:tracePt t="12886" x="2898775" y="4048125"/>
          <p14:tracePt t="12901" x="2916238" y="4032250"/>
          <p14:tracePt t="12908" x="2924175" y="4016375"/>
          <p14:tracePt t="12924" x="2932113" y="3998913"/>
          <p14:tracePt t="12932" x="2949575" y="3998913"/>
          <p14:tracePt t="12940" x="2949575" y="3983038"/>
          <p14:tracePt t="12951" x="2965450" y="3983038"/>
          <p14:tracePt t="12956" x="2973388" y="3983038"/>
          <p14:tracePt t="12965" x="2990850" y="3965575"/>
          <p14:tracePt t="12972" x="3006725" y="3965575"/>
          <p14:tracePt t="12980" x="3032125" y="3965575"/>
          <p14:tracePt t="12988" x="3089275" y="3957638"/>
          <p14:tracePt t="12996" x="3138488" y="3957638"/>
          <p14:tracePt t="13004" x="3187700" y="3949700"/>
          <p14:tracePt t="13012" x="3246438" y="3941763"/>
          <p14:tracePt t="13021" x="3279775" y="3941763"/>
          <p14:tracePt t="13028" x="3303588" y="3941763"/>
          <p14:tracePt t="13037" x="3313113" y="3941763"/>
          <p14:tracePt t="13060" x="3313113" y="3932238"/>
          <p14:tracePt t="13072" x="3321050" y="3932238"/>
          <p14:tracePt t="13086" x="3354388" y="3932238"/>
          <p14:tracePt t="13092" x="3378200" y="3932238"/>
          <p14:tracePt t="13101" x="3395663" y="3932238"/>
          <p14:tracePt t="13108" x="3411538" y="3932238"/>
          <p14:tracePt t="13118" x="3452813" y="3932238"/>
          <p14:tracePt t="13124" x="3494088" y="3932238"/>
          <p14:tracePt t="13133" x="3527425" y="3932238"/>
          <p14:tracePt t="13140" x="3551238" y="3932238"/>
          <p14:tracePt t="13150" x="3584575" y="3932238"/>
          <p14:tracePt t="13156" x="3617913" y="3932238"/>
          <p14:tracePt t="13164" x="3675063" y="3932238"/>
          <p14:tracePt t="13172" x="3733800" y="3932238"/>
          <p14:tracePt t="13180" x="3790950" y="3932238"/>
          <p14:tracePt t="13188" x="3841750" y="3932238"/>
          <p14:tracePt t="13196" x="3906838" y="3932238"/>
          <p14:tracePt t="13204" x="3973513" y="3932238"/>
          <p14:tracePt t="13212" x="4030663" y="3932238"/>
          <p14:tracePt t="13219" x="4089400" y="3932238"/>
          <p14:tracePt t="13228" x="4146550" y="3932238"/>
          <p14:tracePt t="13236" x="4213225" y="3932238"/>
          <p14:tracePt t="13244" x="4278313" y="3932238"/>
          <p14:tracePt t="13252" x="4344988" y="3932238"/>
          <p14:tracePt t="13260" x="4411663" y="3932238"/>
          <p14:tracePt t="13269" x="4476750" y="3932238"/>
          <p14:tracePt t="13276" x="4525963" y="3932238"/>
          <p14:tracePt t="13285" x="4584700" y="3932238"/>
          <p14:tracePt t="13292" x="4641850" y="3932238"/>
          <p14:tracePt t="13302" x="4675188" y="3932238"/>
          <p14:tracePt t="13308" x="4700588" y="3932238"/>
          <p14:tracePt t="13318" x="4724400" y="3932238"/>
          <p14:tracePt t="13324" x="4765675" y="3932238"/>
          <p14:tracePt t="13335" x="4814888" y="3932238"/>
          <p14:tracePt t="13341" x="4857750" y="3932238"/>
          <p14:tracePt t="13352" x="4889500" y="3932238"/>
          <p14:tracePt t="13356" x="4922838" y="3932238"/>
          <p14:tracePt t="13364" x="4964113" y="3941763"/>
          <p14:tracePt t="13372" x="4989513" y="3957638"/>
          <p14:tracePt t="13380" x="4997450" y="3957638"/>
          <p14:tracePt t="13404" x="5005388" y="3957638"/>
          <p14:tracePt t="13444" x="5013325" y="3957638"/>
          <p14:tracePt t="13492" x="5022850" y="3957638"/>
          <p14:tracePt t="13508" x="5030788" y="3957638"/>
          <p14:tracePt t="13548" x="5038725" y="3957638"/>
          <p14:tracePt t="13884" x="5038725" y="3965575"/>
          <p14:tracePt t="14788" x="5030788" y="3975100"/>
          <p14:tracePt t="14796" x="5022850" y="3983038"/>
          <p14:tracePt t="14812" x="5013325" y="3983038"/>
          <p14:tracePt t="14828" x="5013325" y="3998913"/>
          <p14:tracePt t="14844" x="5005388" y="4006850"/>
          <p14:tracePt t="14900" x="5005388" y="4016375"/>
          <p14:tracePt t="14908" x="5005388" y="4024313"/>
          <p14:tracePt t="14917" x="4989513" y="4040188"/>
          <p14:tracePt t="14924" x="4989513" y="4048125"/>
          <p14:tracePt t="14932" x="4972050" y="4057650"/>
          <p14:tracePt t="14940" x="4964113" y="4065588"/>
          <p14:tracePt t="14964" x="4948238" y="4065588"/>
          <p14:tracePt t="15060" x="4940300" y="4065588"/>
          <p14:tracePt t="15092" x="4930775" y="4065588"/>
          <p14:tracePt t="15100" x="4922838" y="4065588"/>
          <p14:tracePt t="15124" x="4899025" y="4057650"/>
          <p14:tracePt t="15140" x="4881563" y="4040188"/>
          <p14:tracePt t="15148" x="4873625" y="4032250"/>
          <p14:tracePt t="15156" x="4848225" y="4024313"/>
          <p14:tracePt t="15164" x="4840288" y="4016375"/>
          <p14:tracePt t="15173" x="4832350" y="4006850"/>
          <p14:tracePt t="15180" x="4814888" y="3990975"/>
          <p14:tracePt t="15212" x="4806950" y="3975100"/>
          <p14:tracePt t="15238" x="4806950" y="3957638"/>
          <p14:tracePt t="15244" x="4799013" y="3949700"/>
          <p14:tracePt t="15270" x="4799013" y="3941763"/>
          <p14:tracePt t="15324" x="4783138" y="3941763"/>
          <p14:tracePt t="16156" x="4791075" y="3941763"/>
          <p14:tracePt t="16164" x="4791075" y="3957638"/>
          <p14:tracePt t="16174" x="4791075" y="3998913"/>
          <p14:tracePt t="16180" x="4791075" y="4016375"/>
          <p14:tracePt t="16189" x="4791075" y="4057650"/>
          <p14:tracePt t="16196" x="4791075" y="4089400"/>
          <p14:tracePt t="16206" x="4791075" y="4114800"/>
          <p14:tracePt t="16212" x="4791075" y="4148138"/>
          <p14:tracePt t="16223" x="4806950" y="4181475"/>
          <p14:tracePt t="16238" x="4814888" y="4181475"/>
          <p14:tracePt t="16244" x="4824413" y="4181475"/>
          <p14:tracePt t="16255" x="4832350" y="4181475"/>
          <p14:tracePt t="16260" x="4840288" y="4181475"/>
          <p14:tracePt t="16270" x="4857750" y="4181475"/>
          <p14:tracePt t="16276" x="4865688" y="4181475"/>
          <p14:tracePt t="16289" x="4873625" y="4171950"/>
          <p14:tracePt t="16301" x="4889500" y="4156075"/>
          <p14:tracePt t="16308" x="4889500" y="4140200"/>
          <p14:tracePt t="16316" x="4906963" y="4114800"/>
          <p14:tracePt t="16324" x="4914900" y="4089400"/>
          <p14:tracePt t="16332" x="4914900" y="4081463"/>
          <p14:tracePt t="16340" x="4930775" y="4073525"/>
          <p14:tracePt t="16348" x="4940300" y="4065588"/>
          <p14:tracePt t="16356" x="4940300" y="4048125"/>
          <p14:tracePt t="16364" x="4940300" y="4040188"/>
          <p14:tracePt t="16373" x="4940300" y="4032250"/>
          <p14:tracePt t="16380" x="4940300" y="4006850"/>
          <p14:tracePt t="16390" x="4922838" y="3983038"/>
          <p14:tracePt t="16406" x="4922838" y="3965575"/>
          <p14:tracePt t="16421" x="4922838" y="3932238"/>
          <p14:tracePt t="16428" x="4914900" y="3916363"/>
          <p14:tracePt t="16438" x="4906963" y="3908425"/>
          <p14:tracePt t="16444" x="4906963" y="3900488"/>
          <p14:tracePt t="16454" x="4889500" y="3890963"/>
          <p14:tracePt t="16548" x="4881563" y="3890963"/>
          <p14:tracePt t="16604" x="4865688" y="3890963"/>
          <p14:tracePt t="16621" x="4848225" y="3908425"/>
          <p14:tracePt t="16644" x="4832350" y="3924300"/>
          <p14:tracePt t="16660" x="4832350" y="3941763"/>
          <p14:tracePt t="16668" x="4832350" y="3949700"/>
          <p14:tracePt t="16676" x="4832350" y="3965575"/>
          <p14:tracePt t="16685" x="4832350" y="3983038"/>
          <p14:tracePt t="16804" x="4832350" y="3957638"/>
          <p14:tracePt t="16812" x="4832350" y="3941763"/>
          <p14:tracePt t="16821" x="4832350" y="3924300"/>
          <p14:tracePt t="16828" x="4824413" y="3900488"/>
          <p14:tracePt t="16839" x="4799013" y="3867150"/>
          <p14:tracePt t="16854" x="4765675" y="3825875"/>
          <p14:tracePt t="16872" x="4749800" y="3808413"/>
          <p14:tracePt t="16889" x="4741863" y="3800475"/>
          <p14:tracePt t="16940" x="4732338" y="3800475"/>
          <p14:tracePt t="16948" x="4724400" y="3800475"/>
          <p14:tracePt t="16957" x="4716463" y="3800475"/>
          <p14:tracePt t="16964" x="4700588" y="3800475"/>
          <p14:tracePt t="16973" x="4675188" y="3800475"/>
          <p14:tracePt t="16980" x="4649788" y="3800475"/>
          <p14:tracePt t="16990" x="4625975" y="3800475"/>
          <p14:tracePt t="16996" x="4608513" y="3808413"/>
          <p14:tracePt t="17005" x="4592638" y="3808413"/>
          <p14:tracePt t="17012" x="4559300" y="3825875"/>
          <p14:tracePt t="17023" x="4551363" y="3825875"/>
          <p14:tracePt t="17028" x="4535488" y="3833813"/>
          <p14:tracePt t="17037" x="4518025" y="3841750"/>
          <p14:tracePt t="17044" x="4502150" y="3841750"/>
          <p14:tracePt t="17060" x="4484688" y="3841750"/>
          <p14:tracePt t="17076" x="4468813" y="3849688"/>
          <p14:tracePt t="17084" x="4452938" y="3859213"/>
          <p14:tracePt t="17093" x="4435475" y="3875088"/>
          <p14:tracePt t="17099" x="4427538" y="3883025"/>
          <p14:tracePt t="17108" x="4427538" y="3890963"/>
          <p14:tracePt t="17116" x="4411663" y="3916363"/>
          <p14:tracePt t="17132" x="4402138" y="3924300"/>
          <p14:tracePt t="17148" x="4394200" y="3924300"/>
          <p14:tracePt t="17157" x="4378325" y="3941763"/>
          <p14:tracePt t="17164" x="4370388" y="3941763"/>
          <p14:tracePt t="17173" x="4344988" y="3949700"/>
          <p14:tracePt t="17180" x="4311650" y="3957638"/>
          <p14:tracePt t="17190" x="4295775" y="3957638"/>
          <p14:tracePt t="17196" x="4278313" y="3957638"/>
          <p14:tracePt t="17205" x="4270375" y="3957638"/>
          <p14:tracePt t="17212" x="4262438" y="3957638"/>
          <p14:tracePt t="17292" x="4270375" y="3957638"/>
          <p14:tracePt t="17308" x="4278313" y="3957638"/>
          <p14:tracePt t="17332" x="4286250" y="3949700"/>
          <p14:tracePt t="17364" x="4286250" y="3941763"/>
          <p14:tracePt t="17372" x="4286250" y="3924300"/>
          <p14:tracePt t="17389" x="4303713" y="3924300"/>
          <p14:tracePt t="17405" x="4311650" y="3924300"/>
          <p14:tracePt t="17412" x="4319588" y="3924300"/>
          <p14:tracePt t="17422" x="4337050" y="3924300"/>
          <p14:tracePt t="17438" x="4344988" y="3916363"/>
          <p14:tracePt t="17444" x="4370388" y="3916363"/>
          <p14:tracePt t="17454" x="4378325" y="3908425"/>
          <p14:tracePt t="17460" x="4386263" y="3908425"/>
          <p14:tracePt t="17472" x="4402138" y="3908425"/>
          <p14:tracePt t="17476" x="4443413" y="3890963"/>
          <p14:tracePt t="17484" x="4452938" y="3883025"/>
          <p14:tracePt t="17493" x="4460875" y="3883025"/>
          <p14:tracePt t="17500" x="4484688" y="3883025"/>
          <p14:tracePt t="17508" x="4502150" y="3883025"/>
          <p14:tracePt t="17516" x="4510088" y="3883025"/>
          <p14:tracePt t="17564" x="4518025" y="3883025"/>
          <p14:tracePt t="17573" x="4525963" y="3883025"/>
          <p14:tracePt t="17580" x="4535488" y="3883025"/>
          <p14:tracePt t="17590" x="4559300" y="3883025"/>
          <p14:tracePt t="17605" x="4576763" y="3890963"/>
          <p14:tracePt t="17612" x="4600575" y="3900488"/>
          <p14:tracePt t="17622" x="4608513" y="3900488"/>
          <p14:tracePt t="17628" x="4633913" y="3900488"/>
          <p14:tracePt t="17638" x="4641850" y="3908425"/>
          <p14:tracePt t="17644" x="4659313" y="3916363"/>
          <p14:tracePt t="17655" x="4667250" y="3916363"/>
          <p14:tracePt t="17660" x="4683125" y="3916363"/>
          <p14:tracePt t="17672" x="4691063" y="3916363"/>
          <p14:tracePt t="17676" x="4700588" y="3916363"/>
          <p14:tracePt t="17684" x="4724400" y="3916363"/>
          <p14:tracePt t="17692" x="4741863" y="3916363"/>
          <p14:tracePt t="17700" x="4749800" y="3916363"/>
          <p14:tracePt t="17708" x="4757738" y="3916363"/>
          <p14:tracePt t="17716" x="4765675" y="3916363"/>
          <p14:tracePt t="17732" x="4783138" y="3916363"/>
          <p14:tracePt t="17741" x="4791075" y="3916363"/>
          <p14:tracePt t="17748" x="4814888" y="3916363"/>
          <p14:tracePt t="17780" x="4840288" y="3916363"/>
          <p14:tracePt t="17790" x="4857750" y="3916363"/>
          <p14:tracePt t="17796" x="4865688" y="3916363"/>
          <p14:tracePt t="17807" x="4899025" y="3916363"/>
          <p14:tracePt t="17812" x="4940300" y="3916363"/>
          <p14:tracePt t="17823" x="4956175" y="3908425"/>
          <p14:tracePt t="17828" x="4981575" y="3908425"/>
          <p14:tracePt t="17838" x="4997450" y="3900488"/>
          <p14:tracePt t="17844" x="5022850" y="3900488"/>
          <p14:tracePt t="17855" x="5046663" y="3900488"/>
          <p14:tracePt t="17860" x="5054600" y="3900488"/>
          <p14:tracePt t="17871" x="5072063" y="3890963"/>
          <p14:tracePt t="17891" x="5080000" y="3883025"/>
          <p14:tracePt t="17908" x="5087938" y="3883025"/>
          <p14:tracePt t="17916" x="5105400" y="3883025"/>
          <p14:tracePt t="17924" x="5129213" y="3883025"/>
          <p14:tracePt t="17932" x="5137150" y="3883025"/>
          <p14:tracePt t="17941" x="5154613" y="3883025"/>
          <p14:tracePt t="17948" x="5170488" y="3875088"/>
          <p14:tracePt t="17957" x="5195888" y="3875088"/>
          <p14:tracePt t="17964" x="5237163" y="3875088"/>
          <p14:tracePt t="17974" x="5278438" y="3867150"/>
          <p14:tracePt t="17980" x="5311775" y="3867150"/>
          <p14:tracePt t="17991" x="5327650" y="3867150"/>
          <p14:tracePt t="17996" x="5360988" y="3867150"/>
          <p14:tracePt t="18006" x="5368925" y="3867150"/>
          <p14:tracePt t="18012" x="5394325" y="3867150"/>
          <p14:tracePt t="18023" x="5410200" y="3867150"/>
          <p14:tracePt t="18028" x="5427663" y="3867150"/>
          <p14:tracePt t="18038" x="5443538" y="3867150"/>
          <p14:tracePt t="18044" x="5459413" y="3867150"/>
          <p14:tracePt t="18060" x="5476875" y="3867150"/>
          <p14:tracePt t="18068" x="5484813" y="3867150"/>
          <p14:tracePt t="18076" x="5500688" y="3867150"/>
          <p14:tracePt t="18084" x="5518150" y="3867150"/>
          <p14:tracePt t="18092" x="5534025" y="3867150"/>
          <p14:tracePt t="18100" x="5551488" y="3867150"/>
          <p14:tracePt t="18108" x="5567363" y="3867150"/>
          <p14:tracePt t="18116" x="5575300" y="3867150"/>
          <p14:tracePt t="18124" x="5600700" y="3867150"/>
          <p14:tracePt t="18132" x="5608638" y="3867150"/>
          <p14:tracePt t="18140" x="5641975" y="3867150"/>
          <p14:tracePt t="18148" x="5657850" y="3867150"/>
          <p14:tracePt t="18157" x="5707063" y="3867150"/>
          <p14:tracePt t="18164" x="5732463" y="3867150"/>
          <p14:tracePt t="18173" x="5757863" y="3867150"/>
          <p14:tracePt t="18180" x="5789613" y="3867150"/>
          <p14:tracePt t="18190" x="5822950" y="3867150"/>
          <p14:tracePt t="18196" x="5864225" y="3867150"/>
          <p14:tracePt t="18206" x="5905500" y="3867150"/>
          <p14:tracePt t="18212" x="5956300" y="3867150"/>
          <p14:tracePt t="18224" x="5988050" y="3867150"/>
          <p14:tracePt t="18228" x="5997575" y="3867150"/>
          <p14:tracePt t="18239" x="6013450" y="3867150"/>
          <p14:tracePt t="18255" x="6038850" y="3867150"/>
          <p14:tracePt t="18268" x="6062663" y="3867150"/>
          <p14:tracePt t="18276" x="6080125" y="3867150"/>
          <p14:tracePt t="18284" x="6088063" y="3867150"/>
          <p14:tracePt t="18292" x="6103938" y="3867150"/>
          <p14:tracePt t="18300" x="6121400" y="3867150"/>
          <p14:tracePt t="18308" x="6145213" y="3867150"/>
          <p14:tracePt t="18316" x="6170613" y="3867150"/>
          <p14:tracePt t="18324" x="6178550" y="3859213"/>
          <p14:tracePt t="18332" x="6186488" y="3859213"/>
          <p14:tracePt t="18348" x="6203950" y="3859213"/>
          <p14:tracePt t="18357" x="6227763" y="3859213"/>
          <p14:tracePt t="18364" x="6235700" y="3859213"/>
          <p14:tracePt t="18374" x="6253163" y="3859213"/>
          <p14:tracePt t="18380" x="6261100" y="3859213"/>
          <p14:tracePt t="18390" x="6286500" y="3859213"/>
          <p14:tracePt t="18406" x="6302375" y="3859213"/>
          <p14:tracePt t="18428" x="6310313" y="3859213"/>
          <p14:tracePt t="18438" x="6327775" y="3849688"/>
          <p14:tracePt t="18455" x="6351588" y="3849688"/>
          <p14:tracePt t="18468" x="6369050" y="3849688"/>
          <p14:tracePt t="18476" x="6376988" y="3849688"/>
          <p14:tracePt t="18484" x="6384925" y="3849688"/>
          <p14:tracePt t="18492" x="6392863" y="3849688"/>
          <p14:tracePt t="18508" x="6402388" y="3849688"/>
          <p14:tracePt t="18524" x="6410325" y="3849688"/>
          <p14:tracePt t="18541" x="6418263" y="3849688"/>
          <p14:tracePt t="18573" x="6434138" y="3849688"/>
          <p14:tracePt t="18652" x="6434138" y="3859213"/>
          <p14:tracePt t="18668" x="6418263" y="3867150"/>
          <p14:tracePt t="18677" x="6402388" y="3875088"/>
          <p14:tracePt t="18684" x="6384925" y="3883025"/>
          <p14:tracePt t="18692" x="6351588" y="3883025"/>
          <p14:tracePt t="18700" x="6343650" y="3890963"/>
          <p14:tracePt t="18708" x="6310313" y="3908425"/>
          <p14:tracePt t="18716" x="6286500" y="3908425"/>
          <p14:tracePt t="18725" x="6261100" y="3924300"/>
          <p14:tracePt t="18732" x="6235700" y="3924300"/>
          <p14:tracePt t="18742" x="6211888" y="3932238"/>
          <p14:tracePt t="18748" x="6194425" y="3941763"/>
          <p14:tracePt t="18757" x="6170613" y="3941763"/>
          <p14:tracePt t="18764" x="6145213" y="3941763"/>
          <p14:tracePt t="18774" x="6111875" y="3941763"/>
          <p14:tracePt t="18780" x="6088063" y="3941763"/>
          <p14:tracePt t="18790" x="6054725" y="3941763"/>
          <p14:tracePt t="18796" x="6038850" y="3941763"/>
          <p14:tracePt t="18806" x="5997575" y="3941763"/>
          <p14:tracePt t="18812" x="5972175" y="3941763"/>
          <p14:tracePt t="18822" x="5946775" y="3941763"/>
          <p14:tracePt t="18828" x="5915025" y="3941763"/>
          <p14:tracePt t="18839" x="5873750" y="3941763"/>
          <p14:tracePt t="18844" x="5807075" y="3941763"/>
          <p14:tracePt t="18855" x="5748338" y="3941763"/>
          <p14:tracePt t="18860" x="5683250" y="3941763"/>
          <p14:tracePt t="18868" x="5641975" y="3941763"/>
          <p14:tracePt t="18876" x="5592763" y="3941763"/>
          <p14:tracePt t="18891" x="5559425" y="3941763"/>
          <p14:tracePt t="18893" x="5526088" y="3941763"/>
          <p14:tracePt t="18900" x="5518150" y="3941763"/>
          <p14:tracePt t="18909" x="5510213" y="3941763"/>
          <p14:tracePt t="18916" x="5492750" y="3941763"/>
          <p14:tracePt t="18925" x="5476875" y="3941763"/>
          <p14:tracePt t="18932" x="5459413" y="3941763"/>
          <p14:tracePt t="18941" x="5435600" y="3941763"/>
          <p14:tracePt t="18948" x="5394325" y="3941763"/>
          <p14:tracePt t="18958" x="5368925" y="3941763"/>
          <p14:tracePt t="18964" x="5353050" y="3941763"/>
          <p14:tracePt t="18973" x="5327650" y="3941763"/>
          <p14:tracePt t="18980" x="5311775" y="3941763"/>
          <p14:tracePt t="18990" x="5286375" y="3941763"/>
          <p14:tracePt t="18996" x="5260975" y="3941763"/>
          <p14:tracePt t="19006" x="5253038" y="3941763"/>
          <p14:tracePt t="19012" x="5245100" y="3941763"/>
          <p14:tracePt t="19023" x="5237163" y="3941763"/>
          <p14:tracePt t="19028" x="5229225" y="3941763"/>
          <p14:tracePt t="19040" x="5219700" y="3941763"/>
          <p14:tracePt t="19044" x="5203825" y="3941763"/>
          <p14:tracePt t="19052" x="5187950" y="3941763"/>
          <p14:tracePt t="19060" x="5162550" y="3941763"/>
          <p14:tracePt t="19068" x="5137150" y="3949700"/>
          <p14:tracePt t="19076" x="5113338" y="3949700"/>
          <p14:tracePt t="19084" x="5087938" y="3949700"/>
          <p14:tracePt t="19092" x="5064125" y="3949700"/>
          <p14:tracePt t="19100" x="5054600" y="3949700"/>
          <p14:tracePt t="19108" x="5030788" y="3949700"/>
          <p14:tracePt t="19116" x="5013325" y="3949700"/>
          <p14:tracePt t="19125" x="4981575" y="3949700"/>
          <p14:tracePt t="19132" x="4940300" y="3949700"/>
          <p14:tracePt t="19141" x="4899025" y="3949700"/>
          <p14:tracePt t="19148" x="4857750" y="3949700"/>
          <p14:tracePt t="19157" x="4824413" y="3949700"/>
          <p14:tracePt t="19164" x="4791075" y="3949700"/>
          <p14:tracePt t="19174" x="4765675" y="3949700"/>
          <p14:tracePt t="19180" x="4741863" y="3949700"/>
          <p14:tracePt t="19190" x="4724400" y="3949700"/>
          <p14:tracePt t="19196" x="4708525" y="3949700"/>
          <p14:tracePt t="19324" x="4708525" y="3932238"/>
          <p14:tracePt t="19332" x="4716463" y="3932238"/>
          <p14:tracePt t="19348" x="4741863" y="3924300"/>
          <p14:tracePt t="19357" x="4749800" y="3924300"/>
          <p14:tracePt t="19364" x="4757738" y="3924300"/>
          <p14:tracePt t="19374" x="4765675" y="3924300"/>
          <p14:tracePt t="19380" x="4773613" y="3924300"/>
          <p14:tracePt t="19390" x="4791075" y="3924300"/>
          <p14:tracePt t="19396" x="4806950" y="3908425"/>
          <p14:tracePt t="19412" x="4824413" y="3908425"/>
          <p14:tracePt t="19424" x="4840288" y="3908425"/>
          <p14:tracePt t="19428" x="4848225" y="3908425"/>
          <p14:tracePt t="19439" x="4857750" y="3908425"/>
          <p14:tracePt t="19444" x="4873625" y="3908425"/>
          <p14:tracePt t="19460" x="4881563" y="3908425"/>
          <p14:tracePt t="19468" x="4889500" y="3908425"/>
          <p14:tracePt t="19484" x="4930775" y="3908425"/>
          <p14:tracePt t="19492" x="4948238" y="3908425"/>
          <p14:tracePt t="19500" x="4956175" y="3908425"/>
          <p14:tracePt t="19508" x="4964113" y="3908425"/>
          <p14:tracePt t="19516" x="4989513" y="3908425"/>
          <p14:tracePt t="19525" x="5022850" y="3908425"/>
          <p14:tracePt t="19532" x="5030788" y="3908425"/>
          <p14:tracePt t="19541" x="5054600" y="3900488"/>
          <p14:tracePt t="19548" x="5072063" y="3890963"/>
          <p14:tracePt t="19558" x="5095875" y="3890963"/>
          <p14:tracePt t="19564" x="5129213" y="3890963"/>
          <p14:tracePt t="19574" x="5146675" y="3890963"/>
          <p14:tracePt t="19580" x="5162550" y="3890963"/>
          <p14:tracePt t="19591" x="5195888" y="3890963"/>
          <p14:tracePt t="19596" x="5211763" y="3890963"/>
          <p14:tracePt t="19607" x="5237163" y="3890963"/>
          <p14:tracePt t="19612" x="5260975" y="3890963"/>
          <p14:tracePt t="19623" x="5278438" y="3890963"/>
          <p14:tracePt t="19628" x="5294313" y="3890963"/>
          <p14:tracePt t="19640" x="5311775" y="3890963"/>
          <p14:tracePt t="19644" x="5335588" y="3890963"/>
          <p14:tracePt t="19652" x="5360988" y="3890963"/>
          <p14:tracePt t="19660" x="5376863" y="3890963"/>
          <p14:tracePt t="19668" x="5394325" y="3890963"/>
          <p14:tracePt t="19676" x="5418138" y="3890963"/>
          <p14:tracePt t="19684" x="5443538" y="3890963"/>
          <p14:tracePt t="19692" x="5468938" y="3883025"/>
          <p14:tracePt t="19700" x="5492750" y="3883025"/>
          <p14:tracePt t="19708" x="5526088" y="3883025"/>
          <p14:tracePt t="19716" x="5559425" y="3883025"/>
          <p14:tracePt t="19725" x="5575300" y="3883025"/>
          <p14:tracePt t="19732" x="5608638" y="3883025"/>
          <p14:tracePt t="19741" x="5641975" y="3883025"/>
          <p14:tracePt t="19748" x="5675313" y="3883025"/>
          <p14:tracePt t="19758" x="5699125" y="3883025"/>
          <p14:tracePt t="19764" x="5724525" y="3883025"/>
          <p14:tracePt t="19775" x="5732463" y="3883025"/>
          <p14:tracePt t="19780" x="5757863" y="3883025"/>
          <p14:tracePt t="19791" x="5773738" y="3883025"/>
          <p14:tracePt t="19796" x="5799138" y="3883025"/>
          <p14:tracePt t="19806" x="5822950" y="3883025"/>
          <p14:tracePt t="19812" x="5848350" y="3883025"/>
          <p14:tracePt t="19823" x="5873750" y="3883025"/>
          <p14:tracePt t="19828" x="5905500" y="3883025"/>
          <p14:tracePt t="19837" x="5964238" y="3883025"/>
          <p14:tracePt t="19844" x="6021388" y="3883025"/>
          <p14:tracePt t="19852" x="6080125" y="3883025"/>
          <p14:tracePt t="19860" x="6129338" y="3883025"/>
          <p14:tracePt t="19876" x="6261100" y="3883025"/>
          <p14:tracePt t="19885" x="6318250" y="3883025"/>
          <p14:tracePt t="19892" x="6376988" y="3883025"/>
          <p14:tracePt t="19900" x="6418263" y="3883025"/>
          <p14:tracePt t="19908" x="6451600" y="3883025"/>
          <p14:tracePt t="19916" x="6508750" y="3883025"/>
          <p14:tracePt t="19925" x="6550025" y="3883025"/>
          <p14:tracePt t="19932" x="6591300" y="3883025"/>
          <p14:tracePt t="19942" x="6624638" y="3890963"/>
          <p14:tracePt t="19948" x="6657975" y="3890963"/>
          <p14:tracePt t="19958" x="6699250" y="3900488"/>
          <p14:tracePt t="19975" x="6707188" y="3900488"/>
          <p14:tracePt t="19980" x="6723063" y="3916363"/>
          <p14:tracePt t="19990" x="6732588" y="3924300"/>
          <p14:tracePt t="19996" x="6732588" y="3932238"/>
          <p14:tracePt t="20012" x="6740525" y="3949700"/>
          <p14:tracePt t="20076" x="6732588" y="3957638"/>
          <p14:tracePt t="20084" x="6723063" y="3957638"/>
          <p14:tracePt t="20092" x="6699250" y="3965575"/>
          <p14:tracePt t="20101" x="6665913" y="3965575"/>
          <p14:tracePt t="20109" x="6632575" y="3983038"/>
          <p14:tracePt t="20116" x="6608763" y="3983038"/>
          <p14:tracePt t="20125" x="6591300" y="3983038"/>
          <p14:tracePt t="20132" x="6557963" y="3983038"/>
          <p14:tracePt t="20142" x="6500813" y="3990975"/>
          <p14:tracePt t="20148" x="6451600" y="3990975"/>
          <p14:tracePt t="20158" x="6376988" y="4006850"/>
          <p14:tracePt t="20164" x="6310313" y="4016375"/>
          <p14:tracePt t="20174" x="6245225" y="4024313"/>
          <p14:tracePt t="20180" x="6178550" y="4024313"/>
          <p14:tracePt t="20190" x="6111875" y="4024313"/>
          <p14:tracePt t="20196" x="6046788" y="4024313"/>
          <p14:tracePt t="20208" x="5972175" y="4024313"/>
          <p14:tracePt t="20212" x="5889625" y="4024313"/>
          <p14:tracePt t="20224" x="5815013" y="4024313"/>
          <p14:tracePt t="20228" x="5724525" y="4024313"/>
          <p14:tracePt t="20236" x="5624513" y="4024313"/>
          <p14:tracePt t="20244" x="5518150" y="4024313"/>
          <p14:tracePt t="20252" x="5410200" y="4024313"/>
          <p14:tracePt t="20260" x="5286375" y="4024313"/>
          <p14:tracePt t="20268" x="5178425" y="4024313"/>
          <p14:tracePt t="20276" x="5072063" y="4024313"/>
          <p14:tracePt t="20284" x="4981575" y="4024313"/>
          <p14:tracePt t="20292" x="4906963" y="4024313"/>
          <p14:tracePt t="20300" x="4832350" y="4024313"/>
          <p14:tracePt t="20309" x="4749800" y="4024313"/>
          <p14:tracePt t="20317" x="4675188" y="4016375"/>
          <p14:tracePt t="20325" x="4608513" y="4006850"/>
          <p14:tracePt t="20332" x="4535488" y="3998913"/>
          <p14:tracePt t="20342" x="4484688" y="3990975"/>
          <p14:tracePt t="20348" x="4427538" y="3975100"/>
          <p14:tracePt t="20358" x="4360863" y="3957638"/>
          <p14:tracePt t="20364" x="4311650" y="3949700"/>
          <p14:tracePt t="20374" x="4254500" y="3941763"/>
          <p14:tracePt t="20380" x="4187825" y="3932238"/>
          <p14:tracePt t="20391" x="4138613" y="3924300"/>
          <p14:tracePt t="20396" x="4071938" y="3924300"/>
          <p14:tracePt t="20407" x="3997325" y="3924300"/>
          <p14:tracePt t="20412" x="3914775" y="3924300"/>
          <p14:tracePt t="20420" x="3841750" y="3924300"/>
          <p14:tracePt t="20428" x="3775075" y="3924300"/>
          <p14:tracePt t="20436" x="3708400" y="3924300"/>
          <p14:tracePt t="20444" x="3643313" y="3924300"/>
          <p14:tracePt t="20452" x="3609975" y="3924300"/>
          <p14:tracePt t="20460" x="3551238" y="3924300"/>
          <p14:tracePt t="20468" x="3543300" y="3924300"/>
          <p14:tracePt t="20476" x="3527425" y="3924300"/>
          <p14:tracePt t="20484" x="3502025" y="3924300"/>
          <p14:tracePt t="20492" x="3460750" y="3924300"/>
          <p14:tracePt t="20500" x="3403600" y="3924300"/>
          <p14:tracePt t="20509" x="3336925" y="3924300"/>
          <p14:tracePt t="20516" x="3254375" y="3924300"/>
          <p14:tracePt t="20525" x="3179763" y="3924300"/>
          <p14:tracePt t="20532" x="3105150" y="3924300"/>
          <p14:tracePt t="20541" x="3014663" y="3924300"/>
          <p14:tracePt t="20548" x="2940050" y="3924300"/>
          <p14:tracePt t="20558" x="2867025" y="3924300"/>
          <p14:tracePt t="20564" x="2800350" y="3924300"/>
          <p14:tracePt t="20574" x="2725738" y="3924300"/>
          <p14:tracePt t="20580" x="2684463" y="3924300"/>
          <p14:tracePt t="20590" x="2659063" y="3932238"/>
          <p14:tracePt t="20596" x="2651125" y="3932238"/>
          <p14:tracePt t="20612" x="2643188" y="3932238"/>
          <p14:tracePt t="20692" x="2635250" y="3941763"/>
          <p14:tracePt t="20700" x="2635250" y="3949700"/>
          <p14:tracePt t="20709" x="2635250" y="3957638"/>
          <p14:tracePt t="20732" x="2668588" y="3965575"/>
          <p14:tracePt t="20742" x="2676525" y="3965575"/>
          <p14:tracePt t="20748" x="2717800" y="3965575"/>
          <p14:tracePt t="20759" x="2767013" y="3965575"/>
          <p14:tracePt t="20764" x="2800350" y="3965575"/>
          <p14:tracePt t="20774" x="2833688" y="3965575"/>
          <p14:tracePt t="20780" x="2874963" y="3965575"/>
          <p14:tracePt t="20790" x="2957513" y="3965575"/>
          <p14:tracePt t="20796" x="3032125" y="3965575"/>
          <p14:tracePt t="20808" x="3105150" y="3965575"/>
          <p14:tracePt t="20812" x="3171825" y="3965575"/>
          <p14:tracePt t="20820" x="3238500" y="3965575"/>
          <p14:tracePt t="20828" x="3295650" y="3965575"/>
          <p14:tracePt t="20836" x="3336925" y="3965575"/>
          <p14:tracePt t="20844" x="3378200" y="3965575"/>
          <p14:tracePt t="20868" x="3386138" y="3965575"/>
          <p14:tracePt t="20890" x="3395663" y="3965575"/>
          <p14:tracePt t="21284" x="3427413" y="3965575"/>
          <p14:tracePt t="21292" x="3478213" y="3957638"/>
          <p14:tracePt t="21300" x="3543300" y="3949700"/>
          <p14:tracePt t="21311" x="3609975" y="3941763"/>
          <p14:tracePt t="21316" x="3675063" y="3924300"/>
          <p14:tracePt t="21325" x="3757613" y="3916363"/>
          <p14:tracePt t="21332" x="3832225" y="3908425"/>
          <p14:tracePt t="21342" x="3898900" y="3900488"/>
          <p14:tracePt t="21348" x="3973513" y="3883025"/>
          <p14:tracePt t="21358" x="4030663" y="3875088"/>
          <p14:tracePt t="21364" x="4064000" y="3867150"/>
          <p14:tracePt t="21374" x="4121150" y="3867150"/>
          <p14:tracePt t="21380" x="4154488" y="3867150"/>
          <p14:tracePt t="21391" x="4187825" y="3867150"/>
          <p14:tracePt t="21396" x="4221163" y="3867150"/>
          <p14:tracePt t="21409" x="4244975" y="3859213"/>
          <p14:tracePt t="21412" x="4270375" y="3859213"/>
          <p14:tracePt t="21420" x="4286250" y="3859213"/>
          <p14:tracePt t="21428" x="4295775" y="3859213"/>
          <p14:tracePt t="21452" x="4311650" y="3859213"/>
          <p14:tracePt t="21460" x="4319588" y="3849688"/>
          <p14:tracePt t="21476" x="4337050" y="3849688"/>
          <p14:tracePt t="21484" x="4344988" y="3849688"/>
          <p14:tracePt t="21493" x="4360863" y="3849688"/>
          <p14:tracePt t="21500" x="4378325" y="3849688"/>
          <p14:tracePt t="21516" x="4394200" y="3849688"/>
          <p14:tracePt t="21557" x="4411663" y="3849688"/>
          <p14:tracePt t="21572" x="4419600" y="3849688"/>
          <p14:tracePt t="21580" x="4435475" y="3849688"/>
          <p14:tracePt t="21596" x="4443413" y="3849688"/>
          <p14:tracePt t="21604" x="4460875" y="3849688"/>
          <p14:tracePt t="21612" x="4468813" y="3849688"/>
          <p14:tracePt t="21620" x="4476750" y="3849688"/>
          <p14:tracePt t="21628" x="4494213" y="3849688"/>
          <p14:tracePt t="21636" x="4510088" y="3841750"/>
          <p14:tracePt t="21644" x="4510088" y="3833813"/>
          <p14:tracePt t="21652" x="4525963" y="3833813"/>
          <p14:tracePt t="21660" x="4535488" y="3833813"/>
          <p14:tracePt t="21676" x="4543425" y="3833813"/>
          <p14:tracePt t="21684" x="4551363" y="3833813"/>
          <p14:tracePt t="21693" x="4559300" y="3833813"/>
          <p14:tracePt t="21700" x="4567238" y="3825875"/>
          <p14:tracePt t="21710" x="4584700" y="3808413"/>
          <p14:tracePt t="21716" x="4608513" y="3800475"/>
          <p14:tracePt t="21725" x="4633913" y="3792538"/>
          <p14:tracePt t="21732" x="4659313" y="3792538"/>
          <p14:tracePt t="21743" x="4700588" y="3792538"/>
          <p14:tracePt t="21748" x="4708525" y="3792538"/>
          <p14:tracePt t="21758" x="4741863" y="3776663"/>
          <p14:tracePt t="21764" x="4773613" y="3776663"/>
          <p14:tracePt t="21774" x="4799013" y="3776663"/>
          <p14:tracePt t="21780" x="4832350" y="3776663"/>
          <p14:tracePt t="21792" x="4873625" y="3776663"/>
          <p14:tracePt t="21796" x="4899025" y="3776663"/>
          <p14:tracePt t="21804" x="4930775" y="3776663"/>
          <p14:tracePt t="21812" x="4972050" y="3776663"/>
          <p14:tracePt t="21820" x="4997450" y="3776663"/>
          <p14:tracePt t="21828" x="5030788" y="3776663"/>
          <p14:tracePt t="21836" x="5046663" y="3776663"/>
          <p14:tracePt t="21844" x="5080000" y="3776663"/>
          <p14:tracePt t="21852" x="5129213" y="3776663"/>
          <p14:tracePt t="21860" x="5187950" y="3767138"/>
          <p14:tracePt t="21868" x="5245100" y="3767138"/>
          <p14:tracePt t="21877" x="5294313" y="3767138"/>
          <p14:tracePt t="21894" x="5376863" y="3767138"/>
          <p14:tracePt t="21900" x="5402263" y="3767138"/>
          <p14:tracePt t="21909" x="5418138" y="3767138"/>
          <p14:tracePt t="21926" x="5435600" y="3767138"/>
          <p14:tracePt t="21932" x="5443538" y="3767138"/>
          <p14:tracePt t="21942" x="5468938" y="3767138"/>
          <p14:tracePt t="21948" x="5476875" y="3776663"/>
          <p14:tracePt t="21958" x="5500688" y="3784600"/>
          <p14:tracePt t="21965" x="5541963" y="3792538"/>
          <p14:tracePt t="21975" x="5567363" y="3792538"/>
          <p14:tracePt t="21980" x="5583238" y="3792538"/>
          <p14:tracePt t="21992" x="5616575" y="3800475"/>
          <p14:tracePt t="22005" x="5641975" y="3800475"/>
          <p14:tracePt t="22012" x="5665788" y="3800475"/>
          <p14:tracePt t="22020" x="5691188" y="3800475"/>
          <p14:tracePt t="22028" x="5707063" y="3800475"/>
          <p14:tracePt t="22036" x="5732463" y="3800475"/>
          <p14:tracePt t="22044" x="5740400" y="3800475"/>
          <p14:tracePt t="22052" x="5757863" y="3800475"/>
          <p14:tracePt t="22060" x="5781675" y="3808413"/>
          <p14:tracePt t="22068" x="5799138" y="3808413"/>
          <p14:tracePt t="22077" x="5822950" y="3808413"/>
          <p14:tracePt t="22084" x="5856288" y="3808413"/>
          <p14:tracePt t="22094" x="5873750" y="3808413"/>
          <p14:tracePt t="22100" x="5897563" y="3808413"/>
          <p14:tracePt t="22109" x="5922963" y="3808413"/>
          <p14:tracePt t="22116" x="5964238" y="3817938"/>
          <p14:tracePt t="22126" x="6013450" y="3825875"/>
          <p14:tracePt t="22132" x="6062663" y="3833813"/>
          <p14:tracePt t="22143" x="6145213" y="3841750"/>
          <p14:tracePt t="22148" x="6211888" y="3849688"/>
          <p14:tracePt t="22158" x="6276975" y="3859213"/>
          <p14:tracePt t="22164" x="6327775" y="3859213"/>
          <p14:tracePt t="22175" x="6376988" y="3859213"/>
          <p14:tracePt t="22181" x="6418263" y="3859213"/>
          <p14:tracePt t="22191" x="6434138" y="3859213"/>
          <p14:tracePt t="22196" x="6443663" y="3859213"/>
          <p14:tracePt t="22204" x="6451600" y="3859213"/>
          <p14:tracePt t="22300" x="6443663" y="3859213"/>
          <p14:tracePt t="22309" x="6434138" y="3859213"/>
          <p14:tracePt t="22316" x="6402388" y="3859213"/>
          <p14:tracePt t="22325" x="6392863" y="3859213"/>
          <p14:tracePt t="22332" x="6384925" y="3859213"/>
          <p14:tracePt t="22343" x="6361113" y="3859213"/>
          <p14:tracePt t="22348" x="6361113" y="3867150"/>
          <p14:tracePt t="22358" x="6351588" y="3875088"/>
          <p14:tracePt t="22364" x="6343650" y="3875088"/>
          <p14:tracePt t="22375" x="6335713" y="3890963"/>
          <p14:tracePt t="22380" x="6318250" y="3890963"/>
          <p14:tracePt t="22388" x="6286500" y="3890963"/>
          <p14:tracePt t="22397" x="6235700" y="3900488"/>
          <p14:tracePt t="22404" x="6211888" y="3900488"/>
          <p14:tracePt t="22412" x="6162675" y="3908425"/>
          <p14:tracePt t="22420" x="6070600" y="3908425"/>
          <p14:tracePt t="22428" x="5980113" y="3908425"/>
          <p14:tracePt t="22436" x="5897563" y="3908425"/>
          <p14:tracePt t="22444" x="5815013" y="3908425"/>
          <p14:tracePt t="22452" x="5748338" y="3908425"/>
          <p14:tracePt t="22460" x="5699125" y="3908425"/>
          <p14:tracePt t="22468" x="5649913" y="3908425"/>
          <p14:tracePt t="22477" x="5608638" y="3908425"/>
          <p14:tracePt t="22484" x="5575300" y="3908425"/>
          <p14:tracePt t="22493" x="5541963" y="3908425"/>
          <p14:tracePt t="22500" x="5500688" y="3908425"/>
          <p14:tracePt t="22509" x="5459413" y="3908425"/>
          <p14:tracePt t="22516" x="5427663" y="3908425"/>
          <p14:tracePt t="22526" x="5402263" y="3908425"/>
          <p14:tracePt t="22532" x="5394325" y="3908425"/>
          <p14:tracePt t="22543" x="5386388" y="3908425"/>
          <p14:tracePt t="22548" x="5376863" y="3908425"/>
          <p14:tracePt t="22564" x="5368925" y="3908425"/>
          <p14:tracePt t="22575" x="5360988" y="3908425"/>
          <p14:tracePt t="22580" x="5360988" y="3916363"/>
          <p14:tracePt t="22596" x="5353050" y="3916363"/>
          <p14:tracePt t="22612" x="5345113" y="3916363"/>
          <p14:tracePt t="22620" x="5327650" y="3916363"/>
          <p14:tracePt t="22629" x="5302250" y="3916363"/>
          <p14:tracePt t="22636" x="5278438" y="3916363"/>
          <p14:tracePt t="22644" x="5253038" y="3916363"/>
          <p14:tracePt t="22652" x="5211763" y="3916363"/>
          <p14:tracePt t="22660" x="5170488" y="3916363"/>
          <p14:tracePt t="22668" x="5154613" y="3916363"/>
          <p14:tracePt t="22677" x="5113338" y="3916363"/>
          <p14:tracePt t="22684" x="5064125" y="3916363"/>
          <p14:tracePt t="22694" x="5013325" y="3916363"/>
          <p14:tracePt t="22700" x="4956175" y="3916363"/>
          <p14:tracePt t="22710" x="4906963" y="3916363"/>
          <p14:tracePt t="22716" x="4840288" y="3916363"/>
          <p14:tracePt t="22726" x="4791075" y="3916363"/>
          <p14:tracePt t="22732" x="4757738" y="3916363"/>
          <p14:tracePt t="22742" x="4749800" y="3916363"/>
          <p14:tracePt t="22748" x="4741863" y="3916363"/>
          <p14:tracePt t="22885" x="4757738" y="3916363"/>
          <p14:tracePt t="22900" x="4791075" y="3900488"/>
          <p14:tracePt t="22909" x="4806950" y="3875088"/>
          <p14:tracePt t="22916" x="4824413" y="3875088"/>
          <p14:tracePt t="22926" x="4848225" y="3867150"/>
          <p14:tracePt t="22932" x="4865688" y="3859213"/>
          <p14:tracePt t="22942" x="4906963" y="3859213"/>
          <p14:tracePt t="22948" x="4930775" y="3849688"/>
          <p14:tracePt t="22959" x="4981575" y="3849688"/>
          <p14:tracePt t="22964" x="5005388" y="3849688"/>
          <p14:tracePt t="22975" x="5030788" y="3849688"/>
          <p14:tracePt t="22980" x="5054600" y="3849688"/>
          <p14:tracePt t="22988" x="5072063" y="3849688"/>
          <p14:tracePt t="22996" x="5113338" y="3849688"/>
          <p14:tracePt t="23004" x="5146675" y="3849688"/>
          <p14:tracePt t="23012" x="5178425" y="3849688"/>
          <p14:tracePt t="23020" x="5203825" y="3833813"/>
          <p14:tracePt t="23028" x="5229225" y="3833813"/>
          <p14:tracePt t="23036" x="5253038" y="3833813"/>
          <p14:tracePt t="23044" x="5278438" y="3833813"/>
          <p14:tracePt t="23052" x="5311775" y="3833813"/>
          <p14:tracePt t="23061" x="5353050" y="3833813"/>
          <p14:tracePt t="23068" x="5376863" y="3833813"/>
          <p14:tracePt t="23077" x="5402263" y="3833813"/>
          <p14:tracePt t="23085" x="5418138" y="3833813"/>
          <p14:tracePt t="23094" x="5427663" y="3833813"/>
          <p14:tracePt t="23101" x="5459413" y="3833813"/>
          <p14:tracePt t="23110" x="5484813" y="3833813"/>
          <p14:tracePt t="23116" x="5526088" y="3833813"/>
          <p14:tracePt t="23126" x="5567363" y="3833813"/>
          <p14:tracePt t="23132" x="5592763" y="3833813"/>
          <p14:tracePt t="23142" x="5616575" y="3833813"/>
          <p14:tracePt t="23148" x="5649913" y="3833813"/>
          <p14:tracePt t="23159" x="5691188" y="3833813"/>
          <p14:tracePt t="23164" x="5740400" y="3833813"/>
          <p14:tracePt t="23175" x="5799138" y="3833813"/>
          <p14:tracePt t="23180" x="5856288" y="3833813"/>
          <p14:tracePt t="23188" x="5905500" y="3833813"/>
          <p14:tracePt t="23196" x="5964238" y="3833813"/>
          <p14:tracePt t="23204" x="6021388" y="3833813"/>
          <p14:tracePt t="23212" x="6088063" y="3833813"/>
          <p14:tracePt t="23220" x="6162675" y="3833813"/>
          <p14:tracePt t="23228" x="6253163" y="3833813"/>
          <p14:tracePt t="23236" x="6335713" y="3833813"/>
          <p14:tracePt t="23244" x="6418263" y="3833813"/>
          <p14:tracePt t="23252" x="6492875" y="3833813"/>
          <p14:tracePt t="23261" x="6557963" y="3833813"/>
          <p14:tracePt t="23268" x="6624638" y="3833813"/>
          <p14:tracePt t="23278" x="6715125" y="3833813"/>
          <p14:tracePt t="23285" x="6789738" y="3833813"/>
          <p14:tracePt t="23293" x="6880225" y="3849688"/>
          <p14:tracePt t="23300" x="6946900" y="3859213"/>
          <p14:tracePt t="23310" x="6996113" y="3859213"/>
          <p14:tracePt t="23316" x="7004050" y="3859213"/>
          <p14:tracePt t="23326" x="7013575" y="3859213"/>
          <p14:tracePt t="23332" x="7054850" y="3890963"/>
          <p14:tracePt t="23342" x="7078663" y="3900488"/>
          <p14:tracePt t="23348" x="7104063" y="3916363"/>
          <p14:tracePt t="23359" x="7137400" y="3941763"/>
          <p14:tracePt t="23364" x="7161213" y="3957638"/>
          <p14:tracePt t="23372" x="7202488" y="3990975"/>
          <p14:tracePt t="23380" x="7227888" y="4016375"/>
          <p14:tracePt t="23388" x="7251700" y="4024313"/>
          <p14:tracePt t="23396" x="7261225" y="4032250"/>
          <p14:tracePt t="23404" x="7277100" y="4048125"/>
          <p14:tracePt t="23412" x="7302500" y="4081463"/>
          <p14:tracePt t="23420" x="7326313" y="4106863"/>
          <p14:tracePt t="23429" x="7334250" y="4106863"/>
          <p14:tracePt t="23436" x="7377113" y="4130675"/>
          <p14:tracePt t="23446" x="7400925" y="4148138"/>
          <p14:tracePt t="23452" x="7442200" y="4156075"/>
          <p14:tracePt t="23461" x="7459663" y="4171950"/>
          <p14:tracePt t="23477" x="7475538" y="4181475"/>
          <p14:tracePt t="23484" x="7483475" y="4197350"/>
          <p14:tracePt t="23502" x="7508875" y="4213225"/>
          <p14:tracePt t="23510" x="7508875" y="4222750"/>
          <p14:tracePt t="23526" x="7516813" y="4238625"/>
          <p14:tracePt t="23532" x="7532688" y="4246563"/>
          <p14:tracePt t="23542" x="7542213" y="4254500"/>
          <p14:tracePt t="23548" x="7542213" y="4264025"/>
          <p14:tracePt t="23564" x="7558088" y="4271963"/>
          <p14:tracePt t="23580" x="7558088" y="4279900"/>
          <p14:tracePt t="23596" x="7573963" y="4279900"/>
          <p14:tracePt t="23612" x="7583488" y="4305300"/>
          <p14:tracePt t="23620" x="7599363" y="4313238"/>
          <p14:tracePt t="23636" x="7615238" y="4329113"/>
          <p14:tracePt t="23645" x="7632700" y="4354513"/>
          <p14:tracePt t="23652" x="7640638" y="4362450"/>
          <p14:tracePt t="23661" x="7656513" y="4379913"/>
          <p14:tracePt t="23668" x="7666038" y="4379913"/>
          <p14:tracePt t="23677" x="7673975" y="4387850"/>
          <p14:tracePt t="23700" x="7681913" y="4411663"/>
          <p14:tracePt t="23892" x="7666038" y="4411663"/>
          <p14:tracePt t="23900" x="7640638" y="4411663"/>
          <p14:tracePt t="23909" x="7615238" y="4411663"/>
          <p14:tracePt t="23925" x="7607300" y="4411663"/>
          <p14:tracePt t="23932" x="7599363" y="4411663"/>
          <p14:tracePt t="23948" x="7583488" y="4411663"/>
          <p14:tracePt t="23964" x="7566025" y="4411663"/>
          <p14:tracePt t="23972" x="7532688" y="4421188"/>
          <p14:tracePt t="23988" x="7516813" y="4421188"/>
          <p14:tracePt t="23996" x="7500938" y="4421188"/>
          <p14:tracePt t="24004" x="7475538" y="4421188"/>
          <p14:tracePt t="24012" x="7467600" y="4421188"/>
          <p14:tracePt t="24028" x="7450138" y="4421188"/>
          <p14:tracePt t="24036" x="7442200" y="4421188"/>
          <p14:tracePt t="24052" x="7434263" y="4421188"/>
          <p14:tracePt t="24078" x="7426325" y="4421188"/>
          <p14:tracePt t="24084" x="7418388" y="4421188"/>
          <p14:tracePt t="24094" x="7408863" y="4421188"/>
          <p14:tracePt t="24100" x="7392988" y="4421188"/>
          <p14:tracePt t="24111" x="7367588" y="4421188"/>
          <p14:tracePt t="24116" x="7334250" y="4421188"/>
          <p14:tracePt t="24126" x="7302500" y="4421188"/>
          <p14:tracePt t="24132" x="7285038" y="4429125"/>
          <p14:tracePt t="24143" x="7261225" y="4429125"/>
          <p14:tracePt t="24148" x="7227888" y="4429125"/>
          <p14:tracePt t="24157" x="7219950" y="4437063"/>
          <p14:tracePt t="24164" x="7210425" y="4437063"/>
          <p14:tracePt t="24172" x="7202488" y="4437063"/>
          <p14:tracePt t="24180" x="7194550" y="4437063"/>
          <p14:tracePt t="24188" x="7186613" y="4437063"/>
          <p14:tracePt t="24268" x="7178675" y="4437063"/>
          <p14:tracePt t="24284" x="7169150" y="4437063"/>
          <p14:tracePt t="24293" x="7153275" y="4437063"/>
          <p14:tracePt t="24300" x="7145338" y="4437063"/>
          <p14:tracePt t="24308" x="7137400" y="4437063"/>
          <p14:tracePt t="24316" x="7112000" y="4437063"/>
          <p14:tracePt t="24326" x="7070725" y="4437063"/>
          <p14:tracePt t="24332" x="7021513" y="4437063"/>
          <p14:tracePt t="24343" x="7004050" y="4437063"/>
          <p14:tracePt t="24348" x="6972300" y="4437063"/>
          <p14:tracePt t="24356" x="6931025" y="4437063"/>
          <p14:tracePt t="24364" x="6905625" y="4437063"/>
          <p14:tracePt t="24373" x="6897688" y="4437063"/>
          <p14:tracePt t="24388" x="6880225" y="4437063"/>
          <p14:tracePt t="24468" x="6872288" y="4437063"/>
          <p14:tracePt t="24477" x="6856413" y="4437063"/>
          <p14:tracePt t="24484" x="6838950" y="4437063"/>
          <p14:tracePt t="24493" x="6815138" y="4437063"/>
          <p14:tracePt t="24500" x="6789738" y="4437063"/>
          <p14:tracePt t="24510" x="6748463" y="4437063"/>
          <p14:tracePt t="24516" x="6723063" y="4437063"/>
          <p14:tracePt t="24526" x="6681788" y="4437063"/>
          <p14:tracePt t="24532" x="6632575" y="4437063"/>
          <p14:tracePt t="24543" x="6557963" y="4437063"/>
          <p14:tracePt t="24548" x="6484938" y="4437063"/>
          <p14:tracePt t="24556" x="6392863" y="4437063"/>
          <p14:tracePt t="24564" x="6294438" y="4437063"/>
          <p14:tracePt t="24572" x="6194425" y="4437063"/>
          <p14:tracePt t="24580" x="6080125" y="4437063"/>
          <p14:tracePt t="24589" x="5956300" y="4437063"/>
          <p14:tracePt t="24596" x="5822950" y="4437063"/>
          <p14:tracePt t="24604" x="5683250" y="4437063"/>
          <p14:tracePt t="24612" x="5510213" y="4437063"/>
          <p14:tracePt t="24620" x="5345113" y="4437063"/>
          <p14:tracePt t="24629" x="5146675" y="4437063"/>
          <p14:tracePt t="24636" x="4940300" y="4437063"/>
          <p14:tracePt t="24645" x="4691063" y="4437063"/>
          <p14:tracePt t="24652" x="4378325" y="4437063"/>
          <p14:tracePt t="24662" x="4022725" y="4437063"/>
          <p14:tracePt t="24668" x="3667125" y="4437063"/>
          <p14:tracePt t="24678" x="3354388" y="4437063"/>
          <p14:tracePt t="24684" x="2990850" y="4452938"/>
          <p14:tracePt t="24694" x="2651125" y="4452938"/>
          <p14:tracePt t="24700" x="2362200" y="4452938"/>
          <p14:tracePt t="24710" x="2089150" y="4470400"/>
          <p14:tracePt t="24716" x="1833563" y="4478338"/>
          <p14:tracePt t="24727" x="1570038" y="4478338"/>
          <p14:tracePt t="24732" x="1322388" y="4478338"/>
          <p14:tracePt t="24743" x="1090613" y="4478338"/>
          <p14:tracePt t="24748" x="892175" y="4478338"/>
          <p14:tracePt t="24756" x="709613" y="4478338"/>
          <p14:tracePt t="24764" x="554038" y="4478338"/>
          <p14:tracePt t="24772" x="430213" y="4478338"/>
          <p14:tracePt t="24780" x="330200" y="4478338"/>
          <p14:tracePt t="24789" x="255588" y="4478338"/>
          <p14:tracePt t="24796" x="190500" y="4478338"/>
          <p14:tracePt t="24805" x="131763" y="4478338"/>
          <p14:tracePt t="24812" x="82550" y="4478338"/>
          <p14:tracePt t="24820" x="25400" y="4478338"/>
          <p14:tracePt t="25204" x="66675" y="4635500"/>
          <p14:tracePt t="25212" x="98425" y="4635500"/>
          <p14:tracePt t="25221" x="107950" y="4635500"/>
          <p14:tracePt t="25245" x="115888" y="4635500"/>
          <p14:tracePt t="25254" x="123825" y="4635500"/>
          <p14:tracePt t="25268" x="139700" y="4635500"/>
          <p14:tracePt t="25278" x="149225" y="4635500"/>
          <p14:tracePt t="25284" x="157163" y="4635500"/>
          <p14:tracePt t="25294" x="180975" y="4635500"/>
          <p14:tracePt t="25300" x="198438" y="4635500"/>
          <p14:tracePt t="25310" x="239713" y="4635500"/>
          <p14:tracePt t="25316" x="265113" y="4635500"/>
          <p14:tracePt t="25328" x="296863" y="4635500"/>
          <p14:tracePt t="25332" x="355600" y="4635500"/>
          <p14:tracePt t="25340" x="412750" y="4635500"/>
          <p14:tracePt t="25348" x="487363" y="4635500"/>
          <p14:tracePt t="25356" x="554038" y="4635500"/>
          <p14:tracePt t="25364" x="636588" y="4643438"/>
          <p14:tracePt t="25372" x="719138" y="4643438"/>
          <p14:tracePt t="25380" x="809625" y="4643438"/>
          <p14:tracePt t="25388" x="900113" y="4643438"/>
          <p14:tracePt t="25396" x="1000125" y="4651375"/>
          <p14:tracePt t="25404" x="1073150" y="4651375"/>
          <p14:tracePt t="25413" x="1131888" y="4651375"/>
          <p14:tracePt t="25420" x="1181100" y="4651375"/>
          <p14:tracePt t="25429" x="1230313" y="4651375"/>
          <p14:tracePt t="25436" x="1263650" y="4651375"/>
          <p14:tracePt t="25452" x="1281113" y="4651375"/>
          <p14:tracePt t="25462" x="1289050" y="4651375"/>
          <p14:tracePt t="25468" x="1304925" y="4651375"/>
          <p14:tracePt t="25478" x="1312863" y="4651375"/>
          <p14:tracePt t="25484" x="1338263" y="4651375"/>
          <p14:tracePt t="25494" x="1363663" y="4651375"/>
          <p14:tracePt t="25500" x="1371600" y="4660900"/>
          <p14:tracePt t="25510" x="1395413" y="4660900"/>
          <p14:tracePt t="25516" x="1420813" y="4660900"/>
          <p14:tracePt t="25528" x="1462088" y="4660900"/>
          <p14:tracePt t="25532" x="1470025" y="4660900"/>
          <p14:tracePt t="25540" x="1503363" y="4660900"/>
          <p14:tracePt t="25548" x="1536700" y="4660900"/>
          <p14:tracePt t="25556" x="1552575" y="4660900"/>
          <p14:tracePt t="25564" x="1585913" y="4660900"/>
          <p14:tracePt t="25572" x="1619250" y="4660900"/>
          <p14:tracePt t="25580" x="1668463" y="4660900"/>
          <p14:tracePt t="25588" x="1709738" y="4660900"/>
          <p14:tracePt t="25596" x="1758950" y="4660900"/>
          <p14:tracePt t="25604" x="1809750" y="4660900"/>
          <p14:tracePt t="25613" x="1866900" y="4660900"/>
          <p14:tracePt t="25620" x="1933575" y="4660900"/>
          <p14:tracePt t="25629" x="1998663" y="4668838"/>
          <p14:tracePt t="25636" x="2057400" y="4668838"/>
          <p14:tracePt t="25646" x="2114550" y="4676775"/>
          <p14:tracePt t="25652" x="2155825" y="4684713"/>
          <p14:tracePt t="25662" x="2197100" y="4692650"/>
          <p14:tracePt t="25668" x="2230438" y="4702175"/>
          <p14:tracePt t="25678" x="2238375" y="4702175"/>
          <p14:tracePt t="25684" x="2263775" y="4710113"/>
          <p14:tracePt t="25694" x="2279650" y="4718050"/>
          <p14:tracePt t="25700" x="2297113" y="4725988"/>
          <p14:tracePt t="25711" x="2305050" y="4725988"/>
          <p14:tracePt t="25724" x="2312988" y="4725988"/>
          <p14:tracePt t="25732" x="2312988" y="4733925"/>
          <p14:tracePt t="25764" x="2320925" y="4733925"/>
          <p14:tracePt t="25788" x="2328863" y="4733925"/>
          <p14:tracePt t="25796" x="2354263" y="4751388"/>
          <p14:tracePt t="25813" x="2370138" y="4751388"/>
          <p14:tracePt t="25820" x="2379663" y="4751388"/>
          <p14:tracePt t="25829" x="2395538" y="4759325"/>
          <p14:tracePt t="25836" x="2403475" y="4759325"/>
          <p14:tracePt t="25845" x="2428875" y="4767263"/>
          <p14:tracePt t="25852" x="2470150" y="4775200"/>
          <p14:tracePt t="25861" x="2478088" y="4775200"/>
          <p14:tracePt t="25868" x="2511425" y="4775200"/>
          <p14:tracePt t="25878" x="2527300" y="4784725"/>
          <p14:tracePt t="25884" x="2544763" y="4784725"/>
          <p14:tracePt t="25897" x="2586038" y="4784725"/>
          <p14:tracePt t="25900" x="2617788" y="4792663"/>
          <p14:tracePt t="25911" x="2635250" y="4792663"/>
          <p14:tracePt t="25916" x="2635250" y="4800600"/>
          <p14:tracePt t="25924" x="2643188" y="4800600"/>
          <p14:tracePt t="25932" x="2659063" y="4808538"/>
          <p14:tracePt t="25940" x="2692400" y="4816475"/>
          <p14:tracePt t="25956" x="2700338" y="4816475"/>
          <p14:tracePt t="25972" x="2717800" y="4826000"/>
          <p14:tracePt t="26020" x="2725738" y="4826000"/>
          <p14:tracePt t="26029" x="2733675" y="4833938"/>
          <p14:tracePt t="26036" x="2751138" y="4841875"/>
          <p14:tracePt t="26045" x="2774950" y="4849813"/>
          <p14:tracePt t="26053" x="2800350" y="4849813"/>
          <p14:tracePt t="26062" x="2833688" y="4867275"/>
          <p14:tracePt t="26068" x="2857500" y="4867275"/>
          <p14:tracePt t="26079" x="2882900" y="4875213"/>
          <p14:tracePt t="26084" x="2908300" y="4883150"/>
          <p14:tracePt t="26094" x="2924175" y="4891088"/>
          <p14:tracePt t="26100" x="2949575" y="4899025"/>
          <p14:tracePt t="26111" x="2965450" y="4908550"/>
          <p14:tracePt t="26124" x="2990850" y="4916488"/>
          <p14:tracePt t="26140" x="2998788" y="4916488"/>
          <p14:tracePt t="26156" x="3006725" y="4916488"/>
          <p14:tracePt t="26172" x="3014663" y="4916488"/>
          <p14:tracePt t="26181" x="3022600" y="4916488"/>
          <p14:tracePt t="26188" x="3032125" y="4924425"/>
          <p14:tracePt t="26196" x="3048000" y="4924425"/>
          <p14:tracePt t="26204" x="3063875" y="4932363"/>
          <p14:tracePt t="26214" x="3089275" y="4932363"/>
          <p14:tracePt t="26220" x="3097213" y="4932363"/>
          <p14:tracePt t="26230" x="3105150" y="4932363"/>
          <p14:tracePt t="26245" x="3122613" y="4932363"/>
          <p14:tracePt t="26251" x="3130550" y="4932363"/>
          <p14:tracePt t="26267" x="3138488" y="4932363"/>
          <p14:tracePt t="26277" x="3155950" y="4940300"/>
          <p14:tracePt t="26283" x="3179763" y="4940300"/>
          <p14:tracePt t="26293" x="3205163" y="4949825"/>
          <p14:tracePt t="26299" x="3228975" y="4957763"/>
          <p14:tracePt t="26309" x="3262313" y="4957763"/>
          <p14:tracePt t="26315" x="3287713" y="4957763"/>
          <p14:tracePt t="26323" x="3313113" y="4957763"/>
          <p14:tracePt t="26339" x="3321050" y="4957763"/>
          <p14:tracePt t="26347" x="3344863" y="4957763"/>
          <p14:tracePt t="26355" x="3344863" y="4965700"/>
          <p14:tracePt t="26363" x="3378200" y="4965700"/>
          <p14:tracePt t="26371" x="3386138" y="4965700"/>
          <p14:tracePt t="26379" x="3403600" y="4965700"/>
          <p14:tracePt t="26387" x="3411538" y="4965700"/>
          <p14:tracePt t="26396" x="3427413" y="4965700"/>
          <p14:tracePt t="26403" x="3436938" y="4965700"/>
          <p14:tracePt t="26412" x="3444875" y="4965700"/>
          <p14:tracePt t="26419" x="3452813" y="4965700"/>
          <p14:tracePt t="26429" x="3468688" y="4965700"/>
          <p14:tracePt t="26445" x="3478213" y="4965700"/>
          <p14:tracePt t="26451" x="3486150" y="4965700"/>
          <p14:tracePt t="26461" x="3502025" y="4965700"/>
          <p14:tracePt t="26467" x="3509963" y="4965700"/>
          <p14:tracePt t="26478" x="3543300" y="4965700"/>
          <p14:tracePt t="26493" x="3568700" y="4965700"/>
          <p14:tracePt t="26499" x="3576638" y="4965700"/>
          <p14:tracePt t="26511" x="3584575" y="4965700"/>
          <p14:tracePt t="26524" x="3592513" y="4965700"/>
          <p14:tracePt t="26628" x="3602038" y="4957763"/>
          <p14:tracePt t="26645" x="3609975" y="4957763"/>
          <p14:tracePt t="26652" x="3617913" y="4949825"/>
          <p14:tracePt t="26660" x="3625850" y="4949825"/>
          <p14:tracePt t="26668" x="3625850" y="4940300"/>
          <p14:tracePt t="26724" x="3633788" y="4940300"/>
          <p14:tracePt t="26732" x="3633788" y="4932363"/>
          <p14:tracePt t="26748" x="3651250" y="4924425"/>
          <p14:tracePt t="26756" x="3651250" y="4916488"/>
          <p14:tracePt t="26764" x="3659188" y="4916488"/>
          <p14:tracePt t="26782" x="3667125" y="4908550"/>
          <p14:tracePt t="26797" x="3675063" y="4899025"/>
          <p14:tracePt t="26813" x="3692525" y="4899025"/>
          <p14:tracePt t="26820" x="3700463" y="4899025"/>
          <p14:tracePt t="26829" x="3700463" y="4891088"/>
          <p14:tracePt t="26836" x="3716338" y="4875213"/>
          <p14:tracePt t="26852" x="3716338" y="4867275"/>
          <p14:tracePt t="26862" x="3716338" y="4849813"/>
          <p14:tracePt t="26879" x="3716338" y="4841875"/>
          <p14:tracePt t="27044" x="3708400" y="4841875"/>
          <p14:tracePt t="27068" x="3700463" y="4841875"/>
          <p14:tracePt t="27076" x="3692525" y="4841875"/>
          <p14:tracePt t="27092" x="3675063" y="4841875"/>
          <p14:tracePt t="27099" x="3633788" y="4857750"/>
          <p14:tracePt t="27108" x="3602038" y="4867275"/>
          <p14:tracePt t="27115" x="3576638" y="4875213"/>
          <p14:tracePt t="27124" x="3527425" y="4891088"/>
          <p14:tracePt t="27131" x="3486150" y="4891088"/>
          <p14:tracePt t="27140" x="3444875" y="4899025"/>
          <p14:tracePt t="27147" x="3427413" y="4899025"/>
          <p14:tracePt t="27155" x="3403600" y="4899025"/>
          <p14:tracePt t="27163" x="3378200" y="4899025"/>
          <p14:tracePt t="27171" x="3344863" y="4908550"/>
          <p14:tracePt t="27180" x="3313113" y="4908550"/>
          <p14:tracePt t="27188" x="3287713" y="4916488"/>
          <p14:tracePt t="27196" x="3254375" y="4924425"/>
          <p14:tracePt t="27204" x="3205163" y="4932363"/>
          <p14:tracePt t="27213" x="3146425" y="4940300"/>
          <p14:tracePt t="27219" x="3063875" y="4957763"/>
          <p14:tracePt t="27229" x="2990850" y="4965700"/>
          <p14:tracePt t="27236" x="2898775" y="4973638"/>
          <p14:tracePt t="27245" x="2816225" y="4973638"/>
          <p14:tracePt t="27251" x="2725738" y="4973638"/>
          <p14:tracePt t="27261" x="2635250" y="4973638"/>
          <p14:tracePt t="27268" x="2560638" y="4973638"/>
          <p14:tracePt t="27277" x="2503488" y="4973638"/>
          <p14:tracePt t="27283" x="2462213" y="4973638"/>
          <p14:tracePt t="27294" x="2411413" y="4973638"/>
          <p14:tracePt t="27299" x="2362200" y="4973638"/>
          <p14:tracePt t="27308" x="2312988" y="4973638"/>
          <p14:tracePt t="27316" x="2271713" y="4973638"/>
          <p14:tracePt t="27323" x="2212975" y="4973638"/>
          <p14:tracePt t="27332" x="2181225" y="4973638"/>
          <p14:tracePt t="27340" x="2139950" y="4973638"/>
          <p14:tracePt t="27348" x="2081213" y="4973638"/>
          <p14:tracePt t="27357" x="2016125" y="4973638"/>
          <p14:tracePt t="27364" x="1957388" y="4983163"/>
          <p14:tracePt t="27372" x="1900238" y="4991100"/>
          <p14:tracePt t="27382" x="1833563" y="4999038"/>
          <p14:tracePt t="27388" x="1758950" y="4999038"/>
          <p14:tracePt t="27398" x="1668463" y="4999038"/>
          <p14:tracePt t="27404" x="1577975" y="4999038"/>
          <p14:tracePt t="27413" x="1495425" y="4999038"/>
          <p14:tracePt t="27420" x="1412875" y="4999038"/>
          <p14:tracePt t="27431" x="1330325" y="4999038"/>
          <p14:tracePt t="27436" x="1238250" y="4999038"/>
          <p14:tracePt t="27446" x="1155700" y="4999038"/>
          <p14:tracePt t="27452" x="1065213" y="4999038"/>
          <p14:tracePt t="27462" x="990600" y="4999038"/>
          <p14:tracePt t="27468" x="933450" y="4999038"/>
          <p14:tracePt t="27479" x="876300" y="4999038"/>
          <p14:tracePt t="27484" x="817563" y="4999038"/>
          <p14:tracePt t="27495" x="776288" y="4999038"/>
          <p14:tracePt t="27500" x="742950" y="4999038"/>
          <p14:tracePt t="27508" x="709613" y="4999038"/>
          <p14:tracePt t="27516" x="677863" y="4999038"/>
          <p14:tracePt t="27524" x="644525" y="4999038"/>
          <p14:tracePt t="27532" x="603250" y="4999038"/>
          <p14:tracePt t="27540" x="561975" y="4999038"/>
          <p14:tracePt t="27548" x="528638" y="4999038"/>
          <p14:tracePt t="27556" x="479425" y="4999038"/>
          <p14:tracePt t="27564" x="438150" y="4999038"/>
          <p14:tracePt t="27572" x="379413" y="4999038"/>
          <p14:tracePt t="27581" x="330200" y="4999038"/>
          <p14:tracePt t="27588" x="273050" y="4999038"/>
          <p14:tracePt t="27597" x="206375" y="4999038"/>
          <p14:tracePt t="27604" x="123825" y="4999038"/>
          <p14:tracePt t="27613" x="49213" y="4999038"/>
          <p14:tracePt t="27916" x="198438" y="4949825"/>
          <p14:tracePt t="27924" x="355600" y="4949825"/>
          <p14:tracePt t="27932" x="479425" y="4949825"/>
          <p14:tracePt t="27940" x="627063" y="4949825"/>
          <p14:tracePt t="27948" x="784225" y="4949825"/>
          <p14:tracePt t="27956" x="949325" y="4949825"/>
          <p14:tracePt t="27965" x="1106488" y="4949825"/>
          <p14:tracePt t="27972" x="1214438" y="4949825"/>
          <p14:tracePt t="27982" x="1322388" y="4949825"/>
          <p14:tracePt t="27988" x="1446213" y="4949825"/>
          <p14:tracePt t="27997" x="1560513" y="4949825"/>
          <p14:tracePt t="28004" x="1660525" y="4949825"/>
          <p14:tracePt t="28014" x="1758950" y="4949825"/>
          <p14:tracePt t="28020" x="1851025" y="4949825"/>
          <p14:tracePt t="28030" x="1933575" y="4949825"/>
          <p14:tracePt t="28036" x="2016125" y="4949825"/>
          <p14:tracePt t="28046" x="2081213" y="4949825"/>
          <p14:tracePt t="28052" x="2130425" y="4949825"/>
          <p14:tracePt t="28064" x="2181225" y="4949825"/>
          <p14:tracePt t="28068" x="2212975" y="4949825"/>
          <p14:tracePt t="28079" x="2222500" y="4949825"/>
          <p14:tracePt t="28084" x="2246313" y="4949825"/>
          <p14:tracePt t="28092" x="2254250" y="4949825"/>
          <p14:tracePt t="28100" x="2279650" y="4949825"/>
          <p14:tracePt t="28108" x="2305050" y="4949825"/>
          <p14:tracePt t="28116" x="2338388" y="4949825"/>
          <p14:tracePt t="28124" x="2362200" y="4949825"/>
          <p14:tracePt t="28132" x="2379663" y="4949825"/>
          <p14:tracePt t="28140" x="2420938" y="4949825"/>
          <p14:tracePt t="28148" x="2444750" y="4949825"/>
          <p14:tracePt t="28156" x="2462213" y="4949825"/>
          <p14:tracePt t="28165" x="2478088" y="4949825"/>
          <p14:tracePt t="28172" x="2503488" y="4940300"/>
          <p14:tracePt t="28181" x="2511425" y="4940300"/>
          <p14:tracePt t="28188" x="2527300" y="4932363"/>
          <p14:tracePt t="28199" x="2535238" y="4932363"/>
          <p14:tracePt t="28204" x="2552700" y="4932363"/>
          <p14:tracePt t="28214" x="2560638" y="4932363"/>
          <p14:tracePt t="28220" x="2576513" y="4932363"/>
          <p14:tracePt t="28230" x="2601913" y="4924425"/>
          <p14:tracePt t="28236" x="2617788" y="4924425"/>
          <p14:tracePt t="28246" x="2651125" y="4924425"/>
          <p14:tracePt t="28262" x="2676525" y="4924425"/>
          <p14:tracePt t="28268" x="2684463" y="4924425"/>
          <p14:tracePt t="28279" x="2700338" y="4924425"/>
          <p14:tracePt t="28284" x="2700338" y="4916488"/>
          <p14:tracePt t="28308" x="2709863" y="4916488"/>
          <p14:tracePt t="28372" x="2717800" y="4916488"/>
          <p14:tracePt t="28381" x="2725738" y="4908550"/>
          <p14:tracePt t="28388" x="2733675" y="4899025"/>
          <p14:tracePt t="28404" x="2741613" y="4899025"/>
          <p14:tracePt t="28413" x="2751138" y="4899025"/>
          <p14:tracePt t="28420" x="2759075" y="4899025"/>
          <p14:tracePt t="28429" x="2767013" y="4891088"/>
          <p14:tracePt t="28436" x="2792413" y="4883150"/>
          <p14:tracePt t="28446" x="2800350" y="4883150"/>
          <p14:tracePt t="28452" x="2816225" y="4875213"/>
          <p14:tracePt t="28464" x="2825750" y="4867275"/>
          <p14:tracePt t="28468" x="2833688" y="4857750"/>
          <p14:tracePt t="28477" x="2841625" y="4857750"/>
          <p14:tracePt t="28484" x="2841625" y="4849813"/>
          <p14:tracePt t="28492" x="2849563" y="4849813"/>
          <p14:tracePt t="28508" x="2857500" y="4841875"/>
          <p14:tracePt t="28524" x="2874963" y="4833938"/>
          <p14:tracePt t="28556" x="2882900" y="4833938"/>
          <p14:tracePt t="28581" x="2890838" y="4826000"/>
          <p14:tracePt t="28604" x="2898775" y="4826000"/>
          <p14:tracePt t="28613" x="2908300" y="4826000"/>
          <p14:tracePt t="28628" x="2924175" y="4826000"/>
          <p14:tracePt t="28644" x="2932113" y="4816475"/>
          <p14:tracePt t="28652" x="2940050" y="4808538"/>
          <p14:tracePt t="28668" x="2957513" y="4808538"/>
          <p14:tracePt t="28676" x="2965450" y="4800600"/>
          <p14:tracePt t="28684" x="2973388" y="4800600"/>
          <p14:tracePt t="28692" x="2973388" y="4784725"/>
          <p14:tracePt t="28700" x="2981325" y="4775200"/>
          <p14:tracePt t="28708" x="2981325" y="4767263"/>
          <p14:tracePt t="28716" x="2990850" y="4767263"/>
          <p14:tracePt t="28724" x="2998788" y="4759325"/>
          <p14:tracePt t="28732" x="3006725" y="4759325"/>
          <p14:tracePt t="28740" x="3022600" y="4751388"/>
          <p14:tracePt t="28756" x="3022600" y="4743450"/>
          <p14:tracePt t="28766" x="3032125" y="4743450"/>
          <p14:tracePt t="28772" x="3048000" y="4743450"/>
          <p14:tracePt t="28804" x="3048000" y="4733925"/>
          <p14:tracePt t="28836" x="3055938" y="4733925"/>
          <p14:tracePt t="28844" x="3063875" y="4733925"/>
          <p14:tracePt t="28852" x="3073400" y="4733925"/>
          <p14:tracePt t="28868" x="3089275" y="4733925"/>
          <p14:tracePt t="28876" x="3097213" y="4733925"/>
          <p14:tracePt t="28884" x="3105150" y="4733925"/>
          <p14:tracePt t="28899" x="3138488" y="4733925"/>
          <p14:tracePt t="28908" x="3155950" y="4725988"/>
          <p14:tracePt t="28924" x="3163888" y="4725988"/>
          <p14:tracePt t="28932" x="3171825" y="4725988"/>
          <p14:tracePt t="28940" x="3179763" y="4725988"/>
          <p14:tracePt t="28949" x="3205163" y="4725988"/>
          <p14:tracePt t="28966" x="3221038" y="4725988"/>
          <p14:tracePt t="28972" x="3238500" y="4718050"/>
          <p14:tracePt t="28988" x="3254375" y="4710113"/>
          <p14:tracePt t="28997" x="3279775" y="4710113"/>
          <p14:tracePt t="29004" x="3295650" y="4710113"/>
          <p14:tracePt t="29013" x="3303588" y="4710113"/>
          <p14:tracePt t="29020" x="3321050" y="4702175"/>
          <p14:tracePt t="29030" x="3344863" y="4702175"/>
          <p14:tracePt t="29036" x="3362325" y="4702175"/>
          <p14:tracePt t="29047" x="3386138" y="4702175"/>
          <p14:tracePt t="29052" x="3403600" y="4702175"/>
          <p14:tracePt t="29063" x="3444875" y="4676775"/>
          <p14:tracePt t="29068" x="3478213" y="4676775"/>
          <p14:tracePt t="29076" x="3502025" y="4668838"/>
          <p14:tracePt t="29084" x="3519488" y="4668838"/>
          <p14:tracePt t="29093" x="3560763" y="4668838"/>
          <p14:tracePt t="29102" x="3584575" y="4651375"/>
          <p14:tracePt t="29108" x="3617913" y="4651375"/>
          <p14:tracePt t="29116" x="3643313" y="4643438"/>
          <p14:tracePt t="29124" x="3675063" y="4635500"/>
          <p14:tracePt t="29133" x="3700463" y="4635500"/>
          <p14:tracePt t="29140" x="3733800" y="4635500"/>
          <p14:tracePt t="29156" x="3757613" y="4635500"/>
          <p14:tracePt t="29165" x="3767138" y="4635500"/>
          <p14:tracePt t="29172" x="3783013" y="4635500"/>
          <p14:tracePt t="29181" x="3790950" y="4635500"/>
          <p14:tracePt t="29197" x="3798888" y="4635500"/>
          <p14:tracePt t="29204" x="3808413" y="4635500"/>
          <p14:tracePt t="29220" x="3808413" y="4627563"/>
          <p14:tracePt t="29236" x="3816350" y="4627563"/>
          <p14:tracePt t="29260" x="3832225" y="4627563"/>
          <p14:tracePt t="29276" x="3841750" y="4627563"/>
          <p14:tracePt t="29284" x="3849688" y="4627563"/>
          <p14:tracePt t="29308" x="3883025" y="4627563"/>
          <p14:tracePt t="29316" x="3890963" y="4627563"/>
          <p14:tracePt t="29324" x="3898900" y="4627563"/>
          <p14:tracePt t="29332" x="3914775" y="4627563"/>
          <p14:tracePt t="29356" x="3940175" y="4627563"/>
          <p14:tracePt t="29365" x="3948113" y="4627563"/>
          <p14:tracePt t="29372" x="3965575" y="4627563"/>
          <p14:tracePt t="29381" x="3981450" y="4618038"/>
          <p14:tracePt t="29388" x="3997325" y="4618038"/>
          <p14:tracePt t="29397" x="4022725" y="4618038"/>
          <p14:tracePt t="29413" x="4048125" y="4618038"/>
          <p14:tracePt t="29420" x="4071938" y="4618038"/>
          <p14:tracePt t="29436" x="4105275" y="4618038"/>
          <p14:tracePt t="29447" x="4113213" y="4618038"/>
          <p14:tracePt t="29452" x="4130675" y="4618038"/>
          <p14:tracePt t="29460" x="4138613" y="4618038"/>
          <p14:tracePt t="29468" x="4154488" y="4618038"/>
          <p14:tracePt t="29476" x="4162425" y="4618038"/>
          <p14:tracePt t="29492" x="4179888" y="4618038"/>
          <p14:tracePt t="29508" x="4187825" y="4618038"/>
          <p14:tracePt t="29516" x="4195763" y="4618038"/>
          <p14:tracePt t="29524" x="4203700" y="4618038"/>
          <p14:tracePt t="29540" x="4213225" y="4618038"/>
          <p14:tracePt t="29549" x="4237038" y="4618038"/>
          <p14:tracePt t="29565" x="4278313" y="4618038"/>
          <p14:tracePt t="29572" x="4311650" y="4618038"/>
          <p14:tracePt t="29582" x="4329113" y="4618038"/>
          <p14:tracePt t="29588" x="4360863" y="4618038"/>
          <p14:tracePt t="29598" x="4394200" y="4618038"/>
          <p14:tracePt t="29604" x="4427538" y="4618038"/>
          <p14:tracePt t="29614" x="4452938" y="4618038"/>
          <p14:tracePt t="29620" x="4494213" y="4618038"/>
          <p14:tracePt t="29630" x="4510088" y="4618038"/>
          <p14:tracePt t="29636" x="4535488" y="4618038"/>
          <p14:tracePt t="29647" x="4567238" y="4618038"/>
          <p14:tracePt t="29652" x="4600575" y="4618038"/>
          <p14:tracePt t="29660" x="4641850" y="4618038"/>
          <p14:tracePt t="29668" x="4675188" y="4618038"/>
          <p14:tracePt t="29676" x="4700588" y="4618038"/>
          <p14:tracePt t="29684" x="4724400" y="4618038"/>
          <p14:tracePt t="29692" x="4732338" y="4618038"/>
          <p14:tracePt t="29700" x="4741863" y="4618038"/>
          <p14:tracePt t="29708" x="4757738" y="4618038"/>
          <p14:tracePt t="29716" x="4783138" y="4618038"/>
          <p14:tracePt t="29724" x="4799013" y="4618038"/>
          <p14:tracePt t="29732" x="4814888" y="4618038"/>
          <p14:tracePt t="29740" x="4824413" y="4618038"/>
          <p14:tracePt t="29749" x="4840288" y="4610100"/>
          <p14:tracePt t="29756" x="4857750" y="4610100"/>
          <p14:tracePt t="29766" x="4899025" y="4610100"/>
          <p14:tracePt t="29772" x="4922838" y="4610100"/>
          <p14:tracePt t="29781" x="4930775" y="4610100"/>
          <p14:tracePt t="29788" x="4948238" y="4610100"/>
          <p14:tracePt t="29797" x="4989513" y="4610100"/>
          <p14:tracePt t="29804" x="5013325" y="4610100"/>
          <p14:tracePt t="29813" x="5030788" y="4610100"/>
          <p14:tracePt t="29820" x="5054600" y="4610100"/>
          <p14:tracePt t="29830" x="5095875" y="4610100"/>
          <p14:tracePt t="29837" x="5121275" y="4610100"/>
          <p14:tracePt t="29847" x="5137150" y="4610100"/>
          <p14:tracePt t="29852" x="5154613" y="4610100"/>
          <p14:tracePt t="29860" x="5162550" y="4610100"/>
          <p14:tracePt t="29868" x="5170488" y="4610100"/>
          <p14:tracePt t="29876" x="5178425" y="4610100"/>
          <p14:tracePt t="29884" x="5195888" y="4610100"/>
          <p14:tracePt t="29892" x="5219700" y="4610100"/>
          <p14:tracePt t="29900" x="5237163" y="4610100"/>
          <p14:tracePt t="29916" x="5270500" y="4610100"/>
          <p14:tracePt t="29924" x="5294313" y="4618038"/>
          <p14:tracePt t="29933" x="5311775" y="4618038"/>
          <p14:tracePt t="29940" x="5319713" y="4618038"/>
          <p14:tracePt t="29949" x="5327650" y="4618038"/>
          <p14:tracePt t="29956" x="5345113" y="4627563"/>
          <p14:tracePt t="29965" x="5360988" y="4635500"/>
          <p14:tracePt t="29972" x="5376863" y="4635500"/>
          <p14:tracePt t="29982" x="5394325" y="4635500"/>
          <p14:tracePt t="29988" x="5402263" y="4635500"/>
          <p14:tracePt t="29998" x="5410200" y="4635500"/>
          <p14:tracePt t="30004" x="5427663" y="4635500"/>
          <p14:tracePt t="30020" x="5435600" y="4635500"/>
          <p14:tracePt t="30031" x="5443538" y="4635500"/>
          <p14:tracePt t="30047" x="5451475" y="4635500"/>
          <p14:tracePt t="30060" x="5476875" y="4635500"/>
          <p14:tracePt t="30068" x="5492750" y="4635500"/>
          <p14:tracePt t="30076" x="5500688" y="4635500"/>
          <p14:tracePt t="30084" x="5510213" y="4635500"/>
          <p14:tracePt t="30092" x="5541963" y="4635500"/>
          <p14:tracePt t="30100" x="5583238" y="4635500"/>
          <p14:tracePt t="30108" x="5616575" y="4635500"/>
          <p14:tracePt t="30116" x="5649913" y="4635500"/>
          <p14:tracePt t="30124" x="5665788" y="4635500"/>
          <p14:tracePt t="30133" x="5683250" y="4635500"/>
          <p14:tracePt t="30140" x="5716588" y="4635500"/>
          <p14:tracePt t="30149" x="5773738" y="4635500"/>
          <p14:tracePt t="30166" x="5897563" y="4635500"/>
          <p14:tracePt t="30172" x="5946775" y="4635500"/>
          <p14:tracePt t="30182" x="5997575" y="4635500"/>
          <p14:tracePt t="30188" x="6038850" y="4643438"/>
          <p14:tracePt t="30198" x="6088063" y="4651375"/>
          <p14:tracePt t="30204" x="6121400" y="4651375"/>
          <p14:tracePt t="30213" x="6137275" y="4660900"/>
          <p14:tracePt t="30220" x="6145213" y="4660900"/>
          <p14:tracePt t="30232" x="6145213" y="4668838"/>
          <p14:tracePt t="30252" x="6153150" y="4668838"/>
          <p14:tracePt t="30260" x="6162675" y="4668838"/>
          <p14:tracePt t="30269" x="6170613" y="4668838"/>
          <p14:tracePt t="30292" x="6178550" y="4668838"/>
          <p14:tracePt t="30300" x="6186488" y="4668838"/>
          <p14:tracePt t="30316" x="6194425" y="4668838"/>
          <p14:tracePt t="30324" x="6211888" y="4668838"/>
          <p14:tracePt t="30340" x="6227763" y="4668838"/>
          <p14:tracePt t="30349" x="6235700" y="4668838"/>
          <p14:tracePt t="30356" x="6253163" y="4668838"/>
          <p14:tracePt t="30365" x="6269038" y="4668838"/>
          <p14:tracePt t="30372" x="6286500" y="4668838"/>
          <p14:tracePt t="30388" x="6294438" y="4668838"/>
          <p14:tracePt t="30397" x="6318250" y="4668838"/>
          <p14:tracePt t="30404" x="6335713" y="4668838"/>
          <p14:tracePt t="30414" x="6351588" y="4668838"/>
          <p14:tracePt t="30420" x="6361113" y="4668838"/>
          <p14:tracePt t="30431" x="6384925" y="4668838"/>
          <p14:tracePt t="30436" x="6402388" y="4668838"/>
          <p14:tracePt t="30445" x="6410325" y="4668838"/>
          <p14:tracePt t="30452" x="6426200" y="4668838"/>
          <p14:tracePt t="30460" x="6434138" y="4668838"/>
          <p14:tracePt t="30468" x="6451600" y="4668838"/>
          <p14:tracePt t="30484" x="6467475" y="4668838"/>
          <p14:tracePt t="30492" x="6475413" y="4668838"/>
          <p14:tracePt t="30500" x="6484938" y="4668838"/>
          <p14:tracePt t="30516" x="6500813" y="4668838"/>
          <p14:tracePt t="30524" x="6508750" y="4668838"/>
          <p14:tracePt t="30533" x="6516688" y="4660900"/>
          <p14:tracePt t="30556" x="6534150" y="4660900"/>
          <p14:tracePt t="30565" x="6550025" y="4660900"/>
          <p14:tracePt t="30572" x="6557963" y="4660900"/>
          <p14:tracePt t="30582" x="6575425" y="4660900"/>
          <p14:tracePt t="30588" x="6583363" y="4660900"/>
          <p14:tracePt t="30597" x="6599238" y="4660900"/>
          <p14:tracePt t="30604" x="6608763" y="4660900"/>
          <p14:tracePt t="30614" x="6650038" y="4660900"/>
          <p14:tracePt t="30620" x="6691313" y="4660900"/>
          <p14:tracePt t="30631" x="6732588" y="4660900"/>
          <p14:tracePt t="30636" x="6764338" y="4660900"/>
          <p14:tracePt t="30644" x="6805613" y="4660900"/>
          <p14:tracePt t="30652" x="6838950" y="4660900"/>
          <p14:tracePt t="30660" x="6889750" y="4660900"/>
          <p14:tracePt t="30668" x="6913563" y="4660900"/>
          <p14:tracePt t="30676" x="6931025" y="4660900"/>
          <p14:tracePt t="30692" x="6938963" y="4660900"/>
          <p14:tracePt t="30733" x="6946900" y="4668838"/>
          <p14:tracePt t="30749" x="6946900" y="4676775"/>
          <p14:tracePt t="30756" x="6946900" y="4684713"/>
          <p14:tracePt t="30765" x="6946900" y="4692650"/>
          <p14:tracePt t="30781" x="6938963" y="4725988"/>
          <p14:tracePt t="30788" x="6938963" y="4733925"/>
          <p14:tracePt t="30798" x="6913563" y="4759325"/>
          <p14:tracePt t="30804" x="6905625" y="4759325"/>
          <p14:tracePt t="30815" x="6864350" y="4792663"/>
          <p14:tracePt t="30820" x="6823075" y="4816475"/>
          <p14:tracePt t="30831" x="6781800" y="4849813"/>
          <p14:tracePt t="30836" x="6748463" y="4849813"/>
          <p14:tracePt t="30844" x="6691313" y="4875213"/>
          <p14:tracePt t="30852" x="6608763" y="4908550"/>
          <p14:tracePt t="30860" x="6508750" y="4940300"/>
          <p14:tracePt t="30868" x="6392863" y="4983163"/>
          <p14:tracePt t="30884" x="6186488" y="5048250"/>
          <p14:tracePt t="30892" x="6096000" y="5065713"/>
          <p14:tracePt t="30901" x="6021388" y="5081588"/>
          <p14:tracePt t="30908" x="5938838" y="5097463"/>
          <p14:tracePt t="30918" x="5864225" y="5106988"/>
          <p14:tracePt t="30924" x="5799138" y="5114925"/>
          <p14:tracePt t="30933" x="5732463" y="5114925"/>
          <p14:tracePt t="30940" x="5675313" y="5122863"/>
          <p14:tracePt t="30949" x="5608638" y="5138738"/>
          <p14:tracePt t="30956" x="5526088" y="5148263"/>
          <p14:tracePt t="30965" x="5451475" y="5148263"/>
          <p14:tracePt t="30972" x="5376863" y="5164138"/>
          <p14:tracePt t="30982" x="5311775" y="5180013"/>
          <p14:tracePt t="30988" x="5245100" y="5189538"/>
          <p14:tracePt t="30998" x="5178425" y="5189538"/>
          <p14:tracePt t="31004" x="5113338" y="5189538"/>
          <p14:tracePt t="31014" x="5054600" y="5197475"/>
          <p14:tracePt t="31020" x="4997450" y="5197475"/>
          <p14:tracePt t="31028" x="4940300" y="5205413"/>
          <p14:tracePt t="31036" x="4889500" y="5205413"/>
          <p14:tracePt t="31044" x="4806950" y="5205413"/>
          <p14:tracePt t="31052" x="4732338" y="5213350"/>
          <p14:tracePt t="31060" x="4667250" y="5221288"/>
          <p14:tracePt t="31068" x="4600575" y="5221288"/>
          <p14:tracePt t="31076" x="4543425" y="5230813"/>
          <p14:tracePt t="31085" x="4494213" y="5230813"/>
          <p14:tracePt t="31092" x="4452938" y="5230813"/>
          <p14:tracePt t="31100" x="4443413" y="5238750"/>
          <p14:tracePt t="31108" x="4435475" y="5238750"/>
          <p14:tracePt t="31116" x="4419600" y="5238750"/>
          <p14:tracePt t="31139" x="4411663" y="5238750"/>
          <p14:tracePt t="31149" x="4402138" y="5238750"/>
          <p14:tracePt t="31155" x="4394200" y="5238750"/>
          <p14:tracePt t="31165" x="4360863" y="5238750"/>
          <p14:tracePt t="31171" x="4329113" y="5238750"/>
          <p14:tracePt t="31181" x="4295775" y="5238750"/>
          <p14:tracePt t="31187" x="4244975" y="5238750"/>
          <p14:tracePt t="31197" x="4221163" y="5238750"/>
          <p14:tracePt t="31203" x="4195763" y="5238750"/>
          <p14:tracePt t="31214" x="4154488" y="5238750"/>
          <p14:tracePt t="31219" x="4121150" y="5238750"/>
          <p14:tracePt t="31228" x="4089400" y="5238750"/>
          <p14:tracePt t="31235" x="4071938" y="5238750"/>
          <p14:tracePt t="31243" x="4064000" y="5238750"/>
          <p14:tracePt t="31251" x="4038600" y="5238750"/>
          <p14:tracePt t="31259" x="4022725" y="5238750"/>
          <p14:tracePt t="31267" x="4006850" y="5238750"/>
          <p14:tracePt t="31276" x="3989388" y="5238750"/>
          <p14:tracePt t="31284" x="3981450" y="5238750"/>
          <p14:tracePt t="31292" x="3948113" y="5238750"/>
          <p14:tracePt t="31300" x="3932238" y="5238750"/>
          <p14:tracePt t="31308" x="3898900" y="5238750"/>
          <p14:tracePt t="31317" x="3883025" y="5238750"/>
          <p14:tracePt t="31324" x="3849688" y="5238750"/>
          <p14:tracePt t="31333" x="3798888" y="5238750"/>
          <p14:tracePt t="31340" x="3757613" y="5238750"/>
          <p14:tracePt t="31349" x="3708400" y="5238750"/>
          <p14:tracePt t="31356" x="3675063" y="5238750"/>
          <p14:tracePt t="31365" x="3667125" y="5238750"/>
          <p14:tracePt t="31372" x="3659188" y="5238750"/>
          <p14:tracePt t="31435" x="3643313" y="5238750"/>
          <p14:tracePt t="31467" x="3651250" y="5238750"/>
          <p14:tracePt t="31475" x="3667125" y="5221288"/>
          <p14:tracePt t="31484" x="3692525" y="5205413"/>
          <p14:tracePt t="31492" x="3716338" y="5180013"/>
          <p14:tracePt t="31501" x="3757613" y="5172075"/>
          <p14:tracePt t="31508" x="3790950" y="5156200"/>
          <p14:tracePt t="31517" x="3841750" y="5156200"/>
          <p14:tracePt t="31524" x="3857625" y="5156200"/>
          <p14:tracePt t="31533" x="3890963" y="5148263"/>
          <p14:tracePt t="31540" x="3914775" y="5148263"/>
          <p14:tracePt t="31549" x="3948113" y="5148263"/>
          <p14:tracePt t="31556" x="3973513" y="5138738"/>
          <p14:tracePt t="31565" x="3997325" y="5130800"/>
          <p14:tracePt t="31572" x="4022725" y="5122863"/>
          <p14:tracePt t="31582" x="4038600" y="5122863"/>
          <p14:tracePt t="31588" x="4079875" y="5114925"/>
          <p14:tracePt t="31598" x="4113213" y="5114925"/>
          <p14:tracePt t="31604" x="4154488" y="5114925"/>
          <p14:tracePt t="31615" x="4195763" y="5089525"/>
          <p14:tracePt t="31620" x="4229100" y="5089525"/>
          <p14:tracePt t="31628" x="4244975" y="5081588"/>
          <p14:tracePt t="31636" x="4286250" y="5073650"/>
          <p14:tracePt t="31644" x="4329113" y="5073650"/>
          <p14:tracePt t="31652" x="4360863" y="5073650"/>
          <p14:tracePt t="31660" x="4386263" y="5073650"/>
          <p14:tracePt t="31668" x="4402138" y="5073650"/>
          <p14:tracePt t="31676" x="4435475" y="5073650"/>
          <p14:tracePt t="31684" x="4494213" y="5065713"/>
          <p14:tracePt t="31692" x="4551363" y="5056188"/>
          <p14:tracePt t="31701" x="4608513" y="5048250"/>
          <p14:tracePt t="31708" x="4667250" y="5048250"/>
          <p14:tracePt t="31717" x="4732338" y="5040313"/>
          <p14:tracePt t="31724" x="4799013" y="5032375"/>
          <p14:tracePt t="31733" x="4865688" y="5024438"/>
          <p14:tracePt t="31740" x="4948238" y="5014913"/>
          <p14:tracePt t="31749" x="5022850" y="5006975"/>
          <p14:tracePt t="31756" x="5087938" y="4999038"/>
          <p14:tracePt t="31765" x="5170488" y="4991100"/>
          <p14:tracePt t="31772" x="5237163" y="4991100"/>
          <p14:tracePt t="31781" x="5302250" y="4965700"/>
          <p14:tracePt t="31787" x="5360988" y="4957763"/>
          <p14:tracePt t="31798" x="5410200" y="4957763"/>
          <p14:tracePt t="31803" x="5459413" y="4957763"/>
          <p14:tracePt t="31811" x="5518150" y="4957763"/>
          <p14:tracePt t="31819" x="5559425" y="4957763"/>
          <p14:tracePt t="31827" x="5608638" y="4957763"/>
          <p14:tracePt t="31835" x="5649913" y="4957763"/>
          <p14:tracePt t="31843" x="5665788" y="4957763"/>
          <p14:tracePt t="31851" x="5675313" y="4957763"/>
          <p14:tracePt t="31891" x="5683250" y="4957763"/>
          <p14:tracePt t="31923" x="5691188" y="4957763"/>
          <p14:tracePt t="31980" x="5691188" y="4965700"/>
          <p14:tracePt t="31988" x="5683250" y="4983163"/>
          <p14:tracePt t="31996" x="5675313" y="4991100"/>
          <p14:tracePt t="32004" x="5649913" y="5006975"/>
          <p14:tracePt t="32012" x="5616575" y="5024438"/>
          <p14:tracePt t="32020" x="5575300" y="5065713"/>
          <p14:tracePt t="32028" x="5551488" y="5081588"/>
          <p14:tracePt t="32036" x="5476875" y="5106988"/>
          <p14:tracePt t="32044" x="5402263" y="5130800"/>
          <p14:tracePt t="32052" x="5319713" y="5164138"/>
          <p14:tracePt t="32060" x="5229225" y="5197475"/>
          <p14:tracePt t="32068" x="5129213" y="5238750"/>
          <p14:tracePt t="32076" x="5030788" y="5262563"/>
          <p14:tracePt t="32085" x="4899025" y="5287963"/>
          <p14:tracePt t="32092" x="4791075" y="5313363"/>
          <p14:tracePt t="32101" x="4675188" y="5346700"/>
          <p14:tracePt t="32108" x="4518025" y="5378450"/>
          <p14:tracePt t="32117" x="4378325" y="5403850"/>
          <p14:tracePt t="32123" x="4203700" y="5429250"/>
          <p14:tracePt t="32132" x="4014788" y="5445125"/>
          <p14:tracePt t="32139" x="3873500" y="5461000"/>
          <p14:tracePt t="32148" x="3725863" y="5470525"/>
          <p14:tracePt t="32155" x="3568700" y="5478463"/>
          <p14:tracePt t="32165" x="3419475" y="5486400"/>
          <p14:tracePt t="32171" x="3254375" y="5502275"/>
          <p14:tracePt t="32181" x="3114675" y="5519738"/>
          <p14:tracePt t="32187" x="2924175" y="5535613"/>
          <p14:tracePt t="32197" x="2741613" y="5543550"/>
          <p14:tracePt t="32203" x="2552700" y="5561013"/>
          <p14:tracePt t="32211" x="2370138" y="5568950"/>
          <p14:tracePt t="32219" x="2205038" y="5576888"/>
          <p14:tracePt t="32227" x="2106613" y="5584825"/>
          <p14:tracePt t="32235" x="1990725" y="5594350"/>
          <p14:tracePt t="32243" x="1892300" y="5594350"/>
          <p14:tracePt t="32251" x="1792288" y="5594350"/>
          <p14:tracePt t="32259" x="1709738" y="5610225"/>
          <p14:tracePt t="32267" x="1643063" y="5618163"/>
          <p14:tracePt t="32275" x="1577975" y="5618163"/>
          <p14:tracePt t="32284" x="1519238" y="5626100"/>
          <p14:tracePt t="32291" x="1462088" y="5626100"/>
          <p14:tracePt t="32301" x="1404938" y="5626100"/>
          <p14:tracePt t="32308" x="1363663" y="5626100"/>
          <p14:tracePt t="32317" x="1330325" y="5626100"/>
          <p14:tracePt t="32324" x="1304925" y="5626100"/>
          <p14:tracePt t="32333" x="1271588" y="5626100"/>
          <p14:tracePt t="32340" x="1263650" y="5626100"/>
          <p14:tracePt t="32350" x="1255713" y="5626100"/>
          <p14:tracePt t="32356" x="1255713" y="5635625"/>
          <p14:tracePt t="32381" x="1247775" y="5643563"/>
          <p14:tracePt t="32388" x="1222375" y="5643563"/>
          <p14:tracePt t="32399" x="1214438" y="5643563"/>
          <p14:tracePt t="32412" x="1181100" y="5651500"/>
          <p14:tracePt t="32420" x="1173163" y="5651500"/>
          <p14:tracePt t="32428" x="1165225" y="5651500"/>
          <p14:tracePt t="32484" x="1155700" y="5659438"/>
          <p14:tracePt t="32564" x="1155700" y="5668963"/>
          <p14:tracePt t="32572" x="1173163" y="5668963"/>
          <p14:tracePt t="32580" x="1206500" y="5668963"/>
          <p14:tracePt t="32588" x="1230313" y="5676900"/>
          <p14:tracePt t="32599" x="1263650" y="5676900"/>
          <p14:tracePt t="32604" x="1304925" y="5676900"/>
          <p14:tracePt t="32612" x="1322388" y="5676900"/>
          <p14:tracePt t="32620" x="1338263" y="5676900"/>
          <p14:tracePt t="32628" x="1387475" y="5676900"/>
          <p14:tracePt t="32636" x="1428750" y="5676900"/>
          <p14:tracePt t="32644" x="1487488" y="5676900"/>
          <p14:tracePt t="32652" x="1528763" y="5676900"/>
          <p14:tracePt t="32660" x="1577975" y="5676900"/>
          <p14:tracePt t="32668" x="1611313" y="5676900"/>
          <p14:tracePt t="32676" x="1652588" y="5676900"/>
          <p14:tracePt t="32685" x="1676400" y="5676900"/>
          <p14:tracePt t="32692" x="1684338" y="5676900"/>
          <p14:tracePt t="32701" x="1693863" y="5684838"/>
          <p14:tracePt t="32724" x="1717675" y="5700713"/>
          <p14:tracePt t="32740" x="1743075" y="5700713"/>
          <p14:tracePt t="32750" x="1776413" y="5710238"/>
          <p14:tracePt t="32756" x="1800225" y="5710238"/>
          <p14:tracePt t="32767" x="1841500" y="5734050"/>
          <p14:tracePt t="32772" x="1858963" y="5734050"/>
          <p14:tracePt t="32783" x="1882775" y="5734050"/>
          <p14:tracePt t="32788" x="1908175" y="5734050"/>
          <p14:tracePt t="32799" x="1949450" y="5734050"/>
          <p14:tracePt t="32804" x="2006600" y="5734050"/>
          <p14:tracePt t="32812" x="2073275" y="5741988"/>
          <p14:tracePt t="32820" x="2114550" y="5741988"/>
          <p14:tracePt t="32828" x="2163763" y="5741988"/>
          <p14:tracePt t="32836" x="2197100" y="5741988"/>
          <p14:tracePt t="32844" x="2230438" y="5751513"/>
          <p14:tracePt t="32852" x="2263775" y="5751513"/>
          <p14:tracePt t="32859" x="2305050" y="5751513"/>
          <p14:tracePt t="32867" x="2338388" y="5751513"/>
          <p14:tracePt t="32884" x="2403475" y="5751513"/>
          <p14:tracePt t="32891" x="2436813" y="5751513"/>
          <p14:tracePt t="32900" x="2470150" y="5751513"/>
          <p14:tracePt t="32907" x="2503488" y="5751513"/>
          <p14:tracePt t="32916" x="2527300" y="5751513"/>
          <p14:tracePt t="32923" x="2560638" y="5751513"/>
          <p14:tracePt t="32933" x="2593975" y="5751513"/>
          <p14:tracePt t="32939" x="2635250" y="5751513"/>
          <p14:tracePt t="32949" x="2668588" y="5751513"/>
          <p14:tracePt t="32955" x="2700338" y="5751513"/>
          <p14:tracePt t="32965" x="2733675" y="5751513"/>
          <p14:tracePt t="32971" x="2774950" y="5751513"/>
          <p14:tracePt t="32982" x="2825750" y="5751513"/>
          <p14:tracePt t="32988" x="2882900" y="5751513"/>
          <p14:tracePt t="32996" x="2932113" y="5751513"/>
          <p14:tracePt t="33004" x="2990850" y="5751513"/>
          <p14:tracePt t="33013" x="3055938" y="5751513"/>
          <p14:tracePt t="33020" x="3114675" y="5751513"/>
          <p14:tracePt t="33028" x="3187700" y="5751513"/>
          <p14:tracePt t="33036" x="3262313" y="5751513"/>
          <p14:tracePt t="33044" x="3354388" y="5751513"/>
          <p14:tracePt t="33052" x="3419475" y="5751513"/>
          <p14:tracePt t="33060" x="3494088" y="5751513"/>
          <p14:tracePt t="33068" x="3560763" y="5751513"/>
          <p14:tracePt t="33076" x="3643313" y="5751513"/>
          <p14:tracePt t="33086" x="3692525" y="5751513"/>
          <p14:tracePt t="33092" x="3741738" y="5751513"/>
          <p14:tracePt t="33103" x="3783013" y="5751513"/>
          <p14:tracePt t="33109" x="3816350" y="5751513"/>
          <p14:tracePt t="33117" x="3865563" y="5751513"/>
          <p14:tracePt t="33124" x="3906838" y="5751513"/>
          <p14:tracePt t="33134" x="3956050" y="5751513"/>
          <p14:tracePt t="33140" x="3997325" y="5751513"/>
          <p14:tracePt t="33149" x="4048125" y="5751513"/>
          <p14:tracePt t="33156" x="4097338" y="5751513"/>
          <p14:tracePt t="33166" x="4162425" y="5751513"/>
          <p14:tracePt t="33172" x="4221163" y="5751513"/>
          <p14:tracePt t="33184" x="4278313" y="5751513"/>
          <p14:tracePt t="33188" x="4329113" y="5751513"/>
          <p14:tracePt t="33196" x="4386263" y="5751513"/>
          <p14:tracePt t="33204" x="4435475" y="5751513"/>
          <p14:tracePt t="33212" x="4476750" y="5751513"/>
          <p14:tracePt t="33220" x="4510088" y="5751513"/>
          <p14:tracePt t="33228" x="4543425" y="5751513"/>
          <p14:tracePt t="33236" x="4592638" y="5751513"/>
          <p14:tracePt t="33244" x="4633913" y="5751513"/>
          <p14:tracePt t="33252" x="4691063" y="5751513"/>
          <p14:tracePt t="33260" x="4765675" y="5751513"/>
          <p14:tracePt t="33268" x="4832350" y="5751513"/>
          <p14:tracePt t="33276" x="4899025" y="5751513"/>
          <p14:tracePt t="33285" x="4981575" y="5751513"/>
          <p14:tracePt t="33292" x="5064125" y="5751513"/>
          <p14:tracePt t="33301" x="5154613" y="5751513"/>
          <p14:tracePt t="33308" x="5229225" y="5751513"/>
          <p14:tracePt t="33317" x="5319713" y="5751513"/>
          <p14:tracePt t="33324" x="5402263" y="5751513"/>
          <p14:tracePt t="33333" x="5500688" y="5751513"/>
          <p14:tracePt t="33340" x="5600700" y="5751513"/>
          <p14:tracePt t="33350" x="5691188" y="5751513"/>
          <p14:tracePt t="33356" x="5789613" y="5751513"/>
          <p14:tracePt t="33366" x="5905500" y="5751513"/>
          <p14:tracePt t="33372" x="6029325" y="5767388"/>
          <p14:tracePt t="33380" x="6178550" y="5775325"/>
          <p14:tracePt t="33388" x="6318250" y="5792788"/>
          <p14:tracePt t="33396" x="6426200" y="5808663"/>
          <p14:tracePt t="33404" x="6526213" y="5816600"/>
          <p14:tracePt t="33412" x="6640513" y="5824538"/>
          <p14:tracePt t="33420" x="6748463" y="5834063"/>
          <p14:tracePt t="33428" x="6846888" y="5842000"/>
          <p14:tracePt t="33436" x="6938963" y="5849938"/>
          <p14:tracePt t="33444" x="7013575" y="5857875"/>
          <p14:tracePt t="33453" x="7078663" y="5857875"/>
          <p14:tracePt t="33460" x="7119938" y="5857875"/>
          <p14:tracePt t="33469" x="7161213" y="5857875"/>
          <p14:tracePt t="33476" x="7169150" y="5857875"/>
          <p14:tracePt t="33485" x="7186613" y="5857875"/>
          <p14:tracePt t="33492" x="7219950" y="5865813"/>
          <p14:tracePt t="33501" x="7235825" y="5865813"/>
          <p14:tracePt t="33508" x="7269163" y="5865813"/>
          <p14:tracePt t="33517" x="7292975" y="5865813"/>
          <p14:tracePt t="33524" x="7326313" y="5865813"/>
          <p14:tracePt t="33533" x="7351713" y="5865813"/>
          <p14:tracePt t="33540" x="7377113" y="5865813"/>
          <p14:tracePt t="33550" x="7418388" y="5865813"/>
          <p14:tracePt t="33556" x="7467600" y="5865813"/>
          <p14:tracePt t="33567" x="7491413" y="5865813"/>
          <p14:tracePt t="33572" x="7524750" y="5865813"/>
          <p14:tracePt t="33580" x="7550150" y="5865813"/>
          <p14:tracePt t="33588" x="7583488" y="5865813"/>
          <p14:tracePt t="33596" x="7624763" y="5865813"/>
          <p14:tracePt t="33604" x="7673975" y="5865813"/>
          <p14:tracePt t="33612" x="7707313" y="5865813"/>
          <p14:tracePt t="33620" x="7739063" y="5865813"/>
          <p14:tracePt t="33628" x="7772400" y="5865813"/>
          <p14:tracePt t="33636" x="7797800" y="5865813"/>
          <p14:tracePt t="33652" x="7805738" y="5865813"/>
          <p14:tracePt t="33692" x="7813675" y="5875338"/>
          <p14:tracePt t="33717" x="7813675" y="5891213"/>
          <p14:tracePt t="33724" x="7789863" y="5907088"/>
          <p14:tracePt t="33732" x="7756525" y="5924550"/>
          <p14:tracePt t="33740" x="7707313" y="5940425"/>
          <p14:tracePt t="33750" x="7673975" y="5948363"/>
          <p14:tracePt t="33756" x="7599363" y="5965825"/>
          <p14:tracePt t="33767" x="7524750" y="5981700"/>
          <p14:tracePt t="33772" x="7434263" y="6007100"/>
          <p14:tracePt t="33780" x="7318375" y="6040438"/>
          <p14:tracePt t="33788" x="7210425" y="6048375"/>
          <p14:tracePt t="33796" x="7086600" y="6073775"/>
          <p14:tracePt t="33804" x="6921500" y="6089650"/>
          <p14:tracePt t="33812" x="6748463" y="6105525"/>
          <p14:tracePt t="33820" x="6567488" y="6122988"/>
          <p14:tracePt t="33828" x="6402388" y="6130925"/>
          <p14:tracePt t="33837" x="6194425" y="6146800"/>
          <p14:tracePt t="33844" x="5938838" y="6156325"/>
          <p14:tracePt t="33853" x="5683250" y="6188075"/>
          <p14:tracePt t="33860" x="5386388" y="6229350"/>
          <p14:tracePt t="33869" x="5013325" y="6254750"/>
          <p14:tracePt t="33886" x="4427538" y="6270625"/>
          <p14:tracePt t="33892" x="4203700" y="6270625"/>
          <p14:tracePt t="33902" x="3997325" y="6270625"/>
          <p14:tracePt t="33908" x="3798888" y="6270625"/>
          <p14:tracePt t="33918" x="3675063" y="6270625"/>
          <p14:tracePt t="33924" x="3568700" y="6270625"/>
          <p14:tracePt t="33933" x="3468688" y="6270625"/>
          <p14:tracePt t="33940" x="3362325" y="6270625"/>
          <p14:tracePt t="33950" x="3270250" y="6270625"/>
          <p14:tracePt t="33956" x="3197225" y="6270625"/>
          <p14:tracePt t="33967" x="3130550" y="6270625"/>
          <p14:tracePt t="33972" x="3063875" y="6270625"/>
          <p14:tracePt t="33980" x="2998788" y="6270625"/>
          <p14:tracePt t="33988" x="2932113" y="6270625"/>
          <p14:tracePt t="33997" x="2874963" y="6270625"/>
          <p14:tracePt t="34004" x="2825750" y="6270625"/>
          <p14:tracePt t="34012" x="2774950" y="6270625"/>
          <p14:tracePt t="34020" x="2725738" y="6254750"/>
          <p14:tracePt t="34028" x="2676525" y="6238875"/>
          <p14:tracePt t="34036" x="2635250" y="6229350"/>
          <p14:tracePt t="34044" x="2617788" y="6229350"/>
          <p14:tracePt t="34053" x="2601913" y="6221413"/>
          <p14:tracePt t="34060" x="2576513" y="6213475"/>
          <p14:tracePt t="34076" x="2560638" y="6205538"/>
          <p14:tracePt t="34085" x="2544763" y="6205538"/>
          <p14:tracePt t="34092" x="2527300" y="6205538"/>
          <p14:tracePt t="34101" x="2486025" y="6205538"/>
          <p14:tracePt t="34108" x="2462213" y="6205538"/>
          <p14:tracePt t="34118" x="2428875" y="6205538"/>
          <p14:tracePt t="34124" x="2403475" y="6197600"/>
          <p14:tracePt t="34133" x="2370138" y="6188075"/>
          <p14:tracePt t="34150" x="2354263" y="6180138"/>
          <p14:tracePt t="34156" x="2328863" y="6172200"/>
          <p14:tracePt t="34167" x="2320925" y="6156325"/>
          <p14:tracePt t="34172" x="2312988" y="6156325"/>
          <p14:tracePt t="34180" x="2271713" y="6138863"/>
          <p14:tracePt t="34188" x="2254250" y="6122988"/>
          <p14:tracePt t="34196" x="2238375" y="6089650"/>
          <p14:tracePt t="34204" x="2205038" y="6073775"/>
          <p14:tracePt t="34212" x="2189163" y="6048375"/>
          <p14:tracePt t="34220" x="2171700" y="6048375"/>
          <p14:tracePt t="34228" x="2139950" y="6022975"/>
          <p14:tracePt t="34236" x="2130425" y="6015038"/>
          <p14:tracePt t="34244" x="2098675" y="5981700"/>
          <p14:tracePt t="34260" x="2073275" y="5948363"/>
          <p14:tracePt t="34269" x="2047875" y="5940425"/>
          <p14:tracePt t="34276" x="2016125" y="5932488"/>
          <p14:tracePt t="34285" x="2016125" y="5924550"/>
          <p14:tracePt t="34292" x="1998663" y="5916613"/>
          <p14:tracePt t="34301" x="1990725" y="5907088"/>
          <p14:tracePt t="34364" x="1982788" y="5899150"/>
          <p14:tracePt t="34380" x="1982788" y="5891213"/>
          <p14:tracePt t="34476" x="1965325" y="5883275"/>
          <p14:tracePt t="34492" x="1965325" y="5875338"/>
          <p14:tracePt t="34508" x="1974850" y="5865813"/>
          <p14:tracePt t="34517" x="1982788" y="5865813"/>
          <p14:tracePt t="34524" x="1990725" y="5857875"/>
          <p14:tracePt t="34548" x="1990725" y="5849938"/>
          <p14:tracePt t="34564" x="1998663" y="5849938"/>
          <p14:tracePt t="34572" x="2006600" y="5849938"/>
          <p14:tracePt t="34644" x="2016125" y="5849938"/>
          <p14:tracePt t="34652" x="2024063" y="5849938"/>
          <p14:tracePt t="34660" x="2047875" y="5849938"/>
          <p14:tracePt t="34669" x="2065338" y="5849938"/>
          <p14:tracePt t="34676" x="2073275" y="5849938"/>
          <p14:tracePt t="34685" x="2089150" y="5849938"/>
          <p14:tracePt t="34692" x="2114550" y="5849938"/>
          <p14:tracePt t="34701" x="2130425" y="5849938"/>
          <p14:tracePt t="34708" x="2139950" y="5849938"/>
          <p14:tracePt t="34717" x="2147888" y="5849938"/>
          <p14:tracePt t="34724" x="2163763" y="5849938"/>
          <p14:tracePt t="34734" x="2181225" y="5849938"/>
          <p14:tracePt t="34740" x="2212975" y="5849938"/>
          <p14:tracePt t="34751" x="2230438" y="5849938"/>
          <p14:tracePt t="34756" x="2263775" y="5849938"/>
          <p14:tracePt t="34764" x="2279650" y="5842000"/>
          <p14:tracePt t="34772" x="2287588" y="5834063"/>
          <p14:tracePt t="34780" x="2305050" y="5834063"/>
          <p14:tracePt t="34788" x="2312988" y="5834063"/>
          <p14:tracePt t="34804" x="2320925" y="5834063"/>
          <p14:tracePt t="34812" x="2328863" y="5834063"/>
          <p14:tracePt t="34820" x="2338388" y="5834063"/>
          <p14:tracePt t="34828" x="2354263" y="5834063"/>
          <p14:tracePt t="34836" x="2370138" y="5834063"/>
          <p14:tracePt t="34844" x="2395538" y="5834063"/>
          <p14:tracePt t="34853" x="2420938" y="5834063"/>
          <p14:tracePt t="34860" x="2452688" y="5834063"/>
          <p14:tracePt t="34869" x="2470150" y="5834063"/>
          <p14:tracePt t="34887" x="2503488" y="5834063"/>
          <p14:tracePt t="34932" x="2511425" y="5834063"/>
          <p14:tracePt t="34948" x="2527300" y="5834063"/>
          <p14:tracePt t="34956" x="2552700" y="5834063"/>
          <p14:tracePt t="34964" x="2576513" y="5834063"/>
          <p14:tracePt t="34972" x="2586038" y="5834063"/>
          <p14:tracePt t="34980" x="2593975" y="5834063"/>
          <p14:tracePt t="34988" x="2609850" y="5834063"/>
          <p14:tracePt t="34996" x="2635250" y="5834063"/>
          <p14:tracePt t="35004" x="2676525" y="5842000"/>
          <p14:tracePt t="35013" x="2700338" y="5842000"/>
          <p14:tracePt t="35020" x="2733675" y="5842000"/>
          <p14:tracePt t="35028" x="2774950" y="5842000"/>
          <p14:tracePt t="35036" x="2825750" y="5857875"/>
          <p14:tracePt t="35044" x="2867025" y="5857875"/>
          <p14:tracePt t="35053" x="2916238" y="5857875"/>
          <p14:tracePt t="35060" x="2940050" y="5865813"/>
          <p14:tracePt t="35069" x="2973388" y="5875338"/>
          <p14:tracePt t="35076" x="3022600" y="5883275"/>
          <p14:tracePt t="35085" x="3032125" y="5883275"/>
          <p14:tracePt t="35092" x="3040063" y="5883275"/>
          <p14:tracePt t="35104" x="3048000" y="5883275"/>
          <p14:tracePt t="35132" x="3073400" y="5883275"/>
          <p14:tracePt t="35139" x="3081338" y="5883275"/>
          <p14:tracePt t="35150" x="3097213" y="5883275"/>
          <p14:tracePt t="35155" x="3122613" y="5883275"/>
          <p14:tracePt t="35164" x="3146425" y="5883275"/>
          <p14:tracePt t="35171" x="3179763" y="5883275"/>
          <p14:tracePt t="35179" x="3228975" y="5883275"/>
          <p14:tracePt t="35187" x="3287713" y="5883275"/>
          <p14:tracePt t="35195" x="3336925" y="5883275"/>
          <p14:tracePt t="35203" x="3403600" y="5883275"/>
          <p14:tracePt t="35211" x="3468688" y="5883275"/>
          <p14:tracePt t="35219" x="3502025" y="5883275"/>
          <p14:tracePt t="35228" x="3543300" y="5883275"/>
          <p14:tracePt t="35236" x="3568700" y="5883275"/>
          <p14:tracePt t="35244" x="3584575" y="5883275"/>
          <p14:tracePt t="35252" x="3602038" y="5875338"/>
          <p14:tracePt t="35259" x="3609975" y="5875338"/>
          <p14:tracePt t="35269" x="3625850" y="5875338"/>
          <p14:tracePt t="35275" x="3643313" y="5875338"/>
          <p14:tracePt t="35285" x="3667125" y="5875338"/>
          <p14:tracePt t="35291" x="3700463" y="5875338"/>
          <p14:tracePt t="35302" x="3725863" y="5875338"/>
          <p14:tracePt t="35307" x="3757613" y="5875338"/>
          <p14:tracePt t="35317" x="3798888" y="5875338"/>
          <p14:tracePt t="35334" x="3816350" y="5875338"/>
          <p14:tracePt t="35355" x="3824288" y="5875338"/>
          <p14:tracePt t="35379" x="3832225" y="5875338"/>
          <p14:tracePt t="35403" x="3832225" y="5883275"/>
          <p14:tracePt t="35411" x="3832225" y="5891213"/>
          <p14:tracePt t="35436" x="3824288" y="5899150"/>
          <p14:tracePt t="35444" x="3816350" y="5907088"/>
          <p14:tracePt t="35453" x="3798888" y="5916613"/>
          <p14:tracePt t="35460" x="3767138" y="5924550"/>
          <p14:tracePt t="35469" x="3733800" y="5940425"/>
          <p14:tracePt t="35476" x="3692525" y="5957888"/>
          <p14:tracePt t="35485" x="3675063" y="5957888"/>
          <p14:tracePt t="35492" x="3643313" y="5965825"/>
          <p14:tracePt t="35502" x="3602038" y="5973763"/>
          <p14:tracePt t="35508" x="3543300" y="5973763"/>
          <p14:tracePt t="35518" x="3509963" y="5973763"/>
          <p14:tracePt t="35524" x="3468688" y="5981700"/>
          <p14:tracePt t="35535" x="3419475" y="5989638"/>
          <p14:tracePt t="35540" x="3344863" y="5989638"/>
          <p14:tracePt t="35548" x="3262313" y="5989638"/>
          <p14:tracePt t="35556" x="3171825" y="5989638"/>
          <p14:tracePt t="35564" x="3089275" y="5989638"/>
          <p14:tracePt t="35572" x="2998788" y="5989638"/>
          <p14:tracePt t="35580" x="2924175" y="5989638"/>
          <p14:tracePt t="35588" x="2833688" y="5989638"/>
          <p14:tracePt t="35596" x="2759075" y="5989638"/>
          <p14:tracePt t="35604" x="2692400" y="5989638"/>
          <p14:tracePt t="35612" x="2643188" y="5989638"/>
          <p14:tracePt t="35620" x="2576513" y="5989638"/>
          <p14:tracePt t="35628" x="2535238" y="5989638"/>
          <p14:tracePt t="35637" x="2527300" y="5989638"/>
          <p14:tracePt t="35645" x="2519363" y="5989638"/>
          <p14:tracePt t="35653" x="2486025" y="5989638"/>
          <p14:tracePt t="35660" x="2470150" y="5989638"/>
          <p14:tracePt t="35676" x="2462213" y="5989638"/>
          <p14:tracePt t="35685" x="2452688" y="5989638"/>
          <p14:tracePt t="35692" x="2436813" y="5989638"/>
          <p14:tracePt t="35701" x="2420938" y="5989638"/>
          <p14:tracePt t="35708" x="2387600" y="5989638"/>
          <p14:tracePt t="35718" x="2354263" y="5989638"/>
          <p14:tracePt t="35724" x="2305050" y="5989638"/>
          <p14:tracePt t="35735" x="2254250" y="5989638"/>
          <p14:tracePt t="35740" x="2189163" y="5989638"/>
          <p14:tracePt t="35748" x="2130425" y="5989638"/>
          <p14:tracePt t="35756" x="2089150" y="5989638"/>
          <p14:tracePt t="35764" x="2047875" y="5989638"/>
          <p14:tracePt t="35772" x="2024063" y="5989638"/>
          <p14:tracePt t="35780" x="1998663" y="5989638"/>
          <p14:tracePt t="35788" x="1965325" y="5989638"/>
          <p14:tracePt t="35796" x="1941513" y="5989638"/>
          <p14:tracePt t="35804" x="1900238" y="5981700"/>
          <p14:tracePt t="35812" x="1858963" y="5973763"/>
          <p14:tracePt t="35828" x="1841500" y="5973763"/>
          <p14:tracePt t="35837" x="1833563" y="5973763"/>
          <p14:tracePt t="35844" x="1817688" y="5973763"/>
          <p14:tracePt t="35861" x="1809750" y="5973763"/>
          <p14:tracePt t="36060" x="1825625" y="5965825"/>
          <p14:tracePt t="36069" x="1833563" y="5965825"/>
          <p14:tracePt t="36077" x="1851025" y="5957888"/>
          <p14:tracePt t="36084" x="1866900" y="5948363"/>
          <p14:tracePt t="36092" x="1908175" y="5940425"/>
          <p14:tracePt t="36101" x="1924050" y="5940425"/>
          <p14:tracePt t="36107" x="1957388" y="5940425"/>
          <p14:tracePt t="36117" x="1974850" y="5940425"/>
          <p14:tracePt t="36123" x="2016125" y="5932488"/>
          <p14:tracePt t="36132" x="2032000" y="5932488"/>
          <p14:tracePt t="36140" x="2057400" y="5932488"/>
          <p14:tracePt t="36148" x="2089150" y="5932488"/>
          <p14:tracePt t="36156" x="2130425" y="5924550"/>
          <p14:tracePt t="36164" x="2171700" y="5924550"/>
          <p14:tracePt t="36172" x="2205038" y="5924550"/>
          <p14:tracePt t="36180" x="2254250" y="5924550"/>
          <p14:tracePt t="36188" x="2305050" y="5924550"/>
          <p14:tracePt t="36196" x="2354263" y="5924550"/>
          <p14:tracePt t="36204" x="2395538" y="5924550"/>
          <p14:tracePt t="36212" x="2444750" y="5924550"/>
          <p14:tracePt t="36221" x="2486025" y="5924550"/>
          <p14:tracePt t="36228" x="2519363" y="5924550"/>
          <p14:tracePt t="36237" x="2576513" y="5924550"/>
          <p14:tracePt t="36244" x="2635250" y="5924550"/>
          <p14:tracePt t="36253" x="2684463" y="5924550"/>
          <p14:tracePt t="36260" x="2741613" y="5924550"/>
          <p14:tracePt t="36269" x="2800350" y="5924550"/>
          <p14:tracePt t="36276" x="2867025" y="5924550"/>
          <p14:tracePt t="36286" x="2932113" y="5924550"/>
          <p14:tracePt t="36292" x="2998788" y="5924550"/>
          <p14:tracePt t="36302" x="3055938" y="5924550"/>
          <p14:tracePt t="36308" x="3122613" y="5924550"/>
          <p14:tracePt t="36318" x="3187700" y="5924550"/>
          <p14:tracePt t="36324" x="3254375" y="5924550"/>
          <p14:tracePt t="36332" x="3303588" y="5924550"/>
          <p14:tracePt t="36340" x="3362325" y="5924550"/>
          <p14:tracePt t="36348" x="3436938" y="5924550"/>
          <p14:tracePt t="36356" x="3502025" y="5924550"/>
          <p14:tracePt t="36364" x="3568700" y="5924550"/>
          <p14:tracePt t="36372" x="3625850" y="5924550"/>
          <p14:tracePt t="36380" x="3692525" y="5924550"/>
          <p14:tracePt t="36388" x="3749675" y="5924550"/>
          <p14:tracePt t="36396" x="3808413" y="5924550"/>
          <p14:tracePt t="36404" x="3857625" y="5924550"/>
          <p14:tracePt t="36412" x="3906838" y="5924550"/>
          <p14:tracePt t="36421" x="3973513" y="5924550"/>
          <p14:tracePt t="36428" x="4022725" y="5924550"/>
          <p14:tracePt t="36437" x="4079875" y="5924550"/>
          <p14:tracePt t="36444" x="4146550" y="5924550"/>
          <p14:tracePt t="36453" x="4229100" y="5924550"/>
          <p14:tracePt t="36460" x="4311650" y="5924550"/>
          <p14:tracePt t="36470" x="4402138" y="5924550"/>
          <p14:tracePt t="36476" x="4484688" y="5924550"/>
          <p14:tracePt t="36485" x="4576763" y="5924550"/>
          <p14:tracePt t="36492" x="4649788" y="5924550"/>
          <p14:tracePt t="36502" x="4732338" y="5924550"/>
          <p14:tracePt t="36508" x="4814888" y="5924550"/>
          <p14:tracePt t="36518" x="4906963" y="5924550"/>
          <p14:tracePt t="36524" x="5005388" y="5924550"/>
          <p14:tracePt t="36532" x="5095875" y="5924550"/>
          <p14:tracePt t="36540" x="5178425" y="5924550"/>
          <p14:tracePt t="36548" x="5278438" y="5924550"/>
          <p14:tracePt t="36556" x="5368925" y="5924550"/>
          <p14:tracePt t="36564" x="5468938" y="5924550"/>
          <p14:tracePt t="36572" x="5567363" y="5924550"/>
          <p14:tracePt t="36580" x="5675313" y="5924550"/>
          <p14:tracePt t="36588" x="5773738" y="5924550"/>
          <p14:tracePt t="36596" x="5881688" y="5924550"/>
          <p14:tracePt t="36604" x="5988050" y="5924550"/>
          <p14:tracePt t="36612" x="6088063" y="5924550"/>
          <p14:tracePt t="36621" x="6186488" y="5924550"/>
          <p14:tracePt t="36628" x="6286500" y="5924550"/>
          <p14:tracePt t="36637" x="6392863" y="5924550"/>
          <p14:tracePt t="36644" x="6492875" y="5924550"/>
          <p14:tracePt t="36654" x="6591300" y="5932488"/>
          <p14:tracePt t="36660" x="6691313" y="5932488"/>
          <p14:tracePt t="36669" x="6781800" y="5940425"/>
          <p14:tracePt t="36676" x="6856413" y="5957888"/>
          <p14:tracePt t="36685" x="6931025" y="5965825"/>
          <p14:tracePt t="36692" x="6996113" y="5981700"/>
          <p14:tracePt t="36703" x="7062788" y="5989638"/>
          <p14:tracePt t="36708" x="7112000" y="5999163"/>
          <p14:tracePt t="36719" x="7145338" y="6007100"/>
          <p14:tracePt t="36724" x="7169150" y="6015038"/>
          <p14:tracePt t="36732" x="7178675" y="6015038"/>
          <p14:tracePt t="36740" x="7202488" y="6015038"/>
          <p14:tracePt t="36748" x="7210425" y="6015038"/>
          <p14:tracePt t="36756" x="7219950" y="6015038"/>
          <p14:tracePt t="36772" x="7227888" y="6015038"/>
          <p14:tracePt t="36804" x="7235825" y="6015038"/>
          <p14:tracePt t="36821" x="7251700" y="6015038"/>
          <p14:tracePt t="36837" x="7269163" y="6015038"/>
          <p14:tracePt t="36844" x="7277100" y="6015038"/>
          <p14:tracePt t="36853" x="7302500" y="6007100"/>
          <p14:tracePt t="36860" x="7343775" y="5999163"/>
          <p14:tracePt t="36870" x="7367588" y="5989638"/>
          <p14:tracePt t="36876" x="7392988" y="5981700"/>
          <p14:tracePt t="36888" x="7426325" y="5981700"/>
          <p14:tracePt t="36892" x="7450138" y="5981700"/>
          <p14:tracePt t="36903" x="7459663" y="5981700"/>
          <p14:tracePt t="36908" x="7459663" y="5973763"/>
          <p14:tracePt t="36919" x="7467600" y="5973763"/>
          <p14:tracePt t="36932" x="7483475" y="5965825"/>
          <p14:tracePt t="36956" x="7500938" y="5965825"/>
          <p14:tracePt t="36964" x="7508875" y="5957888"/>
          <p14:tracePt t="36980" x="7516813" y="5948363"/>
          <p14:tracePt t="36988" x="7542213" y="5948363"/>
          <p14:tracePt t="36996" x="7566025" y="5948363"/>
          <p14:tracePt t="37004" x="7583488" y="5948363"/>
          <p14:tracePt t="37012" x="7599363" y="5948363"/>
          <p14:tracePt t="37021" x="7615238" y="5948363"/>
          <p14:tracePt t="37028" x="7632700" y="5940425"/>
          <p14:tracePt t="37053" x="7640638" y="5940425"/>
          <p14:tracePt t="37068" x="7648575" y="5940425"/>
          <p14:tracePt t="37084" x="7656513" y="5940425"/>
          <p14:tracePt t="37092" x="7666038" y="5932488"/>
          <p14:tracePt t="37110" x="7681913" y="5932488"/>
          <p14:tracePt t="37117" x="7689850" y="5932488"/>
          <p14:tracePt t="37124" x="7707313" y="5932488"/>
          <p14:tracePt t="37131" x="7715250" y="5932488"/>
          <p14:tracePt t="37484" x="7707313" y="5932488"/>
          <p14:tracePt t="37492" x="7697788" y="5932488"/>
          <p14:tracePt t="37501" x="7681913" y="5932488"/>
          <p14:tracePt t="37508" x="7656513" y="5932488"/>
          <p14:tracePt t="37516" x="7648575" y="5932488"/>
          <p14:tracePt t="37524" x="7640638" y="5932488"/>
          <p14:tracePt t="37532" x="7624763" y="5932488"/>
          <p14:tracePt t="37540" x="7607300" y="5932488"/>
          <p14:tracePt t="37564" x="7591425" y="5932488"/>
          <p14:tracePt t="37572" x="7583488" y="5932488"/>
          <p14:tracePt t="37588" x="7573963" y="5932488"/>
          <p14:tracePt t="37596" x="7566025" y="5932488"/>
          <p14:tracePt t="37628" x="7558088" y="5932488"/>
          <p14:tracePt t="37660" x="7550150" y="5932488"/>
          <p14:tracePt t="37828" x="7542213" y="5932488"/>
          <p14:tracePt t="37844" x="7516813" y="5932488"/>
          <p14:tracePt t="37853" x="7508875" y="5932488"/>
          <p14:tracePt t="37860" x="7500938" y="5932488"/>
          <p14:tracePt t="37869" x="7491413" y="5932488"/>
          <p14:tracePt t="37876" x="7483475" y="5940425"/>
          <p14:tracePt t="37892" x="7475538" y="5940425"/>
          <p14:tracePt t="37904" x="7467600" y="5940425"/>
          <p14:tracePt t="37924" x="7459663" y="5940425"/>
          <p14:tracePt t="38452" x="7459663" y="5932488"/>
          <p14:tracePt t="38468" x="7467600" y="5932488"/>
          <p14:tracePt t="38492" x="7467600" y="5924550"/>
          <p14:tracePt t="38532" x="7475538" y="5924550"/>
          <p14:tracePt t="38820" x="7491413" y="5924550"/>
          <p14:tracePt t="38836" x="7508875" y="5916613"/>
          <p14:tracePt t="38844" x="7516813" y="5916613"/>
          <p14:tracePt t="38852" x="7524750" y="5916613"/>
          <p14:tracePt t="38860" x="7542213" y="5899150"/>
          <p14:tracePt t="38887" x="7550150" y="5899150"/>
          <p14:tracePt t="38892" x="7558088" y="5899150"/>
          <p14:tracePt t="38908" x="7573963" y="5899150"/>
          <p14:tracePt t="38916" x="7583488" y="5899150"/>
          <p14:tracePt t="38932" x="7591425" y="5899150"/>
          <p14:tracePt t="38940" x="7591425" y="5891213"/>
          <p14:tracePt t="38948" x="7607300" y="5891213"/>
          <p14:tracePt t="38956" x="7615238" y="5891213"/>
          <p14:tracePt t="38964" x="7624763" y="5883275"/>
          <p14:tracePt t="38973" x="7640638" y="5883275"/>
          <p14:tracePt t="38989" x="7648575" y="5875338"/>
          <p14:tracePt t="39005" x="7656513" y="5875338"/>
          <p14:tracePt t="39012" x="7666038" y="5875338"/>
          <p14:tracePt t="39021" x="7673975" y="5875338"/>
          <p14:tracePt t="42148" x="7666038" y="5875338"/>
          <p14:tracePt t="42164" x="7656513" y="5891213"/>
          <p14:tracePt t="42172" x="7648575" y="5891213"/>
          <p14:tracePt t="42180" x="7640638" y="5899150"/>
          <p14:tracePt t="42187" x="7624763" y="5899150"/>
          <p14:tracePt t="42195" x="7615238" y="5907088"/>
          <p14:tracePt t="42207" x="7599363" y="5916613"/>
          <p14:tracePt t="42211" x="7566025" y="5932488"/>
          <p14:tracePt t="42219" x="7558088" y="5940425"/>
          <p14:tracePt t="42227" x="7542213" y="5948363"/>
          <p14:tracePt t="42235" x="7524750" y="5948363"/>
          <p14:tracePt t="42243" x="7491413" y="5957888"/>
          <p14:tracePt t="42251" x="7467600" y="5957888"/>
          <p14:tracePt t="42259" x="7434263" y="5973763"/>
          <p14:tracePt t="42267" x="7400925" y="5981700"/>
          <p14:tracePt t="42275" x="7351713" y="5989638"/>
          <p14:tracePt t="42283" x="7318375" y="5999163"/>
          <p14:tracePt t="42291" x="7269163" y="6007100"/>
          <p14:tracePt t="42299" x="7210425" y="6015038"/>
          <p14:tracePt t="42307" x="7169150" y="6022975"/>
          <p14:tracePt t="42315" x="7119938" y="6032500"/>
          <p14:tracePt t="42324" x="7062788" y="6040438"/>
          <p14:tracePt t="42331" x="6996113" y="6056313"/>
          <p14:tracePt t="42341" x="6913563" y="6073775"/>
          <p14:tracePt t="42347" x="6838950" y="6081713"/>
          <p14:tracePt t="42357" x="6748463" y="6097588"/>
          <p14:tracePt t="42363" x="6650038" y="6115050"/>
          <p14:tracePt t="42372" x="6542088" y="6122988"/>
          <p14:tracePt t="42379" x="6426200" y="6130925"/>
          <p14:tracePt t="42388" x="6327775" y="6130925"/>
          <p14:tracePt t="42395" x="6235700" y="6130925"/>
          <p14:tracePt t="42405" x="6145213" y="6130925"/>
          <p14:tracePt t="42411" x="6046788" y="6130925"/>
          <p14:tracePt t="42419" x="5956300" y="6130925"/>
          <p14:tracePt t="42427" x="5873750" y="6130925"/>
          <p14:tracePt t="42436" x="5781675" y="6130925"/>
          <p14:tracePt t="42444" x="5691188" y="6130925"/>
          <p14:tracePt t="42452" x="5608638" y="6130925"/>
          <p14:tracePt t="42460" x="5534025" y="6130925"/>
          <p14:tracePt t="42467" x="5476875" y="6138863"/>
          <p14:tracePt t="42475" x="5410200" y="6138863"/>
          <p14:tracePt t="42483" x="5353050" y="6138863"/>
          <p14:tracePt t="42492" x="5286375" y="6138863"/>
          <p14:tracePt t="42500" x="5211763" y="6138863"/>
          <p14:tracePt t="42508" x="5146675" y="6138863"/>
          <p14:tracePt t="42516" x="5072063" y="6138863"/>
          <p14:tracePt t="42525" x="5005388" y="6138863"/>
          <p14:tracePt t="42532" x="4956175" y="6138863"/>
          <p14:tracePt t="42541" x="4899025" y="6138863"/>
          <p14:tracePt t="42548" x="4857750" y="6138863"/>
          <p14:tracePt t="42557" x="4806950" y="6138863"/>
          <p14:tracePt t="42564" x="4765675" y="6138863"/>
          <p14:tracePt t="42573" x="4732338" y="6138863"/>
          <p14:tracePt t="42580" x="4675188" y="6138863"/>
          <p14:tracePt t="42589" x="4625975" y="6138863"/>
          <p14:tracePt t="42596" x="4559300" y="6138863"/>
          <p14:tracePt t="42606" x="4494213" y="6138863"/>
          <p14:tracePt t="42612" x="4419600" y="6138863"/>
          <p14:tracePt t="42620" x="4329113" y="6138863"/>
          <p14:tracePt t="42628" x="4244975" y="6138863"/>
          <p14:tracePt t="42635" x="4154488" y="6138863"/>
          <p14:tracePt t="42644" x="4089400" y="6138863"/>
          <p14:tracePt t="42651" x="4014788" y="6138863"/>
          <p14:tracePt t="42659" x="3948113" y="6138863"/>
          <p14:tracePt t="42668" x="3873500" y="6138863"/>
          <p14:tracePt t="42675" x="3816350" y="6138863"/>
          <p14:tracePt t="42683" x="3757613" y="6138863"/>
          <p14:tracePt t="42692" x="3692525" y="6146800"/>
          <p14:tracePt t="42699" x="3625850" y="6156325"/>
          <p14:tracePt t="42709" x="3568700" y="6164263"/>
          <p14:tracePt t="42716" x="3519488" y="6164263"/>
          <p14:tracePt t="42725" x="3478213" y="6164263"/>
          <p14:tracePt t="42732" x="3419475" y="6164263"/>
          <p14:tracePt t="42741" x="3378200" y="6164263"/>
          <p14:tracePt t="42747" x="3344863" y="6172200"/>
          <p14:tracePt t="42757" x="3287713" y="6172200"/>
          <p14:tracePt t="42764" x="3254375" y="6172200"/>
          <p14:tracePt t="42774" x="3228975" y="6172200"/>
          <p14:tracePt t="42779" x="3205163" y="6172200"/>
          <p14:tracePt t="42789" x="3179763" y="6172200"/>
          <p14:tracePt t="42795" x="3155950" y="6172200"/>
          <p14:tracePt t="42806" x="3130550" y="6172200"/>
          <p14:tracePt t="42811" x="3105150" y="6180138"/>
          <p14:tracePt t="42820" x="3063875" y="6188075"/>
          <p14:tracePt t="42828" x="3022600" y="6188075"/>
          <p14:tracePt t="42835" x="2965450" y="6197600"/>
          <p14:tracePt t="42843" x="2898775" y="6197600"/>
          <p14:tracePt t="42851" x="2841625" y="6205538"/>
          <p14:tracePt t="42859" x="2774950" y="6221413"/>
          <p14:tracePt t="42868" x="2692400" y="6229350"/>
          <p14:tracePt t="42876" x="2627313" y="6229350"/>
          <p14:tracePt t="42883" x="2552700" y="6246813"/>
          <p14:tracePt t="42893" x="2486025" y="6254750"/>
          <p14:tracePt t="42899" x="2403475" y="6262688"/>
          <p14:tracePt t="42909" x="2338388" y="6262688"/>
          <p14:tracePt t="42916" x="2279650" y="6270625"/>
          <p14:tracePt t="42925" x="2238375" y="6280150"/>
          <p14:tracePt t="42931" x="2189163" y="6280150"/>
          <p14:tracePt t="42941" x="2147888" y="6280150"/>
          <p14:tracePt t="42948" x="2089150" y="6280150"/>
          <p14:tracePt t="42957" x="2047875" y="6280150"/>
          <p14:tracePt t="42964" x="2006600" y="6280150"/>
          <p14:tracePt t="42973" x="1974850" y="6280150"/>
          <p14:tracePt t="42979" x="1949450" y="6280150"/>
          <p14:tracePt t="42990" x="1941513" y="6280150"/>
          <p14:tracePt t="42996" x="1933575" y="6280150"/>
          <p14:tracePt t="43028" x="1916113" y="6280150"/>
          <p14:tracePt t="43040" x="1892300" y="6280150"/>
          <p14:tracePt t="43044" x="1874838" y="6280150"/>
          <p14:tracePt t="43052" x="1841500" y="6262688"/>
          <p14:tracePt t="43059" x="1833563" y="6262688"/>
          <p14:tracePt t="43068" x="1825625" y="6262688"/>
          <p14:tracePt t="43076" x="1809750" y="6246813"/>
          <p14:tracePt t="43084" x="1792288" y="6238875"/>
          <p14:tracePt t="43092" x="1766888" y="6229350"/>
          <p14:tracePt t="43099" x="1751013" y="6221413"/>
          <p14:tracePt t="43109" x="1735138" y="6197600"/>
          <p14:tracePt t="43115" x="1717675" y="6188075"/>
          <p14:tracePt t="43127" x="1701800" y="6180138"/>
          <p14:tracePt t="43132" x="1684338" y="6156325"/>
          <p14:tracePt t="43141" x="1676400" y="6146800"/>
          <p14:tracePt t="43156" x="1668463" y="6146800"/>
          <p14:tracePt t="43163" x="1643063" y="6130925"/>
          <p14:tracePt t="43173" x="1627188" y="6130925"/>
          <p14:tracePt t="43179" x="1611313" y="6122988"/>
          <p14:tracePt t="43190" x="1577975" y="6122988"/>
          <p14:tracePt t="43195" x="1560513" y="6122988"/>
          <p14:tracePt t="43204" x="1552575" y="6122988"/>
          <p14:tracePt t="43211" x="1536700" y="6122988"/>
          <p14:tracePt t="43219" x="1528763" y="6122988"/>
          <p14:tracePt t="43227" x="1519238" y="6122988"/>
          <p14:tracePt t="43236" x="1511300" y="6122988"/>
          <p14:tracePt t="43253" x="1503363" y="6122988"/>
          <p14:tracePt t="43260" x="1495425" y="6122988"/>
          <p14:tracePt t="43284" x="1495425" y="6130925"/>
          <p14:tracePt t="43293" x="1487488" y="6130925"/>
          <p14:tracePt t="43309" x="1487488" y="6138863"/>
          <p14:tracePt t="43316" x="1470025" y="6156325"/>
          <p14:tracePt t="43325" x="1470025" y="6164263"/>
          <p14:tracePt t="43332" x="1462088" y="6164263"/>
          <p14:tracePt t="43342" x="1454150" y="6172200"/>
          <p14:tracePt t="43348" x="1436688" y="6197600"/>
          <p14:tracePt t="43358" x="1428750" y="6197600"/>
          <p14:tracePt t="43364" x="1420813" y="6205538"/>
          <p14:tracePt t="43374" x="1412875" y="6213475"/>
          <p14:tracePt t="43380" x="1412875" y="6221413"/>
          <p14:tracePt t="43392" x="1395413" y="6221413"/>
          <p14:tracePt t="43404" x="1395413" y="6238875"/>
          <p14:tracePt t="43412" x="1379538" y="6246813"/>
          <p14:tracePt t="43444" x="1371600" y="6254750"/>
          <p14:tracePt t="43684" x="1371600" y="6262688"/>
          <p14:tracePt t="43709" x="1371600" y="6270625"/>
          <p14:tracePt t="43757" x="1371600" y="6280150"/>
          <p14:tracePt t="43772" x="1371600" y="6288088"/>
          <p14:tracePt t="43796" x="1379538" y="6296025"/>
          <p14:tracePt t="43820" x="1379538" y="6303963"/>
          <p14:tracePt t="43844" x="1379538" y="6329363"/>
          <p14:tracePt t="43860" x="1379538" y="6337300"/>
          <p14:tracePt t="43868" x="1387475" y="6345238"/>
          <p14:tracePt t="43876" x="1387475" y="6354763"/>
          <p14:tracePt t="43900" x="1387475" y="6362700"/>
          <p14:tracePt t="43925" x="1387475" y="6370638"/>
          <p14:tracePt t="43956" x="1387475" y="6378575"/>
          <p14:tracePt t="43988" x="1395413" y="6386513"/>
          <p14:tracePt t="44004" x="1404938" y="6386513"/>
          <p14:tracePt t="44019" x="1412875" y="6396038"/>
          <p14:tracePt t="44036" x="1420813" y="6419850"/>
          <p14:tracePt t="44043" x="1454150" y="6427788"/>
          <p14:tracePt t="44052" x="1462088" y="6427788"/>
          <p14:tracePt t="44060" x="1477963" y="6427788"/>
          <p14:tracePt t="44068" x="1511300" y="6445250"/>
          <p14:tracePt t="44077" x="1528763" y="6445250"/>
          <p14:tracePt t="44084" x="1544638" y="6445250"/>
          <p14:tracePt t="44094" x="1593850" y="6461125"/>
          <p14:tracePt t="44100" x="1611313" y="6461125"/>
          <p14:tracePt t="44109" x="1643063" y="6469063"/>
          <p14:tracePt t="44116" x="1701800" y="6469063"/>
          <p14:tracePt t="44125" x="1766888" y="6469063"/>
          <p14:tracePt t="44132" x="1833563" y="6469063"/>
          <p14:tracePt t="44142" x="1908175" y="6469063"/>
          <p14:tracePt t="44148" x="1974850" y="6469063"/>
          <p14:tracePt t="44158" x="2039938" y="6469063"/>
          <p14:tracePt t="44164" x="2114550" y="6469063"/>
          <p14:tracePt t="44176" x="2205038" y="6469063"/>
          <p14:tracePt t="44179" x="2297113" y="6469063"/>
          <p14:tracePt t="44188" x="2379663" y="6469063"/>
          <p14:tracePt t="44195" x="2462213" y="6469063"/>
          <p14:tracePt t="44204" x="2560638" y="6469063"/>
          <p14:tracePt t="44212" x="2651125" y="6469063"/>
          <p14:tracePt t="44219" x="2759075" y="6478588"/>
          <p14:tracePt t="44228" x="2874963" y="6486525"/>
          <p14:tracePt t="44236" x="2981325" y="6494463"/>
          <p14:tracePt t="44245" x="3097213" y="6494463"/>
          <p14:tracePt t="44252" x="3197225" y="6494463"/>
          <p14:tracePt t="44261" x="3295650" y="6494463"/>
          <p14:tracePt t="44268" x="3411538" y="6502400"/>
          <p14:tracePt t="44277" x="3509963" y="6502400"/>
          <p14:tracePt t="44284" x="3609975" y="6502400"/>
          <p14:tracePt t="44293" x="3716338" y="6502400"/>
          <p14:tracePt t="44300" x="3841750" y="6502400"/>
          <p14:tracePt t="44309" x="3989388" y="6502400"/>
          <p14:tracePt t="44316" x="4146550" y="6502400"/>
          <p14:tracePt t="44326" x="4303713" y="6502400"/>
          <p14:tracePt t="44332" x="4494213" y="6510338"/>
          <p14:tracePt t="44342" x="4700588" y="6527800"/>
          <p14:tracePt t="44348" x="4906963" y="6527800"/>
          <p14:tracePt t="44359" x="5080000" y="6527800"/>
          <p14:tracePt t="44364" x="5245100" y="6527800"/>
          <p14:tracePt t="44375" x="5402263" y="6527800"/>
          <p14:tracePt t="44379" x="5567363" y="6535738"/>
          <p14:tracePt t="44388" x="5748338" y="6551613"/>
          <p14:tracePt t="44396" x="5930900" y="6551613"/>
          <p14:tracePt t="44404" x="6088063" y="6551613"/>
          <p14:tracePt t="44412" x="6245225" y="6551613"/>
          <p14:tracePt t="44420" x="6426200" y="6551613"/>
          <p14:tracePt t="44428" x="6583363" y="6551613"/>
          <p14:tracePt t="44436" x="6748463" y="6551613"/>
          <p14:tracePt t="44444" x="6905625" y="6551613"/>
          <p14:tracePt t="44452" x="7086600" y="6551613"/>
          <p14:tracePt t="44460" x="7269163" y="6551613"/>
          <p14:tracePt t="44468" x="7400925" y="6551613"/>
          <p14:tracePt t="44477" x="7542213" y="6551613"/>
          <p14:tracePt t="44484" x="7648575" y="6551613"/>
          <p14:tracePt t="44493" x="7756525" y="6551613"/>
          <p14:tracePt t="44500" x="7854950" y="6551613"/>
          <p14:tracePt t="44509" x="7954963" y="6551613"/>
          <p14:tracePt t="44516" x="8053388" y="6543675"/>
          <p14:tracePt t="44525" x="8153400" y="6527800"/>
          <p14:tracePt t="44532" x="8235950" y="6510338"/>
          <p14:tracePt t="44542" x="8301038" y="6502400"/>
          <p14:tracePt t="44548" x="8342313" y="6494463"/>
          <p14:tracePt t="44559" x="8383588" y="6486525"/>
          <p14:tracePt t="44564" x="8408988" y="6486525"/>
          <p14:tracePt t="44580" x="8416925" y="6478588"/>
          <p14:tracePt t="44596" x="8424863" y="6478588"/>
          <p14:tracePt t="44604" x="8450263" y="6469063"/>
          <p14:tracePt t="44612" x="8458200" y="6453188"/>
          <p14:tracePt t="44620" x="8475663" y="6445250"/>
          <p14:tracePt t="44628" x="8499475" y="6437313"/>
          <p14:tracePt t="44636" x="8524875" y="6437313"/>
          <p14:tracePt t="44644" x="8540750" y="6419850"/>
          <p14:tracePt t="44652" x="8566150" y="6411913"/>
          <p14:tracePt t="44660" x="8574088" y="6403975"/>
          <p14:tracePt t="44668" x="8615363" y="6396038"/>
          <p14:tracePt t="44684" x="8640763" y="6386513"/>
          <p14:tracePt t="44693" x="8640763" y="6378575"/>
          <p14:tracePt t="44700" x="8648700" y="6378575"/>
          <p14:tracePt t="44755" x="8656638" y="6370638"/>
          <p14:tracePt t="45148" x="8664575" y="6370638"/>
          <p14:tracePt t="45204" x="8664575" y="6378575"/>
          <p14:tracePt t="45236" x="8664575" y="6386513"/>
          <p14:tracePt t="45243" x="8656638" y="6386513"/>
          <p14:tracePt t="45252" x="8656638" y="6396038"/>
          <p14:tracePt t="45261" x="8656638" y="6403975"/>
          <p14:tracePt t="45268" x="8648700" y="6403975"/>
          <p14:tracePt t="45277" x="8640763" y="6411913"/>
          <p14:tracePt t="45372" x="8631238" y="6411913"/>
          <p14:tracePt t="45436" x="8623300" y="6411913"/>
          <p14:tracePt t="45484" x="8615363" y="6411913"/>
          <p14:tracePt t="45572" x="8607425" y="6411913"/>
          <p14:tracePt t="45724" x="8599488" y="6411913"/>
          <p14:tracePt t="45748" x="8589963" y="6411913"/>
          <p14:tracePt t="45764" x="8582025" y="6411913"/>
          <p14:tracePt t="45772" x="8566150" y="6411913"/>
          <p14:tracePt t="45780" x="8548688" y="6411913"/>
          <p14:tracePt t="45796" x="8540750" y="6403975"/>
          <p14:tracePt t="45804" x="8524875" y="6403975"/>
          <p14:tracePt t="45812" x="8507413" y="6396038"/>
          <p14:tracePt t="45828" x="8491538" y="6386513"/>
          <p14:tracePt t="45845" x="8483600" y="6386513"/>
          <p14:tracePt t="45861" x="8475663" y="6386513"/>
          <p14:tracePt t="45868" x="8466138" y="6386513"/>
          <p14:tracePt t="45877" x="8450263" y="6386513"/>
          <p14:tracePt t="45896" x="8367713" y="6386513"/>
          <p14:tracePt t="45900" x="8326438" y="6386513"/>
          <p14:tracePt t="45910" x="8301038" y="6386513"/>
          <p14:tracePt t="45916" x="8285163" y="6378575"/>
          <p14:tracePt t="45926" x="8251825" y="6378575"/>
          <p14:tracePt t="45932" x="8185150" y="6354763"/>
          <p14:tracePt t="45944" x="8128000" y="6329363"/>
          <p14:tracePt t="45948" x="8061325" y="6296025"/>
          <p14:tracePt t="45956" x="7988300" y="6262688"/>
          <p14:tracePt t="45963" x="7929563" y="6238875"/>
          <p14:tracePt t="45972" x="7872413" y="6205538"/>
          <p14:tracePt t="45980" x="7821613" y="6172200"/>
          <p14:tracePt t="45988" x="7764463" y="6138863"/>
          <p14:tracePt t="45996" x="7689850" y="6105525"/>
          <p14:tracePt t="46004" x="7632700" y="6064250"/>
          <p14:tracePt t="46012" x="7583488" y="6040438"/>
          <p14:tracePt t="46020" x="7550150" y="6032500"/>
          <p14:tracePt t="46030" x="7532688" y="6022975"/>
          <p14:tracePt t="46036" x="7516813" y="6015038"/>
          <p14:tracePt t="46045" x="7508875" y="6015038"/>
          <p14:tracePt t="46052" x="7500938" y="6015038"/>
          <p14:tracePt t="46068" x="7483475" y="6015038"/>
          <p14:tracePt t="46077" x="7459663" y="6015038"/>
          <p14:tracePt t="46084" x="7442200" y="6015038"/>
          <p14:tracePt t="46094" x="7434263" y="6015038"/>
          <p14:tracePt t="46100" x="7408863" y="6015038"/>
          <p14:tracePt t="46110" x="7392988" y="6022975"/>
          <p14:tracePt t="46116" x="7367588" y="6032500"/>
          <p14:tracePt t="46127" x="7334250" y="6056313"/>
          <p14:tracePt t="46132" x="7310438" y="6073775"/>
          <p14:tracePt t="46144" x="7292975" y="6073775"/>
          <p14:tracePt t="46148" x="7251700" y="6081713"/>
          <p14:tracePt t="46156" x="7186613" y="6097588"/>
          <p14:tracePt t="46165" x="7112000" y="6115050"/>
          <p14:tracePt t="46171" x="6996113" y="6146800"/>
          <p14:tracePt t="46179" x="6889750" y="6172200"/>
          <p14:tracePt t="46188" x="6773863" y="6205538"/>
          <p14:tracePt t="46196" x="6616700" y="6229350"/>
          <p14:tracePt t="46203" x="6467475" y="6254750"/>
          <p14:tracePt t="46211" x="6361113" y="6270625"/>
          <p14:tracePt t="46219" x="6253163" y="6288088"/>
          <p14:tracePt t="46227" x="6178550" y="6311900"/>
          <p14:tracePt t="46235" x="6096000" y="6329363"/>
          <p14:tracePt t="46244" x="6038850" y="6337300"/>
          <p14:tracePt t="46251" x="5980113" y="6354763"/>
          <p14:tracePt t="46261" x="5930900" y="6362700"/>
          <p14:tracePt t="46267" x="5881688" y="6370638"/>
          <p14:tracePt t="46277" x="5830888" y="6370638"/>
          <p14:tracePt t="46283" x="5789613" y="6370638"/>
          <p14:tracePt t="46293" x="5757863" y="6370638"/>
          <p14:tracePt t="46299" x="5732463" y="6378575"/>
          <p14:tracePt t="46310" x="5691188" y="6386513"/>
          <p14:tracePt t="46315" x="5657850" y="6386513"/>
          <p14:tracePt t="46325" x="5624513" y="6386513"/>
          <p14:tracePt t="46331" x="5592763" y="6396038"/>
          <p14:tracePt t="46342" x="5541963" y="6403975"/>
          <p14:tracePt t="46356" x="5500688" y="6403975"/>
          <p14:tracePt t="46363" x="5484813" y="6403975"/>
          <p14:tracePt t="46371" x="5451475" y="6403975"/>
          <p14:tracePt t="46379" x="5427663" y="6403975"/>
          <p14:tracePt t="46387" x="5402263" y="6403975"/>
          <p14:tracePt t="46403" x="5386388" y="6403975"/>
          <p14:tracePt t="46436" x="5386388" y="6411913"/>
          <p14:tracePt t="46468" x="5376863" y="6411913"/>
          <p14:tracePt t="46477" x="5368925" y="6411913"/>
          <p14:tracePt t="46484" x="5360988" y="6411913"/>
          <p14:tracePt t="46493" x="5345113" y="6411913"/>
          <p14:tracePt t="46500" x="5311775" y="6411913"/>
          <p14:tracePt t="46510" x="5294313" y="6411913"/>
          <p14:tracePt t="46516" x="5278438" y="6411913"/>
          <p14:tracePt t="46528" x="5270500" y="6411913"/>
          <p14:tracePt t="46531" x="5260975" y="6411913"/>
          <p14:tracePt t="46540" x="5253038" y="6411913"/>
          <p14:tracePt t="46548" x="5245100" y="6411913"/>
          <p14:tracePt t="46555" x="5229225" y="6411913"/>
          <p14:tracePt t="46563" x="5211763" y="6411913"/>
          <p14:tracePt t="46571" x="5187950" y="6411913"/>
          <p14:tracePt t="46580" x="5154613" y="6411913"/>
          <p14:tracePt t="46587" x="5137150" y="6411913"/>
          <p14:tracePt t="46595" x="5105400" y="6411913"/>
          <p14:tracePt t="46603" x="5064125" y="6411913"/>
          <p14:tracePt t="46611" x="4997450" y="6411913"/>
          <p14:tracePt t="46619" x="4940300" y="6411913"/>
          <p14:tracePt t="46627" x="4899025" y="6411913"/>
          <p14:tracePt t="46635" x="4848225" y="6411913"/>
          <p14:tracePt t="46644" x="4840288" y="6411913"/>
          <p14:tracePt t="46651" x="4814888" y="6411913"/>
          <p14:tracePt t="46661" x="4791075" y="6411913"/>
          <p14:tracePt t="46667" x="4773613" y="6411913"/>
          <p14:tracePt t="46677" x="4757738" y="6411913"/>
          <p14:tracePt t="46683" x="4749800" y="6411913"/>
          <p14:tracePt t="46693" x="4732338" y="6411913"/>
          <p14:tracePt t="46756" x="4724400" y="6411913"/>
          <p14:tracePt t="46764" x="4716463" y="6411913"/>
          <p14:tracePt t="46772" x="4691063" y="6411913"/>
          <p14:tracePt t="46780" x="4675188" y="6411913"/>
          <p14:tracePt t="46788" x="4641850" y="6411913"/>
          <p14:tracePt t="46795" x="4618038" y="6411913"/>
          <p14:tracePt t="46804" x="4584700" y="6411913"/>
          <p14:tracePt t="46812" x="4567238" y="6403975"/>
          <p14:tracePt t="46820" x="4559300" y="6403975"/>
          <p14:tracePt t="46829" x="4551363" y="6403975"/>
          <p14:tracePt t="46836" x="4543425" y="6403975"/>
          <p14:tracePt t="46846" x="4535488" y="6403975"/>
          <p14:tracePt t="46852" x="4525963" y="6403975"/>
          <p14:tracePt t="46861" x="4510088" y="6396038"/>
          <p14:tracePt t="46972" x="4510088" y="6386513"/>
          <p14:tracePt t="47028" x="4518025" y="6370638"/>
          <p14:tracePt t="47036" x="4525963" y="6370638"/>
          <p14:tracePt t="47045" x="4535488" y="6354763"/>
          <p14:tracePt t="47052" x="4543425" y="6354763"/>
          <p14:tracePt t="47061" x="4559300" y="6345238"/>
          <p14:tracePt t="47078" x="4592638" y="6329363"/>
          <p14:tracePt t="47084" x="4600575" y="6321425"/>
          <p14:tracePt t="47093" x="4618038" y="6321425"/>
          <p14:tracePt t="47099" x="4633913" y="6311900"/>
          <p14:tracePt t="47110" x="4667250" y="6311900"/>
          <p14:tracePt t="47117" x="4700588" y="6311900"/>
          <p14:tracePt t="47127" x="4741863" y="6311900"/>
          <p14:tracePt t="47131" x="4757738" y="6311900"/>
          <p14:tracePt t="47139" x="4773613" y="6311900"/>
          <p14:tracePt t="47147" x="4799013" y="6311900"/>
          <p14:tracePt t="47155" x="4824413" y="6303963"/>
          <p14:tracePt t="47163" x="4865688" y="6303963"/>
          <p14:tracePt t="47171" x="4906963" y="6296025"/>
          <p14:tracePt t="47179" x="4940300" y="6288088"/>
          <p14:tracePt t="47187" x="4972050" y="6288088"/>
          <p14:tracePt t="47195" x="5013325" y="6288088"/>
          <p14:tracePt t="47203" x="5038725" y="6280150"/>
          <p14:tracePt t="47211" x="5064125" y="6280150"/>
          <p14:tracePt t="47219" x="5087938" y="6280150"/>
          <p14:tracePt t="47228" x="5113338" y="6262688"/>
          <p14:tracePt t="47235" x="5129213" y="6254750"/>
          <p14:tracePt t="47245" x="5137150" y="6254750"/>
          <p14:tracePt t="47251" x="5146675" y="6246813"/>
          <p14:tracePt t="47267" x="5162550" y="6246813"/>
          <p14:tracePt t="47278" x="5170488" y="6246813"/>
          <p14:tracePt t="47283" x="5187950" y="6246813"/>
          <p14:tracePt t="47294" x="5211763" y="6246813"/>
          <p14:tracePt t="47299" x="5229225" y="6246813"/>
          <p14:tracePt t="47309" x="5237163" y="6238875"/>
          <p14:tracePt t="47315" x="5245100" y="6238875"/>
          <p14:tracePt t="47326" x="5270500" y="6238875"/>
          <p14:tracePt t="47331" x="5294313" y="6238875"/>
          <p14:tracePt t="47340" x="5311775" y="6229350"/>
          <p14:tracePt t="47347" x="5327650" y="6229350"/>
          <p14:tracePt t="47363" x="5335588" y="6229350"/>
          <p14:tracePt t="47420" x="5345113" y="6229350"/>
          <p14:tracePt t="47428" x="5360988" y="6229350"/>
          <p14:tracePt t="47436" x="5386388" y="6229350"/>
          <p14:tracePt t="47452" x="5418138" y="6229350"/>
          <p14:tracePt t="47468" x="5427663" y="6229350"/>
          <p14:tracePt t="47477" x="5451475" y="6229350"/>
          <p14:tracePt t="47484" x="5468938" y="6229350"/>
          <p14:tracePt t="47494" x="5484813" y="6238875"/>
          <p14:tracePt t="47500" x="5500688" y="6238875"/>
          <p14:tracePt t="47511" x="5510213" y="6238875"/>
          <p14:tracePt t="47516" x="5534025" y="6246813"/>
          <p14:tracePt t="47527" x="5551488" y="6262688"/>
          <p14:tracePt t="47532" x="5575300" y="6262688"/>
          <p14:tracePt t="47540" x="5592763" y="6262688"/>
          <p14:tracePt t="47547" x="5608638" y="6262688"/>
          <p14:tracePt t="47556" x="5634038" y="6262688"/>
          <p14:tracePt t="47564" x="5641975" y="6262688"/>
          <p14:tracePt t="47572" x="5657850" y="6262688"/>
          <p14:tracePt t="47580" x="5675313" y="6262688"/>
          <p14:tracePt t="47588" x="5691188" y="6262688"/>
          <p14:tracePt t="47596" x="5707063" y="6262688"/>
          <p14:tracePt t="47604" x="5732463" y="6262688"/>
          <p14:tracePt t="47613" x="5757863" y="6262688"/>
          <p14:tracePt t="47620" x="5781675" y="6262688"/>
          <p14:tracePt t="47629" x="5815013" y="6262688"/>
          <p14:tracePt t="47636" x="5830888" y="6262688"/>
          <p14:tracePt t="47645" x="5856288" y="6262688"/>
          <p14:tracePt t="47652" x="5897563" y="6262688"/>
          <p14:tracePt t="47662" x="5930900" y="6262688"/>
          <p14:tracePt t="47668" x="5964238" y="6262688"/>
          <p14:tracePt t="47678" x="6013450" y="6262688"/>
          <p14:tracePt t="47684" x="6046788" y="6262688"/>
          <p14:tracePt t="47694" x="6080125" y="6262688"/>
          <p14:tracePt t="47700" x="6111875" y="6262688"/>
          <p14:tracePt t="47712" x="6145213" y="6262688"/>
          <p14:tracePt t="47716" x="6178550" y="6262688"/>
          <p14:tracePt t="47724" x="6227763" y="6262688"/>
          <p14:tracePt t="47732" x="6269038" y="6262688"/>
          <p14:tracePt t="47740" x="6302375" y="6262688"/>
          <p14:tracePt t="47748" x="6351588" y="6270625"/>
          <p14:tracePt t="47756" x="6384925" y="6270625"/>
          <p14:tracePt t="47763" x="6418263" y="6270625"/>
          <p14:tracePt t="47772" x="6451600" y="6270625"/>
          <p14:tracePt t="47781" x="6484938" y="6270625"/>
          <p14:tracePt t="47787" x="6526213" y="6270625"/>
          <p14:tracePt t="47796" x="6567488" y="6280150"/>
          <p14:tracePt t="47803" x="6616700" y="6280150"/>
          <p14:tracePt t="47813" x="6673850" y="6288088"/>
          <p14:tracePt t="47820" x="6732588" y="6303963"/>
          <p14:tracePt t="47829" x="6797675" y="6311900"/>
          <p14:tracePt t="47836" x="6864350" y="6321425"/>
          <p14:tracePt t="47845" x="6931025" y="6329363"/>
          <p14:tracePt t="47852" x="6988175" y="6337300"/>
          <p14:tracePt t="47862" x="7054850" y="6345238"/>
          <p14:tracePt t="47868" x="7119938" y="6354763"/>
          <p14:tracePt t="47880" x="7194550" y="6362700"/>
          <p14:tracePt t="47884" x="7235825" y="6370638"/>
          <p14:tracePt t="47894" x="7285038" y="6370638"/>
          <p14:tracePt t="47900" x="7326313" y="6370638"/>
          <p14:tracePt t="47911" x="7367588" y="6386513"/>
          <p14:tracePt t="47916" x="7392988" y="6396038"/>
          <p14:tracePt t="47924" x="7418388" y="6396038"/>
          <p14:tracePt t="47932" x="7442200" y="6396038"/>
          <p14:tracePt t="47940" x="7467600" y="6396038"/>
          <p14:tracePt t="47948" x="7500938" y="6396038"/>
          <p14:tracePt t="47956" x="7532688" y="6396038"/>
          <p14:tracePt t="47964" x="7566025" y="6396038"/>
          <p14:tracePt t="47972" x="7607300" y="6396038"/>
          <p14:tracePt t="47980" x="7656513" y="6396038"/>
          <p14:tracePt t="47988" x="7689850" y="6396038"/>
          <p14:tracePt t="47996" x="7723188" y="6396038"/>
          <p14:tracePt t="48003" x="7756525" y="6396038"/>
          <p14:tracePt t="48013" x="7789863" y="6396038"/>
          <p14:tracePt t="48020" x="7813675" y="6396038"/>
          <p14:tracePt t="48029" x="7831138" y="6396038"/>
          <p14:tracePt t="48036" x="7847013" y="6396038"/>
          <p14:tracePt t="48045" x="7854950" y="6396038"/>
          <p14:tracePt t="48052" x="7862888" y="6396038"/>
          <p14:tracePt t="48076" x="7872413" y="6396038"/>
          <p14:tracePt t="48084" x="7880350" y="6396038"/>
          <p14:tracePt t="48100" x="7896225" y="6396038"/>
          <p14:tracePt t="48111" x="7913688" y="6396038"/>
          <p14:tracePt t="48116" x="7929563" y="6396038"/>
          <p14:tracePt t="48124" x="7947025" y="6396038"/>
          <p14:tracePt t="48132" x="7978775" y="6396038"/>
          <p14:tracePt t="48140" x="7988300" y="6396038"/>
          <p14:tracePt t="48148" x="8004175" y="6396038"/>
          <p14:tracePt t="48156" x="8012113" y="6396038"/>
          <p14:tracePt t="48171" x="8020050" y="6396038"/>
          <p14:tracePt t="48332" x="8020050" y="6403975"/>
          <p14:tracePt t="48419" x="8020050" y="6419850"/>
          <p14:tracePt t="48429" x="7996238" y="6437313"/>
          <p14:tracePt t="48436" x="7962900" y="6445250"/>
          <p14:tracePt t="48445" x="7947025" y="6445250"/>
          <p14:tracePt t="48460" x="7929563" y="6461125"/>
          <p14:tracePt t="48476" x="7921625" y="6461125"/>
          <p14:tracePt t="48484" x="7913688" y="6469063"/>
          <p14:tracePt t="48494" x="7905750" y="6469063"/>
          <p14:tracePt t="48500" x="7896225" y="6469063"/>
          <p14:tracePt t="48508" x="7880350" y="6486525"/>
          <p14:tracePt t="48516" x="7862888" y="6486525"/>
          <p14:tracePt t="48524" x="7831138" y="6486525"/>
          <p14:tracePt t="48532" x="7813675" y="6486525"/>
          <p14:tracePt t="48539" x="7789863" y="6486525"/>
          <p14:tracePt t="48547" x="7764463" y="6486525"/>
          <p14:tracePt t="48556" x="7731125" y="6486525"/>
          <p14:tracePt t="48564" x="7707313" y="6486525"/>
          <p14:tracePt t="48572" x="7673975" y="6486525"/>
          <p14:tracePt t="48580" x="7640638" y="6478588"/>
          <p14:tracePt t="48588" x="7599363" y="6469063"/>
          <p14:tracePt t="48596" x="7566025" y="6469063"/>
          <p14:tracePt t="48604" x="7524750" y="6469063"/>
          <p14:tracePt t="48614" x="7508875" y="6461125"/>
          <p14:tracePt t="48620" x="7467600" y="6453188"/>
          <p14:tracePt t="48629" x="7426325" y="6445250"/>
          <p14:tracePt t="48636" x="7377113" y="6445250"/>
          <p14:tracePt t="48646" x="7310438" y="6437313"/>
          <p14:tracePt t="48652" x="7269163" y="6427788"/>
          <p14:tracePt t="48661" x="7202488" y="6427788"/>
          <p14:tracePt t="48668" x="7119938" y="6427788"/>
          <p14:tracePt t="48678" x="7037388" y="6427788"/>
          <p14:tracePt t="48684" x="6938963" y="6427788"/>
          <p14:tracePt t="48695" x="6846888" y="6427788"/>
          <p14:tracePt t="48700" x="6740525" y="6427788"/>
          <p14:tracePt t="48708" x="6640513" y="6427788"/>
          <p14:tracePt t="48716" x="6550025" y="6427788"/>
          <p14:tracePt t="48724" x="6484938" y="6427788"/>
          <p14:tracePt t="48732" x="6434138" y="6427788"/>
          <p14:tracePt t="48740" x="6392863" y="6427788"/>
          <p14:tracePt t="48747" x="6384925" y="6427788"/>
          <p14:tracePt t="48780" x="6369050" y="6427788"/>
          <p14:tracePt t="48788" x="6369050" y="6419850"/>
          <p14:tracePt t="48820" x="6361113" y="6419850"/>
          <p14:tracePt t="48900" x="6361113" y="6411913"/>
          <p14:tracePt t="48907" x="6376988" y="6396038"/>
          <p14:tracePt t="48916" x="6392863" y="6396038"/>
          <p14:tracePt t="48924" x="6410325" y="6378575"/>
          <p14:tracePt t="48932" x="6434138" y="6378575"/>
          <p14:tracePt t="48940" x="6451600" y="6378575"/>
          <p14:tracePt t="48947" x="6475413" y="6362700"/>
          <p14:tracePt t="48956" x="6500813" y="6362700"/>
          <p14:tracePt t="48964" x="6542088" y="6354763"/>
          <p14:tracePt t="48972" x="6567488" y="6337300"/>
          <p14:tracePt t="48981" x="6599238" y="6337300"/>
          <p14:tracePt t="48988" x="6650038" y="6311900"/>
          <p14:tracePt t="48996" x="6665913" y="6311900"/>
          <p14:tracePt t="49004" x="6699250" y="6303963"/>
          <p14:tracePt t="49014" x="6756400" y="6296025"/>
          <p14:tracePt t="49020" x="6823075" y="6296025"/>
          <p14:tracePt t="49029" x="6889750" y="6296025"/>
          <p14:tracePt t="49036" x="6946900" y="6296025"/>
          <p14:tracePt t="49046" x="7004050" y="6296025"/>
          <p14:tracePt t="49052" x="7062788" y="6296025"/>
          <p14:tracePt t="49062" x="7104063" y="6296025"/>
          <p14:tracePt t="49068" x="7145338" y="6296025"/>
          <p14:tracePt t="49079" x="7186613" y="6296025"/>
          <p14:tracePt t="49084" x="7219950" y="6296025"/>
          <p14:tracePt t="49095" x="7261225" y="6296025"/>
          <p14:tracePt t="49099" x="7310438" y="6296025"/>
          <p14:tracePt t="49108" x="7351713" y="6296025"/>
          <p14:tracePt t="49116" x="7400925" y="6296025"/>
          <p14:tracePt t="49125" x="7434263" y="6296025"/>
          <p14:tracePt t="49132" x="7467600" y="6296025"/>
          <p14:tracePt t="49141" x="7475538" y="6296025"/>
          <p14:tracePt t="49147" x="7483475" y="6296025"/>
          <p14:tracePt t="49164" x="7491413" y="6296025"/>
          <p14:tracePt t="49172" x="7508875" y="6296025"/>
          <p14:tracePt t="49187" x="7516813" y="6296025"/>
          <p14:tracePt t="49196" x="7542213" y="6296025"/>
          <p14:tracePt t="49203" x="7566025" y="6296025"/>
          <p14:tracePt t="49213" x="7583488" y="6296025"/>
          <p14:tracePt t="49219" x="7624763" y="6296025"/>
          <p14:tracePt t="49229" x="7656513" y="6296025"/>
          <p14:tracePt t="49235" x="7697788" y="6296025"/>
          <p14:tracePt t="49245" x="7723188" y="6296025"/>
          <p14:tracePt t="49251" x="7756525" y="6296025"/>
          <p14:tracePt t="49261" x="7805738" y="6296025"/>
          <p14:tracePt t="49267" x="7854950" y="6296025"/>
          <p14:tracePt t="49278" x="7905750" y="6288088"/>
          <p14:tracePt t="49283" x="7947025" y="6288088"/>
          <p14:tracePt t="49292" x="7988300" y="6280150"/>
          <p14:tracePt t="49299" x="8029575" y="6280150"/>
          <p14:tracePt t="49307" x="8078788" y="6280150"/>
          <p14:tracePt t="49315" x="8112125" y="6270625"/>
          <p14:tracePt t="49323" x="8143875" y="6270625"/>
          <p14:tracePt t="49331" x="8177213" y="6262688"/>
          <p14:tracePt t="49339" x="8202613" y="6262688"/>
          <p14:tracePt t="49347" x="8226425" y="6262688"/>
          <p14:tracePt t="49355" x="8235950" y="6262688"/>
          <p14:tracePt t="49363" x="8243888" y="6254750"/>
          <p14:tracePt t="49371" x="8259763" y="6254750"/>
          <p14:tracePt t="49380" x="8277225" y="6254750"/>
          <p14:tracePt t="49387" x="8301038" y="6254750"/>
          <p14:tracePt t="49396" x="8326438" y="6254750"/>
          <p14:tracePt t="49403" x="8334375" y="6254750"/>
          <p14:tracePt t="49413" x="8359775" y="6254750"/>
          <p14:tracePt t="49419" x="8375650" y="6254750"/>
          <p14:tracePt t="49429" x="8393113" y="6254750"/>
          <p14:tracePt t="49435" x="8408988" y="6254750"/>
          <p14:tracePt t="49451" x="8416925" y="6254750"/>
          <p14:tracePt t="49476" x="8424863" y="6254750"/>
          <p14:tracePt t="49493" x="8434388" y="6254750"/>
          <p14:tracePt t="49516" x="8442325" y="6254750"/>
          <p14:tracePt t="49588" x="8450263" y="6254750"/>
          <p14:tracePt t="49636" x="8458200" y="6254750"/>
          <p14:tracePt t="49652" x="8466138" y="6254750"/>
          <p14:tracePt t="49684" x="8466138" y="6246813"/>
          <p14:tracePt t="49707" x="8466138" y="6238875"/>
          <p14:tracePt t="49756" x="8475663" y="6229350"/>
          <p14:tracePt t="49844" x="8483600" y="6221413"/>
          <p14:tracePt t="49924" x="8491538" y="6221413"/>
          <p14:tracePt t="49972" x="8491538" y="6213475"/>
          <p14:tracePt t="50052" x="8491538" y="6205538"/>
          <p14:tracePt t="50468" x="8499475" y="6205538"/>
          <p14:tracePt t="50476" x="8516938" y="6205538"/>
          <p14:tracePt t="50484" x="8532813" y="6197600"/>
          <p14:tracePt t="50492" x="8540750" y="6197600"/>
          <p14:tracePt t="50499" x="8558213" y="6197600"/>
          <p14:tracePt t="50508" x="8589963" y="6197600"/>
          <p14:tracePt t="50515" x="8599488" y="6197600"/>
          <p14:tracePt t="50524" x="8631238" y="6188075"/>
          <p14:tracePt t="50532" x="8640763" y="6188075"/>
          <p14:tracePt t="50540" x="8664575" y="6188075"/>
          <p14:tracePt t="50548" x="8697913" y="6188075"/>
          <p14:tracePt t="50556" x="8705850" y="6188075"/>
          <p14:tracePt t="50565" x="8713788" y="6188075"/>
          <p14:tracePt t="50572" x="8731250" y="6188075"/>
          <p14:tracePt t="50582" x="8739188" y="6188075"/>
          <p14:tracePt t="50588" x="8747125" y="6188075"/>
          <p14:tracePt t="50597" x="8755063" y="6188075"/>
          <p14:tracePt t="50604" x="8780463" y="6188075"/>
          <p14:tracePt t="50614" x="8796338" y="6188075"/>
          <p14:tracePt t="50630" x="8813800" y="6188075"/>
          <p14:tracePt t="50636" x="8829675" y="6188075"/>
          <p14:tracePt t="50646" x="8855075" y="6180138"/>
          <p14:tracePt t="50652" x="8878888" y="6180138"/>
          <p14:tracePt t="50663" x="8896350" y="6180138"/>
          <p14:tracePt t="50668" x="8904288" y="6180138"/>
          <p14:tracePt t="50676" x="8912225" y="6180138"/>
          <p14:tracePt t="50684" x="8921750" y="6180138"/>
          <p14:tracePt t="50748" x="8929688" y="6180138"/>
          <p14:tracePt t="51028" x="8937625" y="6180138"/>
          <p14:tracePt t="52492" x="8888413" y="6172200"/>
          <p14:tracePt t="52500" x="8805863" y="6164263"/>
          <p14:tracePt t="52508" x="8739188" y="6164263"/>
          <p14:tracePt t="52517" x="8682038" y="6156325"/>
          <p14:tracePt t="52524" x="8640763" y="6146800"/>
          <p14:tracePt t="52532" x="8615363" y="6146800"/>
          <p14:tracePt t="52549" x="8607425" y="6146800"/>
          <p14:tracePt t="52566" x="8607425" y="6138863"/>
          <p14:tracePt t="52582" x="8599488" y="6130925"/>
          <p14:tracePt t="52597" x="8589963" y="6130925"/>
          <p14:tracePt t="52604" x="8558213" y="6130925"/>
          <p14:tracePt t="52615" x="8540750" y="6122988"/>
          <p14:tracePt t="52620" x="8524875" y="6115050"/>
          <p14:tracePt t="52632" x="8507413" y="6097588"/>
          <p14:tracePt t="52636" x="8466138" y="6089650"/>
          <p14:tracePt t="52644" x="8458200" y="6081713"/>
          <p14:tracePt t="52653" x="8424863" y="6073775"/>
          <p14:tracePt t="52659" x="8416925" y="6064250"/>
          <p14:tracePt t="52668" x="8383588" y="6048375"/>
          <p14:tracePt t="52676" x="8367713" y="6048375"/>
          <p14:tracePt t="52683" x="8342313" y="6040438"/>
          <p14:tracePt t="52692" x="8326438" y="6040438"/>
          <p14:tracePt t="52700" x="8301038" y="6032500"/>
          <p14:tracePt t="52708" x="8277225" y="6032500"/>
          <p14:tracePt t="52717" x="8267700" y="6032500"/>
          <p14:tracePt t="52766" x="8243888" y="6032500"/>
          <p14:tracePt t="52771" x="8218488" y="6032500"/>
          <p14:tracePt t="52780" x="8177213" y="6022975"/>
          <p14:tracePt t="52788" x="8153400" y="6015038"/>
          <p14:tracePt t="52798" x="8128000" y="6007100"/>
          <p14:tracePt t="52804" x="8102600" y="5999163"/>
          <p14:tracePt t="52814" x="8078788" y="5999163"/>
          <p14:tracePt t="52819" x="8061325" y="5999163"/>
          <p14:tracePt t="52836" x="8053388" y="5999163"/>
          <p14:tracePt t="52844" x="8045450" y="5999163"/>
          <p14:tracePt t="52852" x="8037513" y="5999163"/>
          <p14:tracePt t="52860" x="8004175" y="5981700"/>
          <p14:tracePt t="52867" x="7988300" y="5981700"/>
          <p14:tracePt t="52876" x="7970838" y="5981700"/>
          <p14:tracePt t="52883" x="7929563" y="5973763"/>
          <p14:tracePt t="52900" x="7888288" y="5965825"/>
          <p14:tracePt t="52917" x="7862888" y="5948363"/>
          <p14:tracePt t="52933" x="7847013" y="5948363"/>
          <p14:tracePt t="52940" x="7847013" y="5940425"/>
          <p14:tracePt t="52949" x="7839075" y="5932488"/>
          <p14:tracePt t="52956" x="7831138" y="5924550"/>
          <p14:tracePt t="52966" x="7821613" y="5916613"/>
          <p14:tracePt t="52971" x="7813675" y="5899150"/>
          <p14:tracePt t="52982" x="7797800" y="5899150"/>
          <p14:tracePt t="52988" x="7789863" y="5891213"/>
          <p14:tracePt t="52998" x="7772400" y="5883275"/>
          <p14:tracePt t="53004" x="7748588" y="5865813"/>
          <p14:tracePt t="53019" x="7739063" y="5865813"/>
          <p14:tracePt t="53028" x="7731125" y="5857875"/>
          <p14:tracePt t="53052" x="7723188" y="5849938"/>
          <p14:tracePt t="53125" x="7715250" y="5849938"/>
          <p14:tracePt t="53139" x="7697788" y="5849938"/>
          <p14:tracePt t="53156" x="7689850" y="5849938"/>
          <p14:tracePt t="53165" x="7673975" y="5849938"/>
          <p14:tracePt t="53172" x="7666038" y="5849938"/>
          <p14:tracePt t="53182" x="7656513" y="5849938"/>
          <p14:tracePt t="53276" x="7648575" y="5849938"/>
          <p14:tracePt t="53316" x="7632700" y="5834063"/>
          <p14:tracePt t="53333" x="7624763" y="5816600"/>
          <p14:tracePt t="53349" x="7624763" y="5800725"/>
          <p14:tracePt t="53355" x="7615238" y="5792788"/>
          <p14:tracePt t="53436" x="7607300" y="5783263"/>
          <p14:tracePt t="53852" x="7624763" y="5783263"/>
          <p14:tracePt t="53859" x="7666038" y="5783263"/>
          <p14:tracePt t="53871" x="7715250" y="5783263"/>
          <p14:tracePt t="53876" x="7772400" y="5783263"/>
          <p14:tracePt t="53884" x="7831138" y="5783263"/>
          <p14:tracePt t="53892" x="7888288" y="5783263"/>
          <p14:tracePt t="53901" x="7954963" y="5783263"/>
          <p14:tracePt t="53908" x="8004175" y="5783263"/>
          <p14:tracePt t="53917" x="8061325" y="5783263"/>
          <p14:tracePt t="53924" x="8120063" y="5783263"/>
          <p14:tracePt t="53933" x="8202613" y="5783263"/>
          <p14:tracePt t="53939" x="8285163" y="5783263"/>
          <p14:tracePt t="53950" x="8359775" y="5783263"/>
          <p14:tracePt t="53956" x="8442325" y="5792788"/>
          <p14:tracePt t="53965" x="8516938" y="5816600"/>
          <p14:tracePt t="53971" x="8574088" y="5834063"/>
          <p14:tracePt t="53983" x="8631238" y="5849938"/>
          <p14:tracePt t="53988" x="8672513" y="5857875"/>
          <p14:tracePt t="53998" x="8697913" y="5875338"/>
          <p14:tracePt t="54004" x="8705850" y="5883275"/>
          <p14:tracePt t="54012" x="8723313" y="5883275"/>
          <p14:tracePt t="54020" x="8755063" y="5907088"/>
          <p14:tracePt t="54028" x="8796338" y="5924550"/>
          <p14:tracePt t="54035" x="8847138" y="5957888"/>
          <p14:tracePt t="54044" x="8870950" y="5965825"/>
          <p14:tracePt t="54052" x="8904288" y="5973763"/>
          <p14:tracePt t="54059" x="8953500" y="5989638"/>
          <p14:tracePt t="54069" x="9004300" y="6007100"/>
          <p14:tracePt t="54076" x="9036050" y="6022975"/>
          <p14:tracePt t="54085" x="9053513" y="6032500"/>
          <p14:tracePt t="54092" x="9053513" y="6040438"/>
          <p14:tracePt t="54108" x="9069388" y="6048375"/>
          <p14:tracePt t="54123" x="9077325" y="6056313"/>
          <p14:tracePt t="54133" x="9086850" y="6064250"/>
          <p14:tracePt t="54150" x="9094788" y="6073775"/>
          <p14:tracePt t="54212" x="9094788" y="6081713"/>
          <p14:tracePt t="54228" x="9086850" y="6105525"/>
          <p14:tracePt t="54236" x="9086850" y="6130925"/>
          <p14:tracePt t="54244" x="9069388" y="6146800"/>
          <p14:tracePt t="54251" x="9045575" y="6164263"/>
          <p14:tracePt t="54259" x="9028113" y="6180138"/>
          <p14:tracePt t="54269" x="9004300" y="6188075"/>
          <p14:tracePt t="54276" x="8978900" y="6221413"/>
          <p14:tracePt t="54285" x="8929688" y="6229350"/>
          <p14:tracePt t="54292" x="8888413" y="6262688"/>
          <p14:tracePt t="54301" x="8870950" y="6262688"/>
          <p14:tracePt t="54308" x="8829675" y="6270625"/>
          <p14:tracePt t="54317" x="8772525" y="6280150"/>
          <p14:tracePt t="54324" x="8723313" y="6280150"/>
          <p14:tracePt t="54333" x="8689975" y="6288088"/>
          <p14:tracePt t="54339" x="8640763" y="6296025"/>
          <p14:tracePt t="54350" x="8607425" y="6303963"/>
          <p14:tracePt t="54356" x="8574088" y="6303963"/>
          <p14:tracePt t="54366" x="8548688" y="6303963"/>
          <p14:tracePt t="54371" x="8516938" y="6303963"/>
          <p14:tracePt t="54383" x="8458200" y="6303963"/>
          <p14:tracePt t="54388" x="8408988" y="6303963"/>
          <p14:tracePt t="54399" x="8334375" y="6303963"/>
          <p14:tracePt t="54403" x="8259763" y="6296025"/>
          <p14:tracePt t="54412" x="8177213" y="6270625"/>
          <p14:tracePt t="54419" x="8112125" y="6254750"/>
          <p14:tracePt t="54427" x="8045450" y="6229350"/>
          <p14:tracePt t="54435" x="7970838" y="6197600"/>
          <p14:tracePt t="54444" x="7921625" y="6172200"/>
          <p14:tracePt t="54452" x="7896225" y="6156325"/>
          <p14:tracePt t="54459" x="7854950" y="6122988"/>
          <p14:tracePt t="54469" x="7831138" y="6097588"/>
          <p14:tracePt t="54476" x="7813675" y="6089650"/>
          <p14:tracePt t="54485" x="7789863" y="6073775"/>
          <p14:tracePt t="54492" x="7756525" y="6040438"/>
          <p14:tracePt t="54501" x="7715250" y="5999163"/>
          <p14:tracePt t="54507" x="7697788" y="5989638"/>
          <p14:tracePt t="54517" x="7666038" y="5981700"/>
          <p14:tracePt t="54524" x="7624763" y="5965825"/>
          <p14:tracePt t="54533" x="7599363" y="5948363"/>
          <p14:tracePt t="54539" x="7583488" y="5940425"/>
          <p14:tracePt t="54550" x="7558088" y="5916613"/>
          <p14:tracePt t="54566" x="7542213" y="5899150"/>
          <p14:tracePt t="54571" x="7532688" y="5899150"/>
          <p14:tracePt t="54583" x="7516813" y="5891213"/>
          <p14:tracePt t="54588" x="7508875" y="5883275"/>
          <p14:tracePt t="54599" x="7467600" y="5883275"/>
          <p14:tracePt t="54604" x="7450138" y="5883275"/>
          <p14:tracePt t="54612" x="7426325" y="5865813"/>
          <p14:tracePt t="54619" x="7385050" y="5857875"/>
          <p14:tracePt t="54644" x="7377113" y="5857875"/>
          <p14:tracePt t="55484" x="7385050" y="5857875"/>
          <p14:tracePt t="55516" x="7392988" y="5857875"/>
          <p14:tracePt t="55524" x="7400925" y="5857875"/>
          <p14:tracePt t="55532" x="7408863" y="5857875"/>
          <p14:tracePt t="55540" x="7426325" y="5857875"/>
          <p14:tracePt t="55550" x="7467600" y="5857875"/>
          <p14:tracePt t="55555" x="7491413" y="5857875"/>
          <p14:tracePt t="55566" x="7508875" y="5857875"/>
          <p14:tracePt t="55572" x="7542213" y="5857875"/>
          <p14:tracePt t="55580" x="7583488" y="5857875"/>
          <p14:tracePt t="55588" x="7615238" y="5857875"/>
          <p14:tracePt t="55596" x="7666038" y="5857875"/>
          <p14:tracePt t="55603" x="7697788" y="5857875"/>
          <p14:tracePt t="55612" x="7707313" y="5857875"/>
          <p14:tracePt t="55676" x="7731125" y="5857875"/>
          <p14:tracePt t="55692" x="7764463" y="5865813"/>
          <p14:tracePt t="55701" x="7789863" y="5875338"/>
          <p14:tracePt t="55707" x="7797800" y="5875338"/>
          <p14:tracePt t="55717" x="7839075" y="5891213"/>
          <p14:tracePt t="55724" x="7854950" y="5891213"/>
          <p14:tracePt t="55733" x="7880350" y="5899150"/>
          <p14:tracePt t="55779" x="7888288" y="5899150"/>
          <p14:tracePt t="55788" x="7896225" y="5899150"/>
          <p14:tracePt t="55811" x="7905750" y="5899150"/>
          <p14:tracePt t="55828" x="7913688" y="5899150"/>
          <p14:tracePt t="56076" x="7888288" y="5899150"/>
          <p14:tracePt t="56085" x="7839075" y="5924550"/>
          <p14:tracePt t="56092" x="7821613" y="5932488"/>
          <p14:tracePt t="56101" x="7805738" y="5932488"/>
          <p14:tracePt t="56108" x="7789863" y="5932488"/>
          <p14:tracePt t="56118" x="7756525" y="5940425"/>
          <p14:tracePt t="56124" x="7707313" y="5948363"/>
          <p14:tracePt t="56134" x="7648575" y="5965825"/>
          <p14:tracePt t="56139" x="7573963" y="5973763"/>
          <p14:tracePt t="56151" x="7450138" y="5999163"/>
          <p14:tracePt t="56156" x="7326313" y="6007100"/>
          <p14:tracePt t="56167" x="7178675" y="6007100"/>
          <p14:tracePt t="56172" x="6988175" y="6015038"/>
          <p14:tracePt t="56180" x="6789738" y="6015038"/>
          <p14:tracePt t="56188" x="6583363" y="6032500"/>
          <p14:tracePt t="56196" x="6376988" y="6040438"/>
          <p14:tracePt t="56203" x="6186488" y="6048375"/>
          <p14:tracePt t="56212" x="6046788" y="6064250"/>
          <p14:tracePt t="56220" x="5946775" y="6073775"/>
          <p14:tracePt t="56228" x="5848350" y="6089650"/>
          <p14:tracePt t="56236" x="5748338" y="6105525"/>
          <p14:tracePt t="56244" x="5634038" y="6115050"/>
          <p14:tracePt t="56253" x="5484813" y="6115050"/>
          <p14:tracePt t="56259" x="5353050" y="6115050"/>
          <p14:tracePt t="56268" x="5187950" y="6115050"/>
          <p14:tracePt t="56276" x="5054600" y="6115050"/>
          <p14:tracePt t="56285" x="4948238" y="6115050"/>
          <p14:tracePt t="56292" x="4832350" y="6115050"/>
          <p14:tracePt t="56301" x="4741863" y="6115050"/>
          <p14:tracePt t="56308" x="4659313" y="6115050"/>
          <p14:tracePt t="56320" x="4584700" y="6122988"/>
          <p14:tracePt t="56323" x="4518025" y="6130925"/>
          <p14:tracePt t="56333" x="4435475" y="6130925"/>
          <p14:tracePt t="56339" x="4370388" y="6138863"/>
          <p14:tracePt t="56351" x="4303713" y="6138863"/>
          <p14:tracePt t="56356" x="4237038" y="6138863"/>
          <p14:tracePt t="56364" x="4195763" y="6138863"/>
          <p14:tracePt t="56372" x="4146550" y="6138863"/>
          <p14:tracePt t="56380" x="4113213" y="6138863"/>
          <p14:tracePt t="56388" x="4064000" y="6146800"/>
          <p14:tracePt t="56396" x="4014788" y="6146800"/>
          <p14:tracePt t="56403" x="3932238" y="6156325"/>
          <p14:tracePt t="56412" x="3849688" y="6164263"/>
          <p14:tracePt t="56420" x="3749675" y="6164263"/>
          <p14:tracePt t="56428" x="3659188" y="6164263"/>
          <p14:tracePt t="56436" x="3568700" y="6164263"/>
          <p14:tracePt t="56444" x="3486150" y="6164263"/>
          <p14:tracePt t="56452" x="3403600" y="6164263"/>
          <p14:tracePt t="56459" x="3328988" y="6164263"/>
          <p14:tracePt t="56469" x="3254375" y="6180138"/>
          <p14:tracePt t="56476" x="3171825" y="6188075"/>
          <p14:tracePt t="56485" x="3105150" y="6197600"/>
          <p14:tracePt t="56492" x="3048000" y="6213475"/>
          <p14:tracePt t="56501" x="2990850" y="6221413"/>
          <p14:tracePt t="56580" x="2998788" y="6221413"/>
          <p14:tracePt t="56588" x="3032125" y="6213475"/>
          <p14:tracePt t="56596" x="3055938" y="6205538"/>
          <p14:tracePt t="56603" x="3105150" y="6205538"/>
          <p14:tracePt t="56612" x="3179763" y="6205538"/>
          <p14:tracePt t="56620" x="3279775" y="6197600"/>
          <p14:tracePt t="56629" x="3386138" y="6188075"/>
          <p14:tracePt t="56636" x="3509963" y="6188075"/>
          <p14:tracePt t="56644" x="3659188" y="6188075"/>
          <p14:tracePt t="56653" x="3883025" y="6188075"/>
          <p14:tracePt t="56660" x="4113213" y="6188075"/>
          <p14:tracePt t="56669" x="4378325" y="6188075"/>
          <p14:tracePt t="56675" x="4625975" y="6188075"/>
          <p14:tracePt t="56685" x="4848225" y="6188075"/>
          <p14:tracePt t="56692" x="5095875" y="6188075"/>
          <p14:tracePt t="56702" x="5327650" y="6188075"/>
          <p14:tracePt t="56708" x="5526088" y="6188075"/>
          <p14:tracePt t="56718" x="5707063" y="6188075"/>
          <p14:tracePt t="56724" x="5889625" y="6188075"/>
          <p14:tracePt t="56734" x="6070600" y="6188075"/>
          <p14:tracePt t="56740" x="6235700" y="6180138"/>
          <p14:tracePt t="56751" x="6392863" y="6180138"/>
          <p14:tracePt t="56756" x="6575425" y="6164263"/>
          <p14:tracePt t="56763" x="6723063" y="6156325"/>
          <p14:tracePt t="56772" x="6872288" y="6130925"/>
          <p14:tracePt t="56779" x="7013575" y="6115050"/>
          <p14:tracePt t="56787" x="7127875" y="6097588"/>
          <p14:tracePt t="56796" x="7235825" y="6089650"/>
          <p14:tracePt t="56803" x="7326313" y="6073775"/>
          <p14:tracePt t="56812" x="7385050" y="6064250"/>
          <p14:tracePt t="56828" x="7392988" y="6056313"/>
          <p14:tracePt t="56860" x="7400925" y="6056313"/>
          <p14:tracePt t="56869" x="7408863" y="6048375"/>
          <p14:tracePt t="56885" x="7450138" y="6048375"/>
          <p14:tracePt t="56891" x="7475538" y="6040438"/>
          <p14:tracePt t="56902" x="7508875" y="6040438"/>
          <p14:tracePt t="56908" x="7532688" y="6032500"/>
          <p14:tracePt t="56918" x="7566025" y="6022975"/>
          <p14:tracePt t="56924" x="7583488" y="6022975"/>
          <p14:tracePt t="56934" x="7599363" y="6022975"/>
          <p14:tracePt t="56939" x="7615238" y="6015038"/>
          <p14:tracePt t="56951" x="7640638" y="6015038"/>
          <p14:tracePt t="56956" x="7673975" y="6007100"/>
          <p14:tracePt t="56972" x="7689850" y="6007100"/>
          <p14:tracePt t="56980" x="7697788" y="6007100"/>
          <p14:tracePt t="56996" x="7707313" y="6007100"/>
          <p14:tracePt t="57003" x="7723188" y="5989638"/>
          <p14:tracePt t="57020" x="7731125" y="5989638"/>
          <p14:tracePt t="57028" x="7731125" y="5981700"/>
          <p14:tracePt t="57108" x="7739063" y="5973763"/>
          <p14:tracePt t="57148" x="7748588" y="5973763"/>
          <p14:tracePt t="57165" x="7748588" y="5965825"/>
          <p14:tracePt t="57188" x="7748588" y="5957888"/>
          <p14:tracePt t="57196" x="7748588" y="5948363"/>
          <p14:tracePt t="57203" x="7748588" y="5940425"/>
          <p14:tracePt t="57212" x="7748588" y="5924550"/>
          <p14:tracePt t="57220" x="7748588" y="5916613"/>
          <p14:tracePt t="57228" x="7748588" y="5907088"/>
          <p14:tracePt t="57237" x="7739063" y="5883275"/>
          <p14:tracePt t="57253" x="7723188" y="5865813"/>
          <p14:tracePt t="57269" x="7707313" y="5849938"/>
          <p14:tracePt t="57285" x="7697788" y="5842000"/>
          <p14:tracePt t="57356" x="7697788" y="5834063"/>
          <p14:tracePt t="57372" x="7689850" y="5834063"/>
          <p14:tracePt t="57387" x="7673975" y="5834063"/>
          <p14:tracePt t="57548" x="7666038" y="5834063"/>
          <p14:tracePt t="59667" x="7707313" y="5800725"/>
          <p14:tracePt t="59675" x="7756525" y="5751513"/>
          <p14:tracePt t="59684" x="7797800" y="5710238"/>
          <p14:tracePt t="59691" x="7805738" y="5692775"/>
          <p14:tracePt t="59703" x="7813675" y="5692775"/>
          <p14:tracePt t="59812" x="7789863" y="5692775"/>
          <p14:tracePt t="59821" x="7748588" y="5692775"/>
          <p14:tracePt t="59828" x="7723188" y="5684838"/>
          <p14:tracePt t="59837" x="7681913" y="5684838"/>
          <p14:tracePt t="59843" x="7599363" y="5684838"/>
          <p14:tracePt t="59854" x="7500938" y="5684838"/>
          <p14:tracePt t="59859" x="7400925" y="5684838"/>
          <p14:tracePt t="59870" x="7269163" y="5684838"/>
          <p14:tracePt t="59876" x="7153275" y="5684838"/>
          <p14:tracePt t="59889" x="7045325" y="5684838"/>
          <p14:tracePt t="59891" x="6938963" y="5684838"/>
          <p14:tracePt t="59900" x="6864350" y="5684838"/>
          <p14:tracePt t="59907" x="6805613" y="5684838"/>
          <p14:tracePt t="59915" x="6773863" y="5684838"/>
          <p14:tracePt t="59923" x="6764338" y="5684838"/>
          <p14:tracePt t="59931" x="6740525" y="5684838"/>
          <p14:tracePt t="59939" x="6715125" y="5676900"/>
          <p14:tracePt t="59947" x="6665913" y="5635625"/>
          <p14:tracePt t="59956" x="6599238" y="5594350"/>
          <p14:tracePt t="59963" x="6516688" y="5511800"/>
          <p14:tracePt t="59972" x="6410325" y="5419725"/>
          <p14:tracePt t="59979" x="6302375" y="5313363"/>
          <p14:tracePt t="59989" x="6170613" y="5164138"/>
          <p14:tracePt t="59996" x="6029325" y="5014913"/>
          <p14:tracePt t="60005" x="5807075" y="4867275"/>
          <p14:tracePt t="60012" x="5575300" y="4660900"/>
          <p14:tracePt t="60021" x="5345113" y="4470400"/>
          <p14:tracePt t="60028" x="5030788" y="4246563"/>
          <p14:tracePt t="60039" x="4625975" y="3983038"/>
          <p14:tracePt t="60043" x="4221163" y="3717925"/>
          <p14:tracePt t="60054" x="3775075" y="3421063"/>
          <p14:tracePt t="60059" x="3287713" y="3122613"/>
          <p14:tracePt t="60071" x="2800350" y="2809875"/>
          <p14:tracePt t="60075" x="2328863" y="2478088"/>
          <p14:tracePt t="60086" x="1882775" y="2173288"/>
          <p14:tracePt t="60091" x="1477963" y="1884363"/>
          <p14:tracePt t="60100" x="1098550" y="1603375"/>
          <p14:tracePt t="60107" x="735013" y="1338263"/>
          <p14:tracePt t="60116" x="396875" y="1082675"/>
          <p14:tracePt t="60123" x="57150" y="801688"/>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CE7551-745A-4F3E-88B2-CEE9E62A056A}"/>
              </a:ext>
            </a:extLst>
          </p:cNvPr>
          <p:cNvSpPr txBox="1"/>
          <p:nvPr/>
        </p:nvSpPr>
        <p:spPr>
          <a:xfrm>
            <a:off x="101599" y="265629"/>
            <a:ext cx="89408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Canonical ensemble – free energy</a:t>
            </a:r>
            <a:endParaRPr kumimoji="0" lang="sk-SK" sz="3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6" name="TextBox 5">
            <a:extLst>
              <a:ext uri="{FF2B5EF4-FFF2-40B4-BE49-F238E27FC236}">
                <a16:creationId xmlns:a16="http://schemas.microsoft.com/office/drawing/2014/main" id="{28C0BBF8-FA4C-4C07-A525-F3EB262B1B56}"/>
              </a:ext>
            </a:extLst>
          </p:cNvPr>
          <p:cNvSpPr txBox="1"/>
          <p:nvPr/>
        </p:nvSpPr>
        <p:spPr>
          <a:xfrm>
            <a:off x="330506" y="1123720"/>
            <a:ext cx="85160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Similarly for the mean pressure we get</a:t>
            </a:r>
          </a:p>
        </p:txBody>
      </p:sp>
      <p:pic>
        <p:nvPicPr>
          <p:cNvPr id="14" name="Picture 13">
            <a:extLst>
              <a:ext uri="{FF2B5EF4-FFF2-40B4-BE49-F238E27FC236}">
                <a16:creationId xmlns:a16="http://schemas.microsoft.com/office/drawing/2014/main" id="{6AEB319E-AA52-4126-842C-8A13AA1BF0E8}"/>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1537892" y="1766368"/>
            <a:ext cx="5376000" cy="588000"/>
          </a:xfrm>
          <a:prstGeom prst="rect">
            <a:avLst/>
          </a:prstGeom>
        </p:spPr>
      </p:pic>
      <p:pic>
        <p:nvPicPr>
          <p:cNvPr id="24" name="Picture 23">
            <a:extLst>
              <a:ext uri="{FF2B5EF4-FFF2-40B4-BE49-F238E27FC236}">
                <a16:creationId xmlns:a16="http://schemas.microsoft.com/office/drawing/2014/main" id="{CAA05BC9-3952-4AA8-9C64-CF8F7437FFBD}"/>
              </a:ext>
            </a:extLst>
          </p:cNvPr>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3308851" y="2627684"/>
            <a:ext cx="1520571" cy="480000"/>
          </a:xfrm>
          <a:prstGeom prst="rect">
            <a:avLst/>
          </a:prstGeom>
        </p:spPr>
      </p:pic>
      <p:sp>
        <p:nvSpPr>
          <p:cNvPr id="25" name="Rectangle 24">
            <a:extLst>
              <a:ext uri="{FF2B5EF4-FFF2-40B4-BE49-F238E27FC236}">
                <a16:creationId xmlns:a16="http://schemas.microsoft.com/office/drawing/2014/main" id="{09B95C7C-8A36-46C6-8B6F-240974D849BC}"/>
              </a:ext>
            </a:extLst>
          </p:cNvPr>
          <p:cNvSpPr/>
          <p:nvPr/>
        </p:nvSpPr>
        <p:spPr>
          <a:xfrm>
            <a:off x="3128790" y="2573684"/>
            <a:ext cx="1872868" cy="588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F3DA9FC7-A56F-4A72-85CF-B74FD77A38BD}"/>
                  </a:ext>
                </a:extLst>
              </p:cNvPr>
              <p:cNvSpPr txBox="1"/>
              <p:nvPr/>
            </p:nvSpPr>
            <p:spPr>
              <a:xfrm>
                <a:off x="253388" y="3349128"/>
                <a:ext cx="8593157"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We see that the logarithm of the partition function carries a lot of useful information. Therefore it was given a special name: free energy. More precisely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free energy </a:t>
                </a:r>
                <a14:m>
                  <m:oMath xmlns:m="http://schemas.openxmlformats.org/officeDocument/2006/math">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Arial" panose="020B0604020202020204" pitchFamily="34" charset="0"/>
                      </a:rPr>
                      <m:t>𝑭</m:t>
                    </m:r>
                  </m:oMath>
                </a14:m>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is defined by the expression </a:t>
                </a:r>
              </a:p>
            </p:txBody>
          </p:sp>
        </mc:Choice>
        <mc:Fallback xmlns="">
          <p:sp>
            <p:nvSpPr>
              <p:cNvPr id="26" name="TextBox 25">
                <a:extLst>
                  <a:ext uri="{FF2B5EF4-FFF2-40B4-BE49-F238E27FC236}">
                    <a16:creationId xmlns:a16="http://schemas.microsoft.com/office/drawing/2014/main" id="{F3DA9FC7-A56F-4A72-85CF-B74FD77A38BD}"/>
                  </a:ext>
                </a:extLst>
              </p:cNvPr>
              <p:cNvSpPr txBox="1">
                <a:spLocks noRot="1" noChangeAspect="1" noMove="1" noResize="1" noEditPoints="1" noAdjustHandles="1" noChangeArrowheads="1" noChangeShapeType="1" noTextEdit="1"/>
              </p:cNvSpPr>
              <p:nvPr/>
            </p:nvSpPr>
            <p:spPr>
              <a:xfrm>
                <a:off x="253388" y="3349128"/>
                <a:ext cx="8593157" cy="1231106"/>
              </a:xfrm>
              <a:prstGeom prst="rect">
                <a:avLst/>
              </a:prstGeom>
              <a:blipFill>
                <a:blip r:embed="rId9"/>
                <a:stretch>
                  <a:fillRect l="-639" t="-2475" b="-6931"/>
                </a:stretch>
              </a:blipFill>
            </p:spPr>
            <p:txBody>
              <a:bodyPr/>
              <a:lstStyle/>
              <a:p>
                <a:r>
                  <a:rPr lang="en-US">
                    <a:noFill/>
                  </a:rPr>
                  <a:t> </a:t>
                </a:r>
              </a:p>
            </p:txBody>
          </p:sp>
        </mc:Fallback>
      </mc:AlternateContent>
      <p:pic>
        <p:nvPicPr>
          <p:cNvPr id="28" name="Picture 27">
            <a:extLst>
              <a:ext uri="{FF2B5EF4-FFF2-40B4-BE49-F238E27FC236}">
                <a16:creationId xmlns:a16="http://schemas.microsoft.com/office/drawing/2014/main" id="{B24852C5-067E-42B2-93B8-3685496C13B8}"/>
              </a:ext>
            </a:extLst>
          </p:cNvPr>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4829422" y="4115012"/>
            <a:ext cx="1345714" cy="468000"/>
          </a:xfrm>
          <a:prstGeom prst="rect">
            <a:avLst/>
          </a:prstGeom>
        </p:spPr>
      </p:pic>
      <p:sp>
        <p:nvSpPr>
          <p:cNvPr id="30" name="Rectangle 29">
            <a:extLst>
              <a:ext uri="{FF2B5EF4-FFF2-40B4-BE49-F238E27FC236}">
                <a16:creationId xmlns:a16="http://schemas.microsoft.com/office/drawing/2014/main" id="{26DADCD1-CEF6-424A-AFD4-B703C9191343}"/>
              </a:ext>
            </a:extLst>
          </p:cNvPr>
          <p:cNvSpPr/>
          <p:nvPr/>
        </p:nvSpPr>
        <p:spPr>
          <a:xfrm>
            <a:off x="4664997" y="4012336"/>
            <a:ext cx="2027104" cy="7491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1FF865B4-4F9A-41F9-8040-54E92D3979AD}"/>
                  </a:ext>
                </a:extLst>
              </p:cNvPr>
              <p:cNvSpPr txBox="1"/>
              <p:nvPr/>
            </p:nvSpPr>
            <p:spPr>
              <a:xfrm>
                <a:off x="330506" y="4963628"/>
                <a:ext cx="836180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Similarly all higher moments of probability distribution of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𝑝</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can be obtained by derivatives of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𝑍</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and its logarithm.  If we expand </a:t>
                </a:r>
                <a14:m>
                  <m:oMath xmlns:m="http://schemas.openxmlformats.org/officeDocument/2006/math">
                    <m:r>
                      <m:rPr>
                        <m:nor/>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ln</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𝑍</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as a Taylor series in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𝑉</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the coefficients of the expansion will be so called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cumulants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(find in Wikipedia, how cumulants are related to moments) of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𝑝</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Therefore </a:t>
                </a:r>
                <a14:m>
                  <m:oMath xmlns:m="http://schemas.openxmlformats.org/officeDocument/2006/math">
                    <m:r>
                      <m:rPr>
                        <m:nor/>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ln</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𝑍</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is called generating function of the cumulants of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𝑝</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Remember the term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generating function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you will meet it often in theoretical physics.</a:t>
                </a:r>
              </a:p>
            </p:txBody>
          </p:sp>
        </mc:Choice>
        <mc:Fallback xmlns="">
          <p:sp>
            <p:nvSpPr>
              <p:cNvPr id="31" name="TextBox 30">
                <a:extLst>
                  <a:ext uri="{FF2B5EF4-FFF2-40B4-BE49-F238E27FC236}">
                    <a16:creationId xmlns:a16="http://schemas.microsoft.com/office/drawing/2014/main" id="{1FF865B4-4F9A-41F9-8040-54E92D3979AD}"/>
                  </a:ext>
                </a:extLst>
              </p:cNvPr>
              <p:cNvSpPr txBox="1">
                <a:spLocks noRot="1" noChangeAspect="1" noMove="1" noResize="1" noEditPoints="1" noAdjustHandles="1" noChangeArrowheads="1" noChangeShapeType="1" noTextEdit="1"/>
              </p:cNvSpPr>
              <p:nvPr/>
            </p:nvSpPr>
            <p:spPr>
              <a:xfrm>
                <a:off x="330506" y="4963628"/>
                <a:ext cx="8361802" cy="1754326"/>
              </a:xfrm>
              <a:prstGeom prst="rect">
                <a:avLst/>
              </a:prstGeom>
              <a:blipFill>
                <a:blip r:embed="rId11"/>
                <a:stretch>
                  <a:fillRect l="-583" t="-1736" b="-4514"/>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07F87D1D-7472-4A0E-9A44-C76EB972F5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CE0CA2-1A48-4B23-8A77-1A9F640E54E6}" type="slidenum">
              <a:rPr kumimoji="0" lang="sk-S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k-S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Audio 3">
            <a:hlinkClick r:id="" action="ppaction://media"/>
            <a:extLst>
              <a:ext uri="{FF2B5EF4-FFF2-40B4-BE49-F238E27FC236}">
                <a16:creationId xmlns:a16="http://schemas.microsoft.com/office/drawing/2014/main" id="{3FE1E241-E1C6-463A-BD5E-7E1531BEFE4C}"/>
              </a:ext>
            </a:extLst>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12490851"/>
      </p:ext>
    </p:extLst>
  </p:cSld>
  <p:clrMapOvr>
    <a:masterClrMapping/>
  </p:clrMapOvr>
  <mc:AlternateContent xmlns:mc="http://schemas.openxmlformats.org/markup-compatibility/2006">
    <mc:Choice xmlns:p14="http://schemas.microsoft.com/office/powerpoint/2010/main" Requires="p14">
      <p:transition spd="slow" p14:dur="2000" advTm="118175"/>
    </mc:Choice>
    <mc:Fallback>
      <p:transition spd="slow" advTm="118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062" x="4848225" y="6362700"/>
          <p14:tracePt t="1070" x="4840288" y="6345238"/>
          <p14:tracePt t="1078" x="4824413" y="6329363"/>
          <p14:tracePt t="1088" x="4773613" y="6288088"/>
          <p14:tracePt t="1094" x="4724400" y="6254750"/>
          <p14:tracePt t="1104" x="4667250" y="6229350"/>
          <p14:tracePt t="1110" x="4600575" y="6188075"/>
          <p14:tracePt t="1120" x="4551363" y="6156325"/>
          <p14:tracePt t="1126" x="4502150" y="6115050"/>
          <p14:tracePt t="1136" x="4494213" y="6105525"/>
          <p14:tracePt t="1158" x="4476750" y="6064250"/>
          <p14:tracePt t="1169" x="4468813" y="6048375"/>
          <p14:tracePt t="1174" x="4460875" y="6015038"/>
          <p14:tracePt t="1185" x="4443413" y="5981700"/>
          <p14:tracePt t="1190" x="4419600" y="5957888"/>
          <p14:tracePt t="1199" x="4386263" y="5907088"/>
          <p14:tracePt t="1207" x="4352925" y="5842000"/>
          <p14:tracePt t="1214" x="4303713" y="5783263"/>
          <p14:tracePt t="1222" x="4244975" y="5710238"/>
          <p14:tracePt t="1230" x="4179888" y="5643563"/>
          <p14:tracePt t="1238" x="4130675" y="5584825"/>
          <p14:tracePt t="1246" x="4064000" y="5543550"/>
          <p14:tracePt t="1255" x="4022725" y="5519738"/>
          <p14:tracePt t="1262" x="3973513" y="5494338"/>
          <p14:tracePt t="1272" x="3956050" y="5494338"/>
          <p14:tracePt t="1278" x="3940175" y="5486400"/>
          <p14:tracePt t="1290" x="3932238" y="5486400"/>
          <p14:tracePt t="1305" x="3914775" y="5478463"/>
          <p14:tracePt t="1310" x="3898900" y="5470525"/>
          <p14:tracePt t="1320" x="3890963" y="5453063"/>
          <p14:tracePt t="1326" x="3873500" y="5445125"/>
          <p14:tracePt t="1337" x="3857625" y="5419725"/>
          <p14:tracePt t="1342" x="3841750" y="5403850"/>
          <p14:tracePt t="1353" x="3808413" y="5387975"/>
          <p14:tracePt t="1359" x="3783013" y="5354638"/>
          <p14:tracePt t="1371" x="3749675" y="5321300"/>
          <p14:tracePt t="1374" x="3716338" y="5272088"/>
          <p14:tracePt t="1383" x="3692525" y="5254625"/>
          <p14:tracePt t="1390" x="3659188" y="5230813"/>
          <p14:tracePt t="1399" x="3625850" y="5189538"/>
          <p14:tracePt t="1410" x="3602038" y="5164138"/>
          <p14:tracePt t="1422" x="3602038" y="5156200"/>
          <p14:tracePt t="1438" x="3584575" y="5148263"/>
          <p14:tracePt t="1598" x="3576638" y="5130800"/>
          <p14:tracePt t="1622" x="3560763" y="5122863"/>
          <p14:tracePt t="1638" x="3560763" y="5114925"/>
          <p14:tracePt t="1646" x="3551238" y="5097463"/>
          <p14:tracePt t="1655" x="3551238" y="5089525"/>
          <p14:tracePt t="1662" x="3551238" y="5065713"/>
          <p14:tracePt t="1671" x="3527425" y="5032375"/>
          <p14:tracePt t="1678" x="3527425" y="4983163"/>
          <p14:tracePt t="1688" x="3486150" y="4949825"/>
          <p14:tracePt t="1694" x="3478213" y="4932363"/>
          <p14:tracePt t="1703" x="3460750" y="4891088"/>
          <p14:tracePt t="1710" x="3436938" y="4841875"/>
          <p14:tracePt t="1720" x="3419475" y="4784725"/>
          <p14:tracePt t="1730" x="3403600" y="4733925"/>
          <p14:tracePt t="1736" x="3395663" y="4676775"/>
          <p14:tracePt t="1742" x="3386138" y="4610100"/>
          <p14:tracePt t="1753" x="3386138" y="4535488"/>
          <p14:tracePt t="1762" x="3386138" y="4462463"/>
          <p14:tracePt t="1770" x="3378200" y="4387850"/>
          <p14:tracePt t="1774" x="3362325" y="4313238"/>
          <p14:tracePt t="1783" x="3344863" y="4222750"/>
          <p14:tracePt t="1798" x="3328988" y="4130675"/>
          <p14:tracePt t="1810" x="3303588" y="4057650"/>
          <p14:tracePt t="1814" x="3287713" y="3975100"/>
          <p14:tracePt t="1822" x="3270250" y="3908425"/>
          <p14:tracePt t="1830" x="3246438" y="3833813"/>
          <p14:tracePt t="1840" x="3221038" y="3800475"/>
          <p14:tracePt t="1846" x="3205163" y="3759200"/>
          <p14:tracePt t="1856" x="3197225" y="3735388"/>
          <p14:tracePt t="1862" x="3187700" y="3702050"/>
          <p14:tracePt t="1871" x="3163888" y="3652838"/>
          <p14:tracePt t="1878" x="3130550" y="3586163"/>
          <p14:tracePt t="1902" x="3032125" y="3470275"/>
          <p14:tracePt t="1906" x="2998788" y="3429000"/>
          <p14:tracePt t="1910" x="2981325" y="3395663"/>
          <p14:tracePt t="1920" x="2965450" y="3379788"/>
          <p14:tracePt t="1936" x="2957513" y="3371850"/>
          <p14:tracePt t="1942" x="2949575" y="3371850"/>
          <p14:tracePt t="1953" x="2940050" y="3354388"/>
          <p14:tracePt t="1958" x="2932113" y="3338513"/>
          <p14:tracePt t="1970" x="2924175" y="3313113"/>
          <p14:tracePt t="1974" x="2908300" y="3271838"/>
          <p14:tracePt t="1988" x="2890838" y="3255963"/>
          <p14:tracePt t="1990" x="2874963" y="3222625"/>
          <p14:tracePt t="1998" x="2841625" y="3189288"/>
          <p14:tracePt t="2007" x="2825750" y="3155950"/>
          <p14:tracePt t="2014" x="2800350" y="3140075"/>
          <p14:tracePt t="2022" x="2782888" y="3122613"/>
          <p14:tracePt t="2030" x="2767013" y="3106738"/>
          <p14:tracePt t="2039" x="2751138" y="3098800"/>
          <p14:tracePt t="2053" x="2741613" y="3098800"/>
          <p14:tracePt t="2056" x="2725738" y="3098800"/>
          <p14:tracePt t="2062" x="2709863" y="3090863"/>
          <p14:tracePt t="2072" x="2668588" y="3081338"/>
          <p14:tracePt t="2078" x="2659063" y="3081338"/>
          <p14:tracePt t="2088" x="2651125" y="3081338"/>
          <p14:tracePt t="2094" x="2643188" y="3081338"/>
          <p14:tracePt t="2126" x="2635250" y="3073400"/>
          <p14:tracePt t="2151" x="2627313" y="3065463"/>
          <p14:tracePt t="2158" x="2601913" y="3065463"/>
          <p14:tracePt t="2167" x="2586038" y="3065463"/>
          <p14:tracePt t="2174" x="2560638" y="3049588"/>
          <p14:tracePt t="2182" x="2535238" y="3049588"/>
          <p14:tracePt t="2190" x="2527300" y="3049588"/>
          <p14:tracePt t="2198" x="2503488" y="3040063"/>
          <p14:tracePt t="2222" x="2493963" y="3040063"/>
          <p14:tracePt t="2470" x="2493963" y="3032125"/>
          <p14:tracePt t="2502" x="2493963" y="3024188"/>
          <p14:tracePt t="2510" x="2493963" y="3016250"/>
          <p14:tracePt t="2519" x="2493963" y="2967038"/>
          <p14:tracePt t="2526" x="2493963" y="2949575"/>
          <p14:tracePt t="2536" x="2493963" y="2925763"/>
          <p14:tracePt t="2542" x="2478088" y="2916238"/>
          <p14:tracePt t="2553" x="2478088" y="2900363"/>
          <p14:tracePt t="2559" x="2452688" y="2874963"/>
          <p14:tracePt t="2567" x="2444750" y="2841625"/>
          <p14:tracePt t="2574" x="2436813" y="2817813"/>
          <p14:tracePt t="2582" x="2420938" y="2792413"/>
          <p14:tracePt t="2592" x="2403475" y="2759075"/>
          <p14:tracePt t="2598" x="2395538" y="2743200"/>
          <p14:tracePt t="2606" x="2379663" y="2717800"/>
          <p14:tracePt t="2614" x="2362200" y="2676525"/>
          <p14:tracePt t="2623" x="2338388" y="2627313"/>
          <p14:tracePt t="2630" x="2305050" y="2578100"/>
          <p14:tracePt t="2640" x="2287588" y="2528888"/>
          <p14:tracePt t="2646" x="2254250" y="2470150"/>
          <p14:tracePt t="2656" x="2238375" y="2420938"/>
          <p14:tracePt t="2662" x="2222500" y="2395538"/>
          <p14:tracePt t="2672" x="2197100" y="2363788"/>
          <p14:tracePt t="2688" x="2181225" y="2354263"/>
          <p14:tracePt t="2694" x="2171700" y="2338388"/>
          <p14:tracePt t="2704" x="2163763" y="2338388"/>
          <p14:tracePt t="2710" x="2163763" y="2330450"/>
          <p14:tracePt t="2720" x="2147888" y="2312988"/>
          <p14:tracePt t="2726" x="2130425" y="2305050"/>
          <p14:tracePt t="2736" x="2122488" y="2289175"/>
          <p14:tracePt t="2742" x="2106613" y="2271713"/>
          <p14:tracePt t="2756" x="2089150" y="2263775"/>
          <p14:tracePt t="2758" x="2057400" y="2247900"/>
          <p14:tracePt t="2766" x="2047875" y="2230438"/>
          <p14:tracePt t="2774" x="2024063" y="2222500"/>
          <p14:tracePt t="2782" x="1990725" y="2206625"/>
          <p14:tracePt t="2790" x="1982788" y="2197100"/>
          <p14:tracePt t="2798" x="1974850" y="2181225"/>
          <p14:tracePt t="2806" x="1965325" y="2181225"/>
          <p14:tracePt t="2815" x="1949450" y="2173288"/>
          <p14:tracePt t="2855" x="1941513" y="2173288"/>
          <p14:tracePt t="2862" x="1933575" y="2173288"/>
          <p14:tracePt t="2872" x="1924050" y="2173288"/>
          <p14:tracePt t="2883" x="1892300" y="2155825"/>
          <p14:tracePt t="2920" x="1882775" y="2155825"/>
          <p14:tracePt t="3086" x="1874838" y="2165350"/>
          <p14:tracePt t="3103" x="1858963" y="2181225"/>
          <p14:tracePt t="3142" x="1858963" y="2189163"/>
          <p14:tracePt t="3158" x="1841500" y="2206625"/>
          <p14:tracePt t="3166" x="1825625" y="2206625"/>
          <p14:tracePt t="3198" x="1817688" y="2214563"/>
          <p14:tracePt t="3350" x="1809750" y="2222500"/>
          <p14:tracePt t="3358" x="1809750" y="2230438"/>
          <p14:tracePt t="3366" x="1809750" y="2239963"/>
          <p14:tracePt t="3374" x="1809750" y="2263775"/>
          <p14:tracePt t="3390" x="1809750" y="2271713"/>
          <p14:tracePt t="3398" x="1809750" y="2281238"/>
          <p14:tracePt t="3414" x="1809750" y="2289175"/>
          <p14:tracePt t="3558" x="1800225" y="2289175"/>
          <p14:tracePt t="3590" x="1792288" y="2281238"/>
          <p14:tracePt t="3598" x="1784350" y="2281238"/>
          <p14:tracePt t="3623" x="1784350" y="2263775"/>
          <p14:tracePt t="3630" x="1784350" y="2255838"/>
          <p14:tracePt t="3639" x="1776413" y="2247900"/>
          <p14:tracePt t="3646" x="1776413" y="2239963"/>
          <p14:tracePt t="3656" x="1758950" y="2222500"/>
          <p14:tracePt t="3662" x="1751013" y="2214563"/>
          <p14:tracePt t="3674" x="1735138" y="2197100"/>
          <p14:tracePt t="3678" x="1725613" y="2189163"/>
          <p14:tracePt t="3688" x="1709738" y="2181225"/>
          <p14:tracePt t="3694" x="1709738" y="2173288"/>
          <p14:tracePt t="3710" x="1701800" y="2173288"/>
          <p14:tracePt t="3722" x="1701800" y="2165350"/>
          <p14:tracePt t="3750" x="1693863" y="2155825"/>
          <p14:tracePt t="3774" x="1693863" y="2147888"/>
          <p14:tracePt t="3806" x="1684338" y="2139950"/>
          <p14:tracePt t="4558" x="1709738" y="2139950"/>
          <p14:tracePt t="4566" x="1735138" y="2139950"/>
          <p14:tracePt t="4574" x="1766888" y="2139950"/>
          <p14:tracePt t="4582" x="1792288" y="2139950"/>
          <p14:tracePt t="4591" x="1809750" y="2139950"/>
          <p14:tracePt t="4598" x="1825625" y="2139950"/>
          <p14:tracePt t="4607" x="1833563" y="2139950"/>
          <p14:tracePt t="4623" x="1858963" y="2139950"/>
          <p14:tracePt t="4630" x="1900238" y="2139950"/>
          <p14:tracePt t="4640" x="1949450" y="2132013"/>
          <p14:tracePt t="4646" x="1965325" y="2132013"/>
          <p14:tracePt t="4656" x="2006600" y="2132013"/>
          <p14:tracePt t="4662" x="2065338" y="2132013"/>
          <p14:tracePt t="4672" x="2114550" y="2132013"/>
          <p14:tracePt t="4678" x="2181225" y="2132013"/>
          <p14:tracePt t="4688" x="2230438" y="2132013"/>
          <p14:tracePt t="4694" x="2279650" y="2132013"/>
          <p14:tracePt t="4705" x="2338388" y="2132013"/>
          <p14:tracePt t="4710" x="2403475" y="2132013"/>
          <p14:tracePt t="4721" x="2452688" y="2132013"/>
          <p14:tracePt t="4726" x="2493963" y="2132013"/>
          <p14:tracePt t="4740" x="2560638" y="2132013"/>
          <p14:tracePt t="4742" x="2617788" y="2132013"/>
          <p14:tracePt t="4750" x="2668588" y="2132013"/>
          <p14:tracePt t="4759" x="2717800" y="2132013"/>
          <p14:tracePt t="4766" x="2751138" y="2132013"/>
          <p14:tracePt t="4774" x="2759075" y="2132013"/>
          <p14:tracePt t="4782" x="2767013" y="2132013"/>
          <p14:tracePt t="4791" x="2774950" y="2132013"/>
          <p14:tracePt t="4807" x="2792413" y="2132013"/>
          <p14:tracePt t="4824" x="2800350" y="2132013"/>
          <p14:tracePt t="4830" x="2816225" y="2132013"/>
          <p14:tracePt t="4840" x="2849563" y="2124075"/>
          <p14:tracePt t="4846" x="2874963" y="2124075"/>
          <p14:tracePt t="4856" x="2898775" y="2124075"/>
          <p14:tracePt t="4862" x="2916238" y="2124075"/>
          <p14:tracePt t="4872" x="2924175" y="2124075"/>
          <p14:tracePt t="4891" x="2932113" y="2124075"/>
          <p14:tracePt t="4894" x="2940050" y="2124075"/>
          <p14:tracePt t="4910" x="2949575" y="2124075"/>
          <p14:tracePt t="4918" x="2965450" y="2124075"/>
          <p14:tracePt t="4926" x="2981325" y="2124075"/>
          <p14:tracePt t="4935" x="2998788" y="2124075"/>
          <p14:tracePt t="4942" x="3022600" y="2132013"/>
          <p14:tracePt t="4950" x="3032125" y="2132013"/>
          <p14:tracePt t="4966" x="3040063" y="2132013"/>
          <p14:tracePt t="4974" x="3048000" y="2132013"/>
          <p14:tracePt t="4982" x="3063875" y="2132013"/>
          <p14:tracePt t="4998" x="3073400" y="2132013"/>
          <p14:tracePt t="5007" x="3089275" y="2132013"/>
          <p14:tracePt t="5014" x="3097213" y="2139950"/>
          <p14:tracePt t="5024" x="3105150" y="2139950"/>
          <p14:tracePt t="5039" x="3114675" y="2139950"/>
          <p14:tracePt t="5079" x="3122613" y="2147888"/>
          <p14:tracePt t="5086" x="3130550" y="2155825"/>
          <p14:tracePt t="5103" x="3155950" y="2165350"/>
          <p14:tracePt t="5110" x="3163888" y="2165350"/>
          <p14:tracePt t="5119" x="3187700" y="2165350"/>
          <p14:tracePt t="5126" x="3205163" y="2165350"/>
          <p14:tracePt t="5134" x="3221038" y="2165350"/>
          <p14:tracePt t="5142" x="3238500" y="2165350"/>
          <p14:tracePt t="5150" x="3262313" y="2165350"/>
          <p14:tracePt t="5158" x="3279775" y="2165350"/>
          <p14:tracePt t="5166" x="3287713" y="2165350"/>
          <p14:tracePt t="5174" x="3295650" y="2165350"/>
          <p14:tracePt t="5182" x="3303588" y="2165350"/>
          <p14:tracePt t="5191" x="3313113" y="2165350"/>
          <p14:tracePt t="5198" x="3328988" y="2165350"/>
          <p14:tracePt t="5207" x="3354388" y="2165350"/>
          <p14:tracePt t="5214" x="3370263" y="2165350"/>
          <p14:tracePt t="5230" x="3386138" y="2165350"/>
          <p14:tracePt t="5240" x="3395663" y="2165350"/>
          <p14:tracePt t="5262" x="3403600" y="2165350"/>
          <p14:tracePt t="5311" x="3411538" y="2165350"/>
          <p14:tracePt t="5606" x="3419475" y="2165350"/>
          <p14:tracePt t="5614" x="3436938" y="2165350"/>
          <p14:tracePt t="5624" x="3452813" y="2165350"/>
          <p14:tracePt t="5630" x="3486150" y="2165350"/>
          <p14:tracePt t="5640" x="3527425" y="2165350"/>
          <p14:tracePt t="5646" x="3568700" y="2165350"/>
          <p14:tracePt t="5656" x="3609975" y="2165350"/>
          <p14:tracePt t="5662" x="3625850" y="2165350"/>
          <p14:tracePt t="5672" x="3643313" y="2165350"/>
          <p14:tracePt t="5678" x="3667125" y="2165350"/>
          <p14:tracePt t="5689" x="3675063" y="2165350"/>
          <p14:tracePt t="5694" x="3692525" y="2165350"/>
          <p14:tracePt t="5710" x="3700463" y="2165350"/>
          <p14:tracePt t="5726" x="3716338" y="2165350"/>
          <p14:tracePt t="5734" x="3733800" y="2165350"/>
          <p14:tracePt t="5742" x="3741738" y="2165350"/>
          <p14:tracePt t="5750" x="3749675" y="2155825"/>
          <p14:tracePt t="5766" x="3757613" y="2147888"/>
          <p14:tracePt t="5775" x="3783013" y="2147888"/>
          <p14:tracePt t="5791" x="3790950" y="2147888"/>
          <p14:tracePt t="5798" x="3798888" y="2147888"/>
          <p14:tracePt t="5807" x="3808413" y="2147888"/>
          <p14:tracePt t="5814" x="3824288" y="2147888"/>
          <p14:tracePt t="5824" x="3849688" y="2139950"/>
          <p14:tracePt t="5830" x="3873500" y="2139950"/>
          <p14:tracePt t="5840" x="3890963" y="2139950"/>
          <p14:tracePt t="5846" x="3914775" y="2139950"/>
          <p14:tracePt t="5856" x="3924300" y="2139950"/>
          <p14:tracePt t="5862" x="3956050" y="2139950"/>
          <p14:tracePt t="5872" x="3973513" y="2139950"/>
          <p14:tracePt t="5878" x="3989388" y="2139950"/>
          <p14:tracePt t="5892" x="4006850" y="2139950"/>
          <p14:tracePt t="5894" x="4030663" y="2139950"/>
          <p14:tracePt t="5903" x="4071938" y="2139950"/>
          <p14:tracePt t="5910" x="4105275" y="2139950"/>
          <p14:tracePt t="5918" x="4130675" y="2132013"/>
          <p14:tracePt t="5926" x="4154488" y="2132013"/>
          <p14:tracePt t="5934" x="4179888" y="2132013"/>
          <p14:tracePt t="5942" x="4203700" y="2132013"/>
          <p14:tracePt t="5950" x="4237038" y="2132013"/>
          <p14:tracePt t="5958" x="4278313" y="2132013"/>
          <p14:tracePt t="5966" x="4329113" y="2132013"/>
          <p14:tracePt t="5975" x="4394200" y="2132013"/>
          <p14:tracePt t="5982" x="4468813" y="2132013"/>
          <p14:tracePt t="5991" x="4559300" y="2132013"/>
          <p14:tracePt t="5998" x="4659313" y="2132013"/>
          <p14:tracePt t="6008" x="4757738" y="2132013"/>
          <p14:tracePt t="6014" x="4840288" y="2132013"/>
          <p14:tracePt t="6024" x="4922838" y="2132013"/>
          <p14:tracePt t="6030" x="4989513" y="2132013"/>
          <p14:tracePt t="6040" x="5030788" y="2132013"/>
          <p14:tracePt t="6046" x="5080000" y="2132013"/>
          <p14:tracePt t="6056" x="5113338" y="2132013"/>
          <p14:tracePt t="6062" x="5146675" y="2132013"/>
          <p14:tracePt t="6073" x="5178425" y="2132013"/>
          <p14:tracePt t="6078" x="5211763" y="2132013"/>
          <p14:tracePt t="6089" x="5245100" y="2139950"/>
          <p14:tracePt t="6094" x="5270500" y="2155825"/>
          <p14:tracePt t="6103" x="5286375" y="2165350"/>
          <p14:tracePt t="6110" x="5319713" y="2181225"/>
          <p14:tracePt t="6126" x="5335588" y="2197100"/>
          <p14:tracePt t="6134" x="5345113" y="2206625"/>
          <p14:tracePt t="6151" x="5345113" y="2214563"/>
          <p14:tracePt t="6158" x="5345113" y="2247900"/>
          <p14:tracePt t="6166" x="5345113" y="2281238"/>
          <p14:tracePt t="6175" x="5345113" y="2305050"/>
          <p14:tracePt t="6182" x="5345113" y="2330450"/>
          <p14:tracePt t="6191" x="5353050" y="2346325"/>
          <p14:tracePt t="6198" x="5360988" y="2371725"/>
          <p14:tracePt t="6208" x="5360988" y="2395538"/>
          <p14:tracePt t="6214" x="5360988" y="2420938"/>
          <p14:tracePt t="6224" x="5360988" y="2446338"/>
          <p14:tracePt t="6230" x="5360988" y="2470150"/>
          <p14:tracePt t="6240" x="5360988" y="2495550"/>
          <p14:tracePt t="6246" x="5335588" y="2519363"/>
          <p14:tracePt t="6256" x="5294313" y="2552700"/>
          <p14:tracePt t="6262" x="5229225" y="2593975"/>
          <p14:tracePt t="6272" x="5154613" y="2627313"/>
          <p14:tracePt t="6278" x="5046663" y="2668588"/>
          <p14:tracePt t="6289" x="4956175" y="2709863"/>
          <p14:tracePt t="6294" x="4857750" y="2759075"/>
          <p14:tracePt t="6303" x="4765675" y="2792413"/>
          <p14:tracePt t="6310" x="4683125" y="2817813"/>
          <p14:tracePt t="6318" x="4608513" y="2825750"/>
          <p14:tracePt t="6326" x="4559300" y="2825750"/>
          <p14:tracePt t="6336" x="4551363" y="2825750"/>
          <p14:tracePt t="6343" x="4535488" y="2825750"/>
          <p14:tracePt t="6350" x="4518025" y="2833688"/>
          <p14:tracePt t="6359" x="4484688" y="2851150"/>
          <p14:tracePt t="6366" x="4435475" y="2874963"/>
          <p14:tracePt t="6376" x="4394200" y="2882900"/>
          <p14:tracePt t="6382" x="4378325" y="2882900"/>
          <p14:tracePt t="6391" x="4344988" y="2892425"/>
          <p14:tracePt t="6398" x="4295775" y="2900363"/>
          <p14:tracePt t="6407" x="4262438" y="2900363"/>
          <p14:tracePt t="6414" x="4229100" y="2900363"/>
          <p14:tracePt t="6424" x="4203700" y="2900363"/>
          <p14:tracePt t="6430" x="4195763" y="2900363"/>
          <p14:tracePt t="6442" x="4162425" y="2900363"/>
          <p14:tracePt t="6448" x="4113213" y="2900363"/>
          <p14:tracePt t="6456" x="4097338" y="2908300"/>
          <p14:tracePt t="6462" x="4056063" y="2908300"/>
          <p14:tracePt t="6471" x="4014788" y="2908300"/>
          <p14:tracePt t="6478" x="3965575" y="2908300"/>
          <p14:tracePt t="6486" x="3956050" y="2908300"/>
          <p14:tracePt t="6582" x="3956050" y="2900363"/>
          <p14:tracePt t="6591" x="3997325" y="2867025"/>
          <p14:tracePt t="6599" x="4038600" y="2851150"/>
          <p14:tracePt t="6608" x="4071938" y="2825750"/>
          <p14:tracePt t="6614" x="4097338" y="2825750"/>
          <p14:tracePt t="6625" x="4179888" y="2809875"/>
          <p14:tracePt t="6630" x="4286250" y="2792413"/>
          <p14:tracePt t="6640" x="4386263" y="2776538"/>
          <p14:tracePt t="6646" x="4502150" y="2751138"/>
          <p14:tracePt t="6656" x="4625975" y="2727325"/>
          <p14:tracePt t="6662" x="4724400" y="2709863"/>
          <p14:tracePt t="6673" x="4814888" y="2693988"/>
          <p14:tracePt t="6678" x="4906963" y="2668588"/>
          <p14:tracePt t="6686" x="5005388" y="2635250"/>
          <p14:tracePt t="6694" x="5105400" y="2619375"/>
          <p14:tracePt t="6703" x="5195888" y="2586038"/>
          <p14:tracePt t="6710" x="5286375" y="2552700"/>
          <p14:tracePt t="6718" x="5360988" y="2528888"/>
          <p14:tracePt t="6726" x="5427663" y="2511425"/>
          <p14:tracePt t="6734" x="5484813" y="2495550"/>
          <p14:tracePt t="6742" x="5534025" y="2478088"/>
          <p14:tracePt t="6751" x="5567363" y="2462213"/>
          <p14:tracePt t="6759" x="5608638" y="2446338"/>
          <p14:tracePt t="6767" x="5634038" y="2428875"/>
          <p14:tracePt t="6776" x="5641975" y="2420938"/>
          <p14:tracePt t="6783" x="5657850" y="2420938"/>
          <p14:tracePt t="6792" x="5665788" y="2420938"/>
          <p14:tracePt t="6798" x="5683250" y="2405063"/>
          <p14:tracePt t="6808" x="5691188" y="2405063"/>
          <p14:tracePt t="6814" x="5707063" y="2405063"/>
          <p14:tracePt t="6824" x="5724525" y="2395538"/>
          <p14:tracePt t="6830" x="5748338" y="2379663"/>
          <p14:tracePt t="6840" x="5765800" y="2379663"/>
          <p14:tracePt t="6846" x="5807075" y="2371725"/>
          <p14:tracePt t="6856" x="5873750" y="2363788"/>
          <p14:tracePt t="6862" x="5946775" y="2346325"/>
          <p14:tracePt t="6873" x="6038850" y="2330450"/>
          <p14:tracePt t="6878" x="6145213" y="2312988"/>
          <p14:tracePt t="6892" x="6235700" y="2305050"/>
          <p14:tracePt t="6894" x="6318250" y="2289175"/>
          <p14:tracePt t="6902" x="6384925" y="2281238"/>
          <p14:tracePt t="6910" x="6418263" y="2281238"/>
          <p14:tracePt t="6918" x="6426200" y="2281238"/>
          <p14:tracePt t="6934" x="6434138" y="2271713"/>
          <p14:tracePt t="6950" x="6451600" y="2271713"/>
          <p14:tracePt t="6959" x="6475413" y="2271713"/>
          <p14:tracePt t="6967" x="6516688" y="2271713"/>
          <p14:tracePt t="6975" x="6550025" y="2271713"/>
          <p14:tracePt t="6984" x="6567488" y="2271713"/>
          <p14:tracePt t="6992" x="6591300" y="2271713"/>
          <p14:tracePt t="6999" x="6624638" y="2271713"/>
          <p14:tracePt t="7008" x="6657975" y="2271713"/>
          <p14:tracePt t="7014" x="6699250" y="2281238"/>
          <p14:tracePt t="7024" x="6707188" y="2289175"/>
          <p14:tracePt t="7030" x="6723063" y="2330450"/>
          <p14:tracePt t="7040" x="6723063" y="2363788"/>
          <p14:tracePt t="7046" x="6732588" y="2395538"/>
          <p14:tracePt t="7056" x="6732588" y="2436813"/>
          <p14:tracePt t="7062" x="6732588" y="2462213"/>
          <p14:tracePt t="7074" x="6732588" y="2503488"/>
          <p14:tracePt t="7078" x="6732588" y="2544763"/>
          <p14:tracePt t="7087" x="6715125" y="2593975"/>
          <p14:tracePt t="7094" x="6691313" y="2652713"/>
          <p14:tracePt t="7102" x="6650038" y="2701925"/>
          <p14:tracePt t="7110" x="6616700" y="2743200"/>
          <p14:tracePt t="7118" x="6583363" y="2792413"/>
          <p14:tracePt t="7126" x="6534150" y="2833688"/>
          <p14:tracePt t="7134" x="6459538" y="2882900"/>
          <p14:tracePt t="7143" x="6392863" y="2908300"/>
          <p14:tracePt t="7150" x="6318250" y="2941638"/>
          <p14:tracePt t="7160" x="6253163" y="2967038"/>
          <p14:tracePt t="7166" x="6194425" y="2990850"/>
          <p14:tracePt t="7175" x="6121400" y="3016250"/>
          <p14:tracePt t="7183" x="6062663" y="3032125"/>
          <p14:tracePt t="7192" x="6005513" y="3049588"/>
          <p14:tracePt t="7200" x="5946775" y="3065463"/>
          <p14:tracePt t="7207" x="5889625" y="3073400"/>
          <p14:tracePt t="7215" x="5822950" y="3081338"/>
          <p14:tracePt t="7224" x="5748338" y="3098800"/>
          <p14:tracePt t="7230" x="5657850" y="3114675"/>
          <p14:tracePt t="7240" x="5559425" y="3122613"/>
          <p14:tracePt t="7246" x="5476875" y="3132138"/>
          <p14:tracePt t="7257" x="5402263" y="3132138"/>
          <p14:tracePt t="7262" x="5327650" y="3140075"/>
          <p14:tracePt t="7273" x="5278438" y="3148013"/>
          <p14:tracePt t="7278" x="5229225" y="3155950"/>
          <p14:tracePt t="7287" x="5178425" y="3163888"/>
          <p14:tracePt t="7294" x="5129213" y="3181350"/>
          <p14:tracePt t="7302" x="5064125" y="3197225"/>
          <p14:tracePt t="7310" x="4989513" y="3205163"/>
          <p14:tracePt t="7318" x="4922838" y="3214688"/>
          <p14:tracePt t="7326" x="4857750" y="3214688"/>
          <p14:tracePt t="7334" x="4814888" y="3214688"/>
          <p14:tracePt t="7343" x="4799013" y="3214688"/>
          <p14:tracePt t="7350" x="4773613" y="3222625"/>
          <p14:tracePt t="7392" x="4773613" y="3230563"/>
          <p14:tracePt t="7398" x="4765675" y="3230563"/>
          <p14:tracePt t="7408" x="4757738" y="3246438"/>
          <p14:tracePt t="7415" x="4757738" y="3263900"/>
          <p14:tracePt t="7424" x="4741863" y="3279775"/>
          <p14:tracePt t="7430" x="4700588" y="3297238"/>
          <p14:tracePt t="7440" x="4675188" y="3305175"/>
          <p14:tracePt t="7457" x="4659313" y="3313113"/>
          <p14:tracePt t="7462" x="4641850" y="3313113"/>
          <p14:tracePt t="7470" x="4618038" y="3313113"/>
          <p14:tracePt t="7478" x="4584700" y="3330575"/>
          <p14:tracePt t="7487" x="4559300" y="3338513"/>
          <p14:tracePt t="7494" x="4551363" y="3346450"/>
          <p14:tracePt t="7502" x="4543425" y="3354388"/>
          <p14:tracePt t="7534" x="4535488" y="3354388"/>
          <p14:tracePt t="7654" x="4535488" y="3362325"/>
          <p14:tracePt t="7662" x="4535488" y="3387725"/>
          <p14:tracePt t="7670" x="4535488" y="3413125"/>
          <p14:tracePt t="7678" x="4535488" y="3429000"/>
          <p14:tracePt t="7686" x="4535488" y="3444875"/>
          <p14:tracePt t="7694" x="4535488" y="3454400"/>
          <p14:tracePt t="7702" x="4535488" y="3462338"/>
          <p14:tracePt t="7750" x="4535488" y="3470275"/>
          <p14:tracePt t="7766" x="4525963" y="3470275"/>
          <p14:tracePt t="12422" x="4535488" y="3470275"/>
          <p14:tracePt t="12550" x="4535488" y="3462338"/>
          <p14:tracePt t="12558" x="4525963" y="3436938"/>
          <p14:tracePt t="12566" x="4518025" y="3436938"/>
          <p14:tracePt t="12575" x="4476750" y="3421063"/>
          <p14:tracePt t="12582" x="4452938" y="3403600"/>
          <p14:tracePt t="12590" x="4419600" y="3395663"/>
          <p14:tracePt t="12598" x="4370388" y="3362325"/>
          <p14:tracePt t="12606" x="4329113" y="3330575"/>
          <p14:tracePt t="12614" x="4311650" y="3297238"/>
          <p14:tracePt t="12622" x="4295775" y="3289300"/>
          <p14:tracePt t="12646" x="4286250" y="3271838"/>
          <p14:tracePt t="12654" x="4278313" y="3271838"/>
          <p14:tracePt t="12663" x="4254500" y="3271838"/>
          <p14:tracePt t="12670" x="4229100" y="3271838"/>
          <p14:tracePt t="12680" x="4203700" y="3271838"/>
          <p14:tracePt t="12686" x="4154488" y="3271838"/>
          <p14:tracePt t="12696" x="4079875" y="3271838"/>
          <p14:tracePt t="12702" x="3997325" y="3271838"/>
          <p14:tracePt t="12712" x="3883025" y="3271838"/>
          <p14:tracePt t="12719" x="3749675" y="3271838"/>
          <p14:tracePt t="12728" x="3543300" y="3271838"/>
          <p14:tracePt t="12734" x="3370263" y="3297238"/>
          <p14:tracePt t="12744" x="3238500" y="3330575"/>
          <p14:tracePt t="12750" x="3130550" y="3354388"/>
          <p14:tracePt t="12761" x="3048000" y="3379788"/>
          <p14:tracePt t="12766" x="2973388" y="3413125"/>
          <p14:tracePt t="12774" x="2898775" y="3454400"/>
          <p14:tracePt t="12782" x="2833688" y="3478213"/>
          <p14:tracePt t="12791" x="2751138" y="3511550"/>
          <p14:tracePt t="12799" x="2659063" y="3560763"/>
          <p14:tracePt t="12806" x="2568575" y="3611563"/>
          <p14:tracePt t="12814" x="2470150" y="3668713"/>
          <p14:tracePt t="12822" x="2362200" y="3751263"/>
          <p14:tracePt t="12830" x="2254250" y="3817938"/>
          <p14:tracePt t="12838" x="2155825" y="3875088"/>
          <p14:tracePt t="12846" x="2065338" y="3941763"/>
          <p14:tracePt t="12854" x="1990725" y="3998913"/>
          <p14:tracePt t="12862" x="1900238" y="4040188"/>
          <p14:tracePt t="12870" x="1833563" y="4081463"/>
          <p14:tracePt t="12879" x="1758950" y="4130675"/>
          <p14:tracePt t="12886" x="1709738" y="4156075"/>
          <p14:tracePt t="12895" x="1676400" y="4181475"/>
          <p14:tracePt t="12902" x="1643063" y="4197350"/>
          <p14:tracePt t="12911" x="1619250" y="4230688"/>
          <p14:tracePt t="12918" x="1577975" y="4264025"/>
          <p14:tracePt t="12927" x="1544638" y="4287838"/>
          <p14:tracePt t="12934" x="1519238" y="4321175"/>
          <p14:tracePt t="12943" x="1477963" y="4362450"/>
          <p14:tracePt t="12950" x="1446213" y="4379913"/>
          <p14:tracePt t="12960" x="1420813" y="4403725"/>
          <p14:tracePt t="12966" x="1412875" y="4411663"/>
          <p14:tracePt t="13006" x="1404938" y="4411663"/>
          <p14:tracePt t="13014" x="1379538" y="4429125"/>
          <p14:tracePt t="13022" x="1354138" y="4445000"/>
          <p14:tracePt t="13038" x="1346200" y="4445000"/>
          <p14:tracePt t="13110" x="1338263" y="4452938"/>
          <p14:tracePt t="13126" x="1330325" y="4462463"/>
          <p14:tracePt t="13198" x="1322388" y="4462463"/>
          <p14:tracePt t="13214" x="1322388" y="4452938"/>
          <p14:tracePt t="13222" x="1322388" y="4445000"/>
          <p14:tracePt t="13230" x="1322388" y="4421188"/>
          <p14:tracePt t="13238" x="1338263" y="4387850"/>
          <p14:tracePt t="13247" x="1387475" y="4338638"/>
          <p14:tracePt t="13254" x="1404938" y="4321175"/>
          <p14:tracePt t="13264" x="1446213" y="4297363"/>
          <p14:tracePt t="13270" x="1511300" y="4279900"/>
          <p14:tracePt t="13280" x="1619250" y="4264025"/>
          <p14:tracePt t="13286" x="1717675" y="4238625"/>
          <p14:tracePt t="13296" x="1825625" y="4213225"/>
          <p14:tracePt t="13302" x="1916113" y="4197350"/>
          <p14:tracePt t="13312" x="1974850" y="4189413"/>
          <p14:tracePt t="13318" x="2032000" y="4171950"/>
          <p14:tracePt t="13328" x="2089150" y="4148138"/>
          <p14:tracePt t="13334" x="2139950" y="4130675"/>
          <p14:tracePt t="13345" x="2171700" y="4114800"/>
          <p14:tracePt t="13350" x="2197100" y="4114800"/>
          <p14:tracePt t="13363" x="2212975" y="4098925"/>
          <p14:tracePt t="13366" x="2238375" y="4089400"/>
          <p14:tracePt t="13382" x="2254250" y="4089400"/>
          <p14:tracePt t="13390" x="2279650" y="4089400"/>
          <p14:tracePt t="13398" x="2320925" y="4081463"/>
          <p14:tracePt t="13406" x="2346325" y="4081463"/>
          <p14:tracePt t="13414" x="2387600" y="4081463"/>
          <p14:tracePt t="13422" x="2428875" y="4081463"/>
          <p14:tracePt t="13430" x="2478088" y="4081463"/>
          <p14:tracePt t="13438" x="2511425" y="4081463"/>
          <p14:tracePt t="13447" x="2544763" y="4081463"/>
          <p14:tracePt t="13454" x="2568575" y="4081463"/>
          <p14:tracePt t="13463" x="2593975" y="4081463"/>
          <p14:tracePt t="13470" x="2627313" y="4081463"/>
          <p14:tracePt t="13480" x="2684463" y="4081463"/>
          <p14:tracePt t="13486" x="2725738" y="4081463"/>
          <p14:tracePt t="13496" x="2782888" y="4073525"/>
          <p14:tracePt t="13502" x="2841625" y="4073525"/>
          <p14:tracePt t="13512" x="2882900" y="4065588"/>
          <p14:tracePt t="13518" x="2932113" y="4057650"/>
          <p14:tracePt t="13528" x="2965450" y="4048125"/>
          <p14:tracePt t="13534" x="3006725" y="4040188"/>
          <p14:tracePt t="13545" x="3048000" y="4032250"/>
          <p14:tracePt t="13550" x="3081338" y="4024313"/>
          <p14:tracePt t="13561" x="3122613" y="4024313"/>
          <p14:tracePt t="13566" x="3163888" y="4016375"/>
          <p14:tracePt t="13574" x="3197225" y="4016375"/>
          <p14:tracePt t="13582" x="3246438" y="4016375"/>
          <p14:tracePt t="13590" x="3287713" y="4016375"/>
          <p14:tracePt t="13598" x="3321050" y="4016375"/>
          <p14:tracePt t="13606" x="3344863" y="4016375"/>
          <p14:tracePt t="13614" x="3354388" y="4016375"/>
          <p14:tracePt t="13630" x="3370263" y="4016375"/>
          <p14:tracePt t="13654" x="3386138" y="4006850"/>
          <p14:tracePt t="13878" x="3411538" y="4006850"/>
          <p14:tracePt t="13886" x="3444875" y="3983038"/>
          <p14:tracePt t="13896" x="3478213" y="3975100"/>
          <p14:tracePt t="13902" x="3494088" y="3975100"/>
          <p14:tracePt t="13913" x="3535363" y="3965575"/>
          <p14:tracePt t="13918" x="3576638" y="3957638"/>
          <p14:tracePt t="13928" x="3633788" y="3949700"/>
          <p14:tracePt t="13934" x="3675063" y="3924300"/>
          <p14:tracePt t="13945" x="3708400" y="3890963"/>
          <p14:tracePt t="13950" x="3767138" y="3849688"/>
          <p14:tracePt t="13959" x="3808413" y="3808413"/>
          <p14:tracePt t="13966" x="3857625" y="3776663"/>
          <p14:tracePt t="13974" x="3914775" y="3743325"/>
          <p14:tracePt t="13982" x="3973513" y="3709988"/>
          <p14:tracePt t="13990" x="4022725" y="3694113"/>
          <p14:tracePt t="13998" x="4071938" y="3676650"/>
          <p14:tracePt t="14006" x="4097338" y="3668713"/>
          <p14:tracePt t="14015" x="4121150" y="3652838"/>
          <p14:tracePt t="14022" x="4138613" y="3643313"/>
          <p14:tracePt t="14031" x="4154488" y="3635375"/>
          <p14:tracePt t="14038" x="4187825" y="3619500"/>
          <p14:tracePt t="14048" x="4213225" y="3594100"/>
          <p14:tracePt t="14054" x="4229100" y="3594100"/>
          <p14:tracePt t="14064" x="4244975" y="3578225"/>
          <p14:tracePt t="14070" x="4270375" y="3568700"/>
          <p14:tracePt t="14079" x="4278313" y="3560763"/>
          <p14:tracePt t="14086" x="4303713" y="3544888"/>
          <p14:tracePt t="14096" x="4319588" y="3544888"/>
          <p14:tracePt t="14102" x="4329113" y="3527425"/>
          <p14:tracePt t="14112" x="4337050" y="3519488"/>
          <p14:tracePt t="14118" x="4352925" y="3503613"/>
          <p14:tracePt t="14129" x="4378325" y="3486150"/>
          <p14:tracePt t="14134" x="4386263" y="3462338"/>
          <p14:tracePt t="14145" x="4402138" y="3444875"/>
          <p14:tracePt t="14150" x="4402138" y="3436938"/>
          <p14:tracePt t="14159" x="4419600" y="3429000"/>
          <p14:tracePt t="14166" x="4427538" y="3413125"/>
          <p14:tracePt t="14174" x="4443413" y="3395663"/>
          <p14:tracePt t="14183" x="4452938" y="3387725"/>
          <p14:tracePt t="14190" x="4468813" y="3371850"/>
          <p14:tracePt t="14199" x="4484688" y="3362325"/>
          <p14:tracePt t="14206" x="4494213" y="3346450"/>
          <p14:tracePt t="14214" x="4518025" y="3338513"/>
          <p14:tracePt t="14222" x="4518025" y="3330575"/>
          <p14:tracePt t="14238" x="4525963" y="3321050"/>
          <p14:tracePt t="14534" x="4535488" y="3321050"/>
          <p14:tracePt t="14542" x="4576763" y="3321050"/>
          <p14:tracePt t="14550" x="4600575" y="3321050"/>
          <p14:tracePt t="14558" x="4633913" y="3321050"/>
          <p14:tracePt t="14566" x="4700588" y="3321050"/>
          <p14:tracePt t="14575" x="4791075" y="3321050"/>
          <p14:tracePt t="14582" x="4873625" y="3313113"/>
          <p14:tracePt t="14590" x="4956175" y="3297238"/>
          <p14:tracePt t="14598" x="5005388" y="3279775"/>
          <p14:tracePt t="14606" x="5005388" y="3271838"/>
          <p14:tracePt t="14694" x="5013325" y="3263900"/>
          <p14:tracePt t="16465" x="5013325" y="3255963"/>
          <p14:tracePt t="16471" x="5022850" y="3246438"/>
          <p14:tracePt t="16478" x="5030788" y="3246438"/>
          <p14:tracePt t="16495" x="5054600" y="3238500"/>
          <p14:tracePt t="16534" x="5064125" y="3230563"/>
          <p14:tracePt t="16542" x="5064125" y="3214688"/>
          <p14:tracePt t="16550" x="5064125" y="3205163"/>
          <p14:tracePt t="16558" x="5072063" y="3197225"/>
          <p14:tracePt t="16566" x="5072063" y="3181350"/>
          <p14:tracePt t="16583" x="5080000" y="3181350"/>
          <p14:tracePt t="16590" x="5080000" y="3173413"/>
          <p14:tracePt t="16632" x="5087938" y="3173413"/>
          <p14:tracePt t="16638" x="5095875" y="3163888"/>
          <p14:tracePt t="16648" x="5105400" y="3155950"/>
          <p14:tracePt t="16654" x="5113338" y="3148013"/>
          <p14:tracePt t="16664" x="5121275" y="3140075"/>
          <p14:tracePt t="16686" x="5129213" y="3140075"/>
          <p14:tracePt t="16742" x="5137150" y="3132138"/>
          <p14:tracePt t="16750" x="5146675" y="3114675"/>
          <p14:tracePt t="16768" x="5162550" y="3098800"/>
          <p14:tracePt t="16774" x="5170488" y="3090863"/>
          <p14:tracePt t="16783" x="5178425" y="3090863"/>
          <p14:tracePt t="19406" x="5170488" y="3106738"/>
          <p14:tracePt t="19414" x="5129213" y="3132138"/>
          <p14:tracePt t="19423" x="5129213" y="3148013"/>
          <p14:tracePt t="19430" x="5113338" y="3173413"/>
          <p14:tracePt t="19438" x="5105400" y="3189288"/>
          <p14:tracePt t="19448" x="5095875" y="3214688"/>
          <p14:tracePt t="19454" x="5080000" y="3230563"/>
          <p14:tracePt t="19470" x="5080000" y="3238500"/>
          <p14:tracePt t="19478" x="5072063" y="3238500"/>
          <p14:tracePt t="19510" x="5072063" y="3246438"/>
          <p14:tracePt t="19526" x="5064125" y="3246438"/>
          <p14:tracePt t="19534" x="5054600" y="3263900"/>
          <p14:tracePt t="19542" x="5030788" y="3271838"/>
          <p14:tracePt t="19552" x="5013325" y="3289300"/>
          <p14:tracePt t="19558" x="4989513" y="3305175"/>
          <p14:tracePt t="19568" x="4972050" y="3330575"/>
          <p14:tracePt t="19574" x="4948238" y="3346450"/>
          <p14:tracePt t="19584" x="4922838" y="3346450"/>
          <p14:tracePt t="19590" x="4906963" y="3362325"/>
          <p14:tracePt t="19600" x="4899025" y="3371850"/>
          <p14:tracePt t="19606" x="4889500" y="3379788"/>
          <p14:tracePt t="19616" x="4881563" y="3395663"/>
          <p14:tracePt t="19623" x="4881563" y="3403600"/>
          <p14:tracePt t="19633" x="4865688" y="3421063"/>
          <p14:tracePt t="19639" x="4857750" y="3436938"/>
          <p14:tracePt t="19649" x="4857750" y="3454400"/>
          <p14:tracePt t="19654" x="4832350" y="3486150"/>
          <p14:tracePt t="19662" x="4814888" y="3511550"/>
          <p14:tracePt t="19670" x="4814888" y="3519488"/>
          <p14:tracePt t="19678" x="4814888" y="3527425"/>
          <p14:tracePt t="19686" x="4814888" y="3536950"/>
          <p14:tracePt t="19694" x="4806950" y="3536950"/>
          <p14:tracePt t="19702" x="4791075" y="3552825"/>
          <p14:tracePt t="19710" x="4773613" y="3568700"/>
          <p14:tracePt t="19718" x="4765675" y="3586163"/>
          <p14:tracePt t="19726" x="4757738" y="3611563"/>
          <p14:tracePt t="19736" x="4741863" y="3627438"/>
          <p14:tracePt t="19742" x="4708525" y="3652838"/>
          <p14:tracePt t="19751" x="4691063" y="3668713"/>
          <p14:tracePt t="19758" x="4675188" y="3694113"/>
          <p14:tracePt t="19768" x="4675188" y="3717925"/>
          <p14:tracePt t="19774" x="4667250" y="3725863"/>
          <p14:tracePt t="19785" x="4625975" y="3743325"/>
          <p14:tracePt t="19790" x="4618038" y="3751263"/>
          <p14:tracePt t="19800" x="4600575" y="3776663"/>
          <p14:tracePt t="19806" x="4592638" y="3792538"/>
          <p14:tracePt t="19815" x="4576763" y="3808413"/>
          <p14:tracePt t="19822" x="4543425" y="3833813"/>
          <p14:tracePt t="19832" x="4525963" y="3833813"/>
          <p14:tracePt t="19839" x="4502150" y="3859213"/>
          <p14:tracePt t="19846" x="4476750" y="3900488"/>
          <p14:tracePt t="19855" x="4460875" y="3908425"/>
          <p14:tracePt t="19862" x="4411663" y="3924300"/>
          <p14:tracePt t="19870" x="4378325" y="3932238"/>
          <p14:tracePt t="19885" x="4344988" y="3932238"/>
          <p14:tracePt t="19886" x="4295775" y="3932238"/>
          <p14:tracePt t="19894" x="4270375" y="3941763"/>
          <p14:tracePt t="19902" x="4237038" y="3941763"/>
          <p14:tracePt t="19910" x="4179888" y="3957638"/>
          <p14:tracePt t="19918" x="4146550" y="3965575"/>
          <p14:tracePt t="19926" x="4113213" y="3983038"/>
          <p14:tracePt t="19942" x="4097338" y="3990975"/>
          <p14:tracePt t="19951" x="4079875" y="3990975"/>
          <p14:tracePt t="19958" x="4071938" y="3990975"/>
          <p14:tracePt t="19974" x="4064000" y="3998913"/>
          <p14:tracePt t="19984" x="4056063" y="4006850"/>
          <p14:tracePt t="19990" x="4038600" y="4024313"/>
          <p14:tracePt t="20000" x="4022725" y="4024313"/>
          <p14:tracePt t="20006" x="3997325" y="4032250"/>
          <p14:tracePt t="20016" x="3965575" y="4048125"/>
          <p14:tracePt t="20022" x="3932238" y="4065588"/>
          <p14:tracePt t="20032" x="3890963" y="4089400"/>
          <p14:tracePt t="20038" x="3865563" y="4114800"/>
          <p14:tracePt t="20046" x="3841750" y="4122738"/>
          <p14:tracePt t="20054" x="3816350" y="4148138"/>
          <p14:tracePt t="20062" x="3798888" y="4164013"/>
          <p14:tracePt t="20070" x="3790950" y="4164013"/>
          <p14:tracePt t="20079" x="3775075" y="4171950"/>
          <p14:tracePt t="20102" x="3767138" y="4181475"/>
          <p14:tracePt t="20135" x="3749675" y="4189413"/>
          <p14:tracePt t="20142" x="3741738" y="4189413"/>
          <p14:tracePt t="20158" x="3733800" y="4197350"/>
          <p14:tracePt t="20174" x="3725863" y="4197350"/>
          <p14:tracePt t="22234" x="3733800" y="4197350"/>
          <p14:tracePt t="22238" x="3741738" y="4197350"/>
          <p14:tracePt t="22246" x="3749675" y="4197350"/>
          <p14:tracePt t="22262" x="3757613" y="4197350"/>
          <p14:tracePt t="22278" x="3775075" y="4197350"/>
          <p14:tracePt t="22287" x="3790950" y="4197350"/>
          <p14:tracePt t="22304" x="3816350" y="4197350"/>
          <p14:tracePt t="22310" x="3824288" y="4189413"/>
          <p14:tracePt t="22319" x="3849688" y="4189413"/>
          <p14:tracePt t="22335" x="3865563" y="4164013"/>
          <p14:tracePt t="22342" x="3873500" y="4164013"/>
          <p14:tracePt t="22353" x="3883025" y="4156075"/>
          <p14:tracePt t="22368" x="3898900" y="4148138"/>
          <p14:tracePt t="22374" x="3914775" y="4140200"/>
          <p14:tracePt t="22385" x="3924300" y="4130675"/>
          <p14:tracePt t="22390" x="3932238" y="4122738"/>
          <p14:tracePt t="22401" x="3948113" y="4114800"/>
          <p14:tracePt t="22406" x="3956050" y="4106863"/>
          <p14:tracePt t="22414" x="3965575" y="4098925"/>
          <p14:tracePt t="22422" x="3989388" y="4098925"/>
          <p14:tracePt t="22430" x="4006850" y="4089400"/>
          <p14:tracePt t="22438" x="4038600" y="4081463"/>
          <p14:tracePt t="22446" x="4056063" y="4073525"/>
          <p14:tracePt t="22456" x="4071938" y="4073525"/>
          <p14:tracePt t="22462" x="4089400" y="4073525"/>
          <p14:tracePt t="22471" x="4105275" y="4073525"/>
          <p14:tracePt t="22477" x="4121150" y="4073525"/>
          <p14:tracePt t="22486" x="4146550" y="4073525"/>
          <p14:tracePt t="22493" x="4171950" y="4073525"/>
          <p14:tracePt t="22503" x="4195763" y="4073525"/>
          <p14:tracePt t="22509" x="4213225" y="4073525"/>
          <p14:tracePt t="22519" x="4237038" y="4073525"/>
          <p14:tracePt t="22525" x="4278313" y="4073525"/>
          <p14:tracePt t="22536" x="4337050" y="4089400"/>
          <p14:tracePt t="22541" x="4394200" y="4114800"/>
          <p14:tracePt t="22551" x="4468813" y="4148138"/>
          <p14:tracePt t="22557" x="4525963" y="4189413"/>
          <p14:tracePt t="22568" x="4600575" y="4230688"/>
          <p14:tracePt t="22574" x="4649788" y="4271963"/>
          <p14:tracePt t="22583" x="4708525" y="4329113"/>
          <p14:tracePt t="22590" x="4757738" y="4370388"/>
          <p14:tracePt t="22598" x="4806950" y="4411663"/>
          <p14:tracePt t="22606" x="4857750" y="4445000"/>
          <p14:tracePt t="22614" x="4922838" y="4478338"/>
          <p14:tracePt t="22622" x="4981575" y="4511675"/>
          <p14:tracePt t="22629" x="5022850" y="4552950"/>
          <p14:tracePt t="22638" x="5072063" y="4586288"/>
          <p14:tracePt t="22646" x="5095875" y="4610100"/>
          <p14:tracePt t="22654" x="5129213" y="4635500"/>
          <p14:tracePt t="22662" x="5137150" y="4651375"/>
          <p14:tracePt t="22671" x="5146675" y="4651375"/>
          <p14:tracePt t="22686" x="5146675" y="4660900"/>
          <p14:tracePt t="22703" x="5154613" y="4660900"/>
          <p14:tracePt t="22710" x="5162550" y="4660900"/>
          <p14:tracePt t="22751" x="5170488" y="4660900"/>
          <p14:tracePt t="22782" x="5178425" y="4676775"/>
          <p14:tracePt t="22790" x="5195888" y="4692650"/>
          <p14:tracePt t="22798" x="5211763" y="4702175"/>
          <p14:tracePt t="22846" x="5219700" y="4702175"/>
          <p14:tracePt t="22854" x="5229225" y="4702175"/>
          <p14:tracePt t="22888" x="5237163" y="4702175"/>
          <p14:tracePt t="22982" x="5237163" y="4684713"/>
          <p14:tracePt t="22990" x="5229225" y="4668838"/>
          <p14:tracePt t="23022" x="5211763" y="4660900"/>
          <p14:tracePt t="23030" x="5195888" y="4651375"/>
          <p14:tracePt t="23046" x="5170488" y="4651375"/>
          <p14:tracePt t="23054" x="5162550" y="4651375"/>
          <p14:tracePt t="23062" x="5146675" y="4651375"/>
          <p14:tracePt t="23071" x="5121275" y="4651375"/>
          <p14:tracePt t="23078" x="5095875" y="4651375"/>
          <p14:tracePt t="23087" x="5080000" y="4651375"/>
          <p14:tracePt t="23094" x="5046663" y="4651375"/>
          <p14:tracePt t="23104" x="5030788" y="4651375"/>
          <p14:tracePt t="23110" x="5013325" y="4651375"/>
          <p14:tracePt t="23120" x="4997450" y="4651375"/>
          <p14:tracePt t="23126" x="4981575" y="4651375"/>
          <p14:tracePt t="23136" x="4972050" y="4651375"/>
          <p14:tracePt t="23142" x="4964113" y="4651375"/>
          <p14:tracePt t="23158" x="4956175" y="4651375"/>
          <p14:tracePt t="23230" x="4940300" y="4651375"/>
          <p14:tracePt t="23254" x="4940300" y="4643438"/>
          <p14:tracePt t="23262" x="4930775" y="4643438"/>
          <p14:tracePt t="23278" x="4930775" y="4635500"/>
          <p14:tracePt t="23294" x="4930775" y="4627563"/>
          <p14:tracePt t="23304" x="4930775" y="4618038"/>
          <p14:tracePt t="23320" x="4930775" y="4610100"/>
          <p14:tracePt t="23326" x="4930775" y="4586288"/>
          <p14:tracePt t="23336" x="4930775" y="4576763"/>
          <p14:tracePt t="23342" x="4930775" y="4560888"/>
          <p14:tracePt t="23352" x="4930775" y="4552950"/>
          <p14:tracePt t="23358" x="4930775" y="4545013"/>
          <p14:tracePt t="23370" x="4930775" y="4519613"/>
          <p14:tracePt t="23382" x="4930775" y="4503738"/>
          <p14:tracePt t="23390" x="4930775" y="4494213"/>
          <p14:tracePt t="23406" x="4930775" y="4486275"/>
          <p14:tracePt t="23414" x="4930775" y="4478338"/>
          <p14:tracePt t="23430" x="4930775" y="4470400"/>
          <p14:tracePt t="23446" x="4930775" y="4462463"/>
          <p14:tracePt t="23478" x="4930775" y="4452938"/>
          <p14:tracePt t="23505" x="4930775" y="4445000"/>
          <p14:tracePt t="23638" x="4940300" y="4437063"/>
          <p14:tracePt t="24646" x="4948238" y="4437063"/>
          <p14:tracePt t="24655" x="4981575" y="4437063"/>
          <p14:tracePt t="24662" x="5022850" y="4437063"/>
          <p14:tracePt t="24671" x="5038725" y="4437063"/>
          <p14:tracePt t="24678" x="5080000" y="4437063"/>
          <p14:tracePt t="24688" x="5113338" y="4437063"/>
          <p14:tracePt t="24694" x="5170488" y="4437063"/>
          <p14:tracePt t="24704" x="5211763" y="4437063"/>
          <p14:tracePt t="24710" x="5253038" y="4437063"/>
          <p14:tracePt t="24720" x="5311775" y="4437063"/>
          <p14:tracePt t="24726" x="5360988" y="4437063"/>
          <p14:tracePt t="24737" x="5386388" y="4437063"/>
          <p14:tracePt t="24742" x="5418138" y="4437063"/>
          <p14:tracePt t="24758" x="5427663" y="4437063"/>
          <p14:tracePt t="24767" x="5435600" y="4437063"/>
          <p14:tracePt t="24790" x="5451475" y="4437063"/>
          <p14:tracePt t="24806" x="5459413" y="4437063"/>
          <p14:tracePt t="24822" x="5459413" y="4445000"/>
          <p14:tracePt t="24854" x="5476875" y="4452938"/>
          <p14:tracePt t="24872" x="5484813" y="4452938"/>
          <p14:tracePt t="24878" x="5500688" y="4452938"/>
          <p14:tracePt t="24888" x="5518150" y="4462463"/>
          <p14:tracePt t="24906" x="5534025" y="4462463"/>
          <p14:tracePt t="24920" x="5551488" y="4470400"/>
          <p14:tracePt t="24926" x="5559425" y="4478338"/>
          <p14:tracePt t="24937" x="5567363" y="4478338"/>
          <p14:tracePt t="24942" x="5583238" y="4478338"/>
          <p14:tracePt t="24952" x="5608638" y="4486275"/>
          <p14:tracePt t="24958" x="5649913" y="4511675"/>
          <p14:tracePt t="24966" x="5657850" y="4511675"/>
          <p14:tracePt t="24982" x="5665788" y="4511675"/>
          <p14:tracePt t="24998" x="5675313" y="4519613"/>
          <p14:tracePt t="25062" x="5683250" y="4519613"/>
          <p14:tracePt t="25072" x="5683250" y="4535488"/>
          <p14:tracePt t="25094" x="5683250" y="4545013"/>
          <p14:tracePt t="25110" x="5675313" y="4552950"/>
          <p14:tracePt t="25126" x="5665788" y="4560888"/>
          <p14:tracePt t="25135" x="5657850" y="4560888"/>
          <p14:tracePt t="25142" x="5649913" y="4560888"/>
          <p14:tracePt t="25150" x="5641975" y="4560888"/>
          <p14:tracePt t="25158" x="5616575" y="4560888"/>
          <p14:tracePt t="25166" x="5583238" y="4560888"/>
          <p14:tracePt t="25174" x="5551488" y="4560888"/>
          <p14:tracePt t="25182" x="5526088" y="4560888"/>
          <p14:tracePt t="25190" x="5510213" y="4560888"/>
          <p14:tracePt t="25198" x="5468938" y="4560888"/>
          <p14:tracePt t="25206" x="5443538" y="4560888"/>
          <p14:tracePt t="25214" x="5418138" y="4560888"/>
          <p14:tracePt t="25222" x="5402263" y="4560888"/>
          <p14:tracePt t="25230" x="5386388" y="4560888"/>
          <p14:tracePt t="25239" x="5368925" y="4560888"/>
          <p14:tracePt t="25262" x="5360988" y="4560888"/>
          <p14:tracePt t="25326" x="5353050" y="4560888"/>
          <p14:tracePt t="25422" x="5345113" y="4560888"/>
          <p14:tracePt t="25439" x="5335588" y="4560888"/>
          <p14:tracePt t="25446" x="5319713" y="4560888"/>
          <p14:tracePt t="25455" x="5311775" y="4560888"/>
          <p14:tracePt t="25462" x="5278438" y="4560888"/>
          <p14:tracePt t="25471" x="5260975" y="4560888"/>
          <p14:tracePt t="25478" x="5229225" y="4560888"/>
          <p14:tracePt t="25488" x="5203825" y="4560888"/>
          <p14:tracePt t="25494" x="5170488" y="4560888"/>
          <p14:tracePt t="25504" x="5129213" y="4560888"/>
          <p14:tracePt t="25510" x="5087938" y="4560888"/>
          <p14:tracePt t="25521" x="5054600" y="4560888"/>
          <p14:tracePt t="25526" x="5046663" y="4560888"/>
          <p14:tracePt t="25537" x="5022850" y="4560888"/>
          <p14:tracePt t="25542" x="5013325" y="4560888"/>
          <p14:tracePt t="25550" x="4997450" y="4560888"/>
          <p14:tracePt t="25558" x="4997450" y="4568825"/>
          <p14:tracePt t="25566" x="4989513" y="4568825"/>
          <p14:tracePt t="25582" x="4981575" y="4576763"/>
          <p14:tracePt t="25670" x="4989513" y="4576763"/>
          <p14:tracePt t="25678" x="5005388" y="4576763"/>
          <p14:tracePt t="25687" x="5013325" y="4576763"/>
          <p14:tracePt t="25694" x="5030788" y="4568825"/>
          <p14:tracePt t="25704" x="5030788" y="4560888"/>
          <p14:tracePt t="25710" x="5038725" y="4552950"/>
          <p14:tracePt t="25735" x="5046663" y="4552950"/>
          <p14:tracePt t="25742" x="5054600" y="4552950"/>
          <p14:tracePt t="25750" x="5072063" y="4535488"/>
          <p14:tracePt t="25758" x="5095875" y="4527550"/>
          <p14:tracePt t="25766" x="5137150" y="4519613"/>
          <p14:tracePt t="25774" x="5137150" y="4511675"/>
          <p14:tracePt t="25782" x="5162550" y="4503738"/>
          <p14:tracePt t="25790" x="5178425" y="4503738"/>
          <p14:tracePt t="25798" x="5211763" y="4503738"/>
          <p14:tracePt t="25807" x="5260975" y="4503738"/>
          <p14:tracePt t="25815" x="5294313" y="4503738"/>
          <p14:tracePt t="25823" x="5335588" y="4494213"/>
          <p14:tracePt t="25830" x="5353050" y="4486275"/>
          <p14:tracePt t="25846" x="5368925" y="4486275"/>
          <p14:tracePt t="25855" x="5376863" y="4486275"/>
          <p14:tracePt t="25894" x="5394325" y="4478338"/>
          <p14:tracePt t="25910" x="5410200" y="4470400"/>
          <p14:tracePt t="25958" x="5418138" y="4470400"/>
          <p14:tracePt t="25966" x="5427663" y="4470400"/>
          <p14:tracePt t="25974" x="5435600" y="4470400"/>
          <p14:tracePt t="25990" x="5443538" y="4470400"/>
          <p14:tracePt t="25998" x="5468938" y="4462463"/>
          <p14:tracePt t="26014" x="5476875" y="4462463"/>
          <p14:tracePt t="26023" x="5500688" y="4462463"/>
          <p14:tracePt t="26039" x="5510213" y="4462463"/>
          <p14:tracePt t="26055" x="5526088" y="4462463"/>
          <p14:tracePt t="26062" x="5534025" y="4462463"/>
          <p14:tracePt t="26078" x="5559425" y="4462463"/>
          <p14:tracePt t="26088" x="5575300" y="4462463"/>
          <p14:tracePt t="26094" x="5600700" y="4470400"/>
          <p14:tracePt t="26104" x="5624513" y="4470400"/>
          <p14:tracePt t="26110" x="5634038" y="4470400"/>
          <p14:tracePt t="26121" x="5665788" y="4486275"/>
          <p14:tracePt t="26126" x="5675313" y="4486275"/>
          <p14:tracePt t="26142" x="5691188" y="4486275"/>
          <p14:tracePt t="26150" x="5716588" y="4503738"/>
          <p14:tracePt t="26166" x="5724525" y="4503738"/>
          <p14:tracePt t="26174" x="5740400" y="4503738"/>
          <p14:tracePt t="26190" x="5748338" y="4503738"/>
          <p14:tracePt t="26214" x="5757863" y="4511675"/>
          <p14:tracePt t="26230" x="5757863" y="4519613"/>
          <p14:tracePt t="26240" x="5765800" y="4527550"/>
          <p14:tracePt t="26246" x="5757863" y="4545013"/>
          <p14:tracePt t="26256" x="5724525" y="4560888"/>
          <p14:tracePt t="26262" x="5691188" y="4586288"/>
          <p14:tracePt t="26272" x="5641975" y="4618038"/>
          <p14:tracePt t="26278" x="5616575" y="4635500"/>
          <p14:tracePt t="26288" x="5567363" y="4651375"/>
          <p14:tracePt t="26294" x="5534025" y="4668838"/>
          <p14:tracePt t="26304" x="5484813" y="4684713"/>
          <p14:tracePt t="26310" x="5435600" y="4710113"/>
          <p14:tracePt t="26320" x="5386388" y="4718050"/>
          <p14:tracePt t="26326" x="5360988" y="4718050"/>
          <p14:tracePt t="26335" x="5327650" y="4718050"/>
          <p14:tracePt t="26342" x="5294313" y="4733925"/>
          <p14:tracePt t="26350" x="5237163" y="4743450"/>
          <p14:tracePt t="26358" x="5178425" y="4743450"/>
          <p14:tracePt t="26366" x="5137150" y="4743450"/>
          <p14:tracePt t="26374" x="5113338" y="4743450"/>
          <p14:tracePt t="26382" x="5087938" y="4743450"/>
          <p14:tracePt t="26390" x="5072063" y="4743450"/>
          <p14:tracePt t="26398" x="5054600" y="4743450"/>
          <p14:tracePt t="26407" x="5038725" y="4743450"/>
          <p14:tracePt t="26414" x="5022850" y="4743450"/>
          <p14:tracePt t="26423" x="4997450" y="4743450"/>
          <p14:tracePt t="26430" x="4948238" y="4725988"/>
          <p14:tracePt t="26439" x="4899025" y="4710113"/>
          <p14:tracePt t="26446" x="4881563" y="4710113"/>
          <p14:tracePt t="26457" x="4865688" y="4692650"/>
          <p14:tracePt t="26502" x="4840288" y="4676775"/>
          <p14:tracePt t="26519" x="4814888" y="4668838"/>
          <p14:tracePt t="26542" x="4806950" y="4660900"/>
          <p14:tracePt t="26582" x="4806950" y="4651375"/>
          <p14:tracePt t="26590" x="4806950" y="4643438"/>
          <p14:tracePt t="26598" x="4806950" y="4635500"/>
          <p14:tracePt t="26607" x="4824413" y="4602163"/>
          <p14:tracePt t="26614" x="4873625" y="4594225"/>
          <p14:tracePt t="26624" x="4914900" y="4594225"/>
          <p14:tracePt t="26630" x="4964113" y="4576763"/>
          <p14:tracePt t="26640" x="4997450" y="4568825"/>
          <p14:tracePt t="26646" x="5072063" y="4552950"/>
          <p14:tracePt t="26655" x="5129213" y="4535488"/>
          <p14:tracePt t="26662" x="5187950" y="4527550"/>
          <p14:tracePt t="26672" x="5253038" y="4511675"/>
          <p14:tracePt t="26678" x="5319713" y="4503738"/>
          <p14:tracePt t="26688" x="5376863" y="4494213"/>
          <p14:tracePt t="26694" x="5418138" y="4494213"/>
          <p14:tracePt t="26705" x="5427663" y="4494213"/>
          <p14:tracePt t="26742" x="5435600" y="4494213"/>
          <p14:tracePt t="26750" x="5443538" y="4494213"/>
          <p14:tracePt t="26814" x="5451475" y="4494213"/>
          <p14:tracePt t="26990" x="5468938" y="4486275"/>
          <p14:tracePt t="26998" x="5476875" y="4486275"/>
          <p14:tracePt t="27007" x="5484813" y="4478338"/>
          <p14:tracePt t="27014" x="5492750" y="4478338"/>
          <p14:tracePt t="27118" x="5510213" y="4478338"/>
          <p14:tracePt t="27166" x="5526088" y="4478338"/>
          <p14:tracePt t="27198" x="5526088" y="4486275"/>
          <p14:tracePt t="27286" x="5541963" y="4494213"/>
          <p14:tracePt t="27590" x="5551488" y="4503738"/>
          <p14:tracePt t="27694" x="5551488" y="4511675"/>
          <p14:tracePt t="27766" x="5551488" y="4519613"/>
          <p14:tracePt t="27791" x="5551488" y="4527550"/>
          <p14:tracePt t="27807" x="5541963" y="4527550"/>
          <p14:tracePt t="27814" x="5534025" y="4527550"/>
          <p14:tracePt t="27830" x="5526088" y="4535488"/>
          <p14:tracePt t="27846" x="5518150" y="4535488"/>
          <p14:tracePt t="27854" x="5510213" y="4545013"/>
          <p14:tracePt t="27862" x="5492750" y="4545013"/>
          <p14:tracePt t="27872" x="5468938" y="4560888"/>
          <p14:tracePt t="27878" x="5443538" y="4560888"/>
          <p14:tracePt t="27892" x="5427663" y="4560888"/>
          <p14:tracePt t="27902" x="5410200" y="4560888"/>
          <p14:tracePt t="27910" x="5402263" y="4560888"/>
          <p14:tracePt t="27926" x="5386388" y="4560888"/>
          <p14:tracePt t="27942" x="5360988" y="4560888"/>
          <p14:tracePt t="27950" x="5327650" y="4560888"/>
          <p14:tracePt t="27959" x="5294313" y="4560888"/>
          <p14:tracePt t="27975" x="5286375" y="4560888"/>
          <p14:tracePt t="28014" x="5270500" y="4560888"/>
          <p14:tracePt t="28024" x="5253038" y="4560888"/>
          <p14:tracePt t="28030" x="5229225" y="4560888"/>
          <p14:tracePt t="28041" x="5211763" y="4560888"/>
          <p14:tracePt t="28046" x="5195888" y="4560888"/>
          <p14:tracePt t="28057" x="5187950" y="4560888"/>
          <p14:tracePt t="28062" x="5162550" y="4560888"/>
          <p14:tracePt t="28072" x="5154613" y="4560888"/>
          <p14:tracePt t="28138" x="5146675" y="4560888"/>
          <p14:tracePt t="28150" x="5129213" y="4560888"/>
          <p14:tracePt t="28158" x="5121275" y="4560888"/>
          <p14:tracePt t="28166" x="5113338" y="4560888"/>
          <p14:tracePt t="28175" x="5105400" y="4560888"/>
          <p14:tracePt t="28182" x="5080000" y="4560888"/>
          <p14:tracePt t="28191" x="5072063" y="4560888"/>
          <p14:tracePt t="28208" x="5064125" y="4560888"/>
          <p14:tracePt t="28225" x="5054600" y="4560888"/>
          <p14:tracePt t="28230" x="5038725" y="4560888"/>
          <p14:tracePt t="28240" x="5030788" y="4560888"/>
          <p14:tracePt t="28246" x="5022850" y="4560888"/>
          <p14:tracePt t="28256" x="5013325" y="4560888"/>
          <p14:tracePt t="28273" x="5005388" y="4560888"/>
          <p14:tracePt t="28326" x="4956175" y="4545013"/>
          <p14:tracePt t="28422" x="4956175" y="4535488"/>
          <p14:tracePt t="28439" x="4956175" y="4527550"/>
          <p14:tracePt t="28526" x="4948238" y="4519613"/>
          <p14:tracePt t="28846" x="4948238" y="4511675"/>
          <p14:tracePt t="28886" x="4948238" y="4503738"/>
          <p14:tracePt t="28894" x="4948238" y="4494213"/>
          <p14:tracePt t="29582" x="4948238" y="4486275"/>
          <p14:tracePt t="29598" x="4956175" y="4478338"/>
          <p14:tracePt t="29607" x="4964113" y="4478338"/>
          <p14:tracePt t="29614" x="4972050" y="4470400"/>
          <p14:tracePt t="29622" x="4997450" y="4470400"/>
          <p14:tracePt t="29630" x="5022850" y="4470400"/>
          <p14:tracePt t="29640" x="5054600" y="4470400"/>
          <p14:tracePt t="29646" x="5087938" y="4470400"/>
          <p14:tracePt t="29662" x="5095875" y="4470400"/>
          <p14:tracePt t="29718" x="5105400" y="4462463"/>
          <p14:tracePt t="29726" x="5121275" y="4462463"/>
          <p14:tracePt t="29734" x="5137150" y="4462463"/>
          <p14:tracePt t="29742" x="5146675" y="4462463"/>
          <p14:tracePt t="29750" x="5154613" y="4452938"/>
          <p14:tracePt t="29759" x="5162550" y="4445000"/>
          <p14:tracePt t="29766" x="5170488" y="4445000"/>
          <p14:tracePt t="29782" x="5178425" y="4445000"/>
          <p14:tracePt t="29798" x="5195888" y="4445000"/>
          <p14:tracePt t="29808" x="5219700" y="4445000"/>
          <p14:tracePt t="29814" x="5237163" y="4445000"/>
          <p14:tracePt t="29823" x="5278438" y="4445000"/>
          <p14:tracePt t="29830" x="5294313" y="4445000"/>
          <p14:tracePt t="29841" x="5327650" y="4445000"/>
          <p14:tracePt t="29846" x="5345113" y="4445000"/>
          <p14:tracePt t="29857" x="5360988" y="4429125"/>
          <p14:tracePt t="29862" x="5402263" y="4429125"/>
          <p14:tracePt t="29870" x="5427663" y="4429125"/>
          <p14:tracePt t="29893" x="5510213" y="4429125"/>
          <p14:tracePt t="29894" x="5526088" y="4429125"/>
          <p14:tracePt t="29902" x="5534025" y="4429125"/>
          <p14:tracePt t="29910" x="5551488" y="4429125"/>
          <p14:tracePt t="29918" x="5567363" y="4429125"/>
          <p14:tracePt t="29926" x="5583238" y="4429125"/>
          <p14:tracePt t="29934" x="5616575" y="4429125"/>
          <p14:tracePt t="29943" x="5675313" y="4437063"/>
          <p14:tracePt t="29950" x="5732463" y="4445000"/>
          <p14:tracePt t="29959" x="5799138" y="4452938"/>
          <p14:tracePt t="29966" x="5873750" y="4470400"/>
          <p14:tracePt t="29975" x="5930900" y="4478338"/>
          <p14:tracePt t="29982" x="5964238" y="4478338"/>
          <p14:tracePt t="29991" x="6013450" y="4494213"/>
          <p14:tracePt t="29998" x="6054725" y="4503738"/>
          <p14:tracePt t="30008" x="6080125" y="4503738"/>
          <p14:tracePt t="30014" x="6096000" y="4511675"/>
          <p14:tracePt t="30023" x="6103938" y="4511675"/>
          <p14:tracePt t="30030" x="6121400" y="4511675"/>
          <p14:tracePt t="30041" x="6129338" y="4511675"/>
          <p14:tracePt t="30046" x="6137275" y="4511675"/>
          <p14:tracePt t="30110" x="6145213" y="4519613"/>
          <p14:tracePt t="30142" x="6170613" y="4535488"/>
          <p14:tracePt t="30199" x="6162675" y="4545013"/>
          <p14:tracePt t="30214" x="6153150" y="4545013"/>
          <p14:tracePt t="30222" x="6137275" y="4560888"/>
          <p14:tracePt t="30230" x="6096000" y="4560888"/>
          <p14:tracePt t="30238" x="6070600" y="4560888"/>
          <p14:tracePt t="30246" x="6054725" y="4560888"/>
          <p14:tracePt t="30254" x="6046788" y="4560888"/>
          <p14:tracePt t="30262" x="6013450" y="4560888"/>
          <p14:tracePt t="30270" x="5980113" y="4560888"/>
          <p14:tracePt t="30278" x="5964238" y="4568825"/>
          <p14:tracePt t="30286" x="5956300" y="4568825"/>
          <p14:tracePt t="30294" x="5946775" y="4568825"/>
          <p14:tracePt t="30358" x="5930900" y="4568825"/>
          <p14:tracePt t="30366" x="5915025" y="4568825"/>
          <p14:tracePt t="30375" x="5905500" y="4568825"/>
          <p14:tracePt t="30382" x="5897563" y="4568825"/>
          <p14:tracePt t="30392" x="5889625" y="4568825"/>
          <p14:tracePt t="30398" x="5881688" y="4568825"/>
          <p14:tracePt t="30408" x="5873750" y="4568825"/>
          <p14:tracePt t="30414" x="5864225" y="4568825"/>
          <p14:tracePt t="30424" x="5856288" y="4568825"/>
          <p14:tracePt t="30441" x="5840413" y="4568825"/>
          <p14:tracePt t="30478" x="5815013" y="4568825"/>
          <p14:tracePt t="30518" x="5807075" y="4568825"/>
          <p14:tracePt t="30550" x="5807075" y="4560888"/>
          <p14:tracePt t="30574" x="5807075" y="4552950"/>
          <p14:tracePt t="30726" x="5807075" y="4545013"/>
          <p14:tracePt t="30966" x="5815013" y="4545013"/>
          <p14:tracePt t="30982" x="5822950" y="4545013"/>
          <p14:tracePt t="30998" x="5830888" y="4545013"/>
          <p14:tracePt t="31007" x="5856288" y="4545013"/>
          <p14:tracePt t="31014" x="5864225" y="4545013"/>
          <p14:tracePt t="31022" x="5873750" y="4545013"/>
          <p14:tracePt t="31030" x="5889625" y="4535488"/>
          <p14:tracePt t="31041" x="5897563" y="4535488"/>
          <p14:tracePt t="31046" x="5915025" y="4527550"/>
          <p14:tracePt t="31054" x="5930900" y="4511675"/>
          <p14:tracePt t="31062" x="5956300" y="4503738"/>
          <p14:tracePt t="31078" x="5988050" y="4486275"/>
          <p14:tracePt t="31094" x="6013450" y="4478338"/>
          <p14:tracePt t="31102" x="6029325" y="4470400"/>
          <p14:tracePt t="31111" x="6062663" y="4445000"/>
          <p14:tracePt t="31118" x="6062663" y="4437063"/>
          <p14:tracePt t="31128" x="6080125" y="4421188"/>
          <p14:tracePt t="31134" x="6121400" y="4403725"/>
          <p14:tracePt t="31143" x="6137275" y="4403725"/>
          <p14:tracePt t="31150" x="6145213" y="4395788"/>
          <p14:tracePt t="31159" x="6145213" y="4387850"/>
          <p14:tracePt t="31166" x="6162675" y="4379913"/>
          <p14:tracePt t="31176" x="6170613" y="4370388"/>
          <p14:tracePt t="31198" x="6178550" y="4362450"/>
          <p14:tracePt t="31214" x="6186488" y="4338638"/>
          <p14:tracePt t="31225" x="6194425" y="4329113"/>
          <p14:tracePt t="31230" x="6203950" y="4329113"/>
          <p14:tracePt t="31238" x="6219825" y="4313238"/>
          <p14:tracePt t="31246" x="6227763" y="4305300"/>
          <p14:tracePt t="31254" x="6235700" y="4297363"/>
          <p14:tracePt t="31263" x="6261100" y="4297363"/>
          <p14:tracePt t="31278" x="6286500" y="4297363"/>
          <p14:tracePt t="31302" x="6286500" y="4287838"/>
          <p14:tracePt t="31334" x="6294438" y="4287838"/>
          <p14:tracePt t="31343" x="6310313" y="4287838"/>
          <p14:tracePt t="31350" x="6318250" y="4305300"/>
          <p14:tracePt t="31359" x="6327775" y="4329113"/>
          <p14:tracePt t="31366" x="6327775" y="4346575"/>
          <p14:tracePt t="31376" x="6343650" y="4370388"/>
          <p14:tracePt t="31382" x="6351588" y="4395788"/>
          <p14:tracePt t="31392" x="6361113" y="4437063"/>
          <p14:tracePt t="31398" x="6376988" y="4470400"/>
          <p14:tracePt t="31408" x="6384925" y="4494213"/>
          <p14:tracePt t="31414" x="6392863" y="4527550"/>
          <p14:tracePt t="31425" x="6402388" y="4552950"/>
          <p14:tracePt t="31430" x="6410325" y="4576763"/>
          <p14:tracePt t="31438" x="6410325" y="4586288"/>
          <p14:tracePt t="31454" x="6410325" y="4594225"/>
          <p14:tracePt t="31470" x="6410325" y="4602163"/>
          <p14:tracePt t="31478" x="6410325" y="4610100"/>
          <p14:tracePt t="31494" x="6410325" y="4618038"/>
          <p14:tracePt t="31510" x="6410325" y="4627563"/>
          <p14:tracePt t="31518" x="6402388" y="4635500"/>
          <p14:tracePt t="31534" x="6392863" y="4643438"/>
          <p14:tracePt t="31790" x="6384925" y="4643438"/>
          <p14:tracePt t="33350" x="6376988" y="4635500"/>
          <p14:tracePt t="33358" x="6351588" y="4635500"/>
          <p14:tracePt t="33366" x="6343650" y="4618038"/>
          <p14:tracePt t="33374" x="6318250" y="4618038"/>
          <p14:tracePt t="33382" x="6310313" y="4618038"/>
          <p14:tracePt t="33393" x="6294438" y="4610100"/>
          <p14:tracePt t="33398" x="6269038" y="4610100"/>
          <p14:tracePt t="33406" x="6219825" y="4602163"/>
          <p14:tracePt t="33414" x="6162675" y="4586288"/>
          <p14:tracePt t="33422" x="6103938" y="4586288"/>
          <p14:tracePt t="33430" x="6038850" y="4552950"/>
          <p14:tracePt t="33438" x="5980113" y="4545013"/>
          <p14:tracePt t="33446" x="5915025" y="4527550"/>
          <p14:tracePt t="33454" x="5856288" y="4519613"/>
          <p14:tracePt t="33463" x="5807075" y="4511675"/>
          <p14:tracePt t="33470" x="5773738" y="4511675"/>
          <p14:tracePt t="33479" x="5748338" y="4503738"/>
          <p14:tracePt t="33486" x="5740400" y="4494213"/>
          <p14:tracePt t="33495" x="5724525" y="4494213"/>
          <p14:tracePt t="33502" x="5707063" y="4486275"/>
          <p14:tracePt t="33511" x="5699125" y="4486275"/>
          <p14:tracePt t="33528" x="5691188" y="4486275"/>
          <p14:tracePt t="33606" x="5683250" y="4486275"/>
          <p14:tracePt t="50542" x="5716588" y="4486275"/>
          <p14:tracePt t="50549" x="5773738" y="4503738"/>
          <p14:tracePt t="50558" x="5815013" y="4519613"/>
          <p14:tracePt t="50566" x="5822950" y="4527550"/>
          <p14:tracePt t="50749" x="5822950" y="4519613"/>
          <p14:tracePt t="50757" x="5822950" y="4511675"/>
          <p14:tracePt t="50766" x="5799138" y="4478338"/>
          <p14:tracePt t="50775" x="5781675" y="4462463"/>
          <p14:tracePt t="50782" x="5773738" y="4437063"/>
          <p14:tracePt t="50791" x="5765800" y="4421188"/>
          <p14:tracePt t="50853" x="5765800" y="4411663"/>
          <p14:tracePt t="50861" x="5773738" y="4403725"/>
          <p14:tracePt t="50870" x="5799138" y="4395788"/>
          <p14:tracePt t="50877" x="5815013" y="4387850"/>
          <p14:tracePt t="50886" x="5840413" y="4379913"/>
          <p14:tracePt t="50893" x="5864225" y="4362450"/>
          <p14:tracePt t="50901" x="5889625" y="4354513"/>
          <p14:tracePt t="50910" x="5915025" y="4338638"/>
          <p14:tracePt t="50918" x="5922963" y="4338638"/>
          <p14:tracePt t="50925" x="5930900" y="4338638"/>
          <p14:tracePt t="51029" x="5938838" y="4338638"/>
          <p14:tracePt t="51086" x="5980113" y="4346575"/>
          <p14:tracePt t="51093" x="5988050" y="4346575"/>
          <p14:tracePt t="51101" x="5997575" y="4354513"/>
          <p14:tracePt t="51109" x="6005513" y="4362450"/>
          <p14:tracePt t="51117" x="6013450" y="4387850"/>
          <p14:tracePt t="51126" x="6021388" y="4395788"/>
          <p14:tracePt t="51144" x="6038850" y="4411663"/>
          <p14:tracePt t="51158" x="6046788" y="4421188"/>
          <p14:tracePt t="51190" x="6054725" y="4421188"/>
          <p14:tracePt t="51197" x="6062663" y="4429125"/>
          <p14:tracePt t="51207" x="6070600" y="4445000"/>
          <p14:tracePt t="51213" x="6070600" y="4452938"/>
          <p14:tracePt t="51223" x="6088063" y="4462463"/>
          <p14:tracePt t="51229" x="6103938" y="4503738"/>
          <p14:tracePt t="51246" x="6111875" y="4535488"/>
          <p14:tracePt t="51257" x="6121400" y="4552950"/>
          <p14:tracePt t="51261" x="6145213" y="4576763"/>
          <p14:tracePt t="51269" x="6153150" y="4594225"/>
          <p14:tracePt t="51285" x="6162675" y="4594225"/>
          <p14:tracePt t="51293" x="6178550" y="4610100"/>
          <p14:tracePt t="52862" x="6170613" y="4610100"/>
          <p14:tracePt t="52885" x="6162675" y="4618038"/>
          <p14:tracePt t="52894" x="6145213" y="4618038"/>
          <p14:tracePt t="52901" x="6121400" y="4627563"/>
          <p14:tracePt t="52910" x="6070600" y="4651375"/>
          <p14:tracePt t="52917" x="6062663" y="4651375"/>
          <p14:tracePt t="52925" x="6054725" y="4668838"/>
          <p14:tracePt t="52933" x="6021388" y="4668838"/>
          <p14:tracePt t="52942" x="6005513" y="4692650"/>
          <p14:tracePt t="52949" x="5988050" y="4692650"/>
          <p14:tracePt t="52965" x="5972175" y="4702175"/>
          <p14:tracePt t="52981" x="5964238" y="4702175"/>
          <p14:tracePt t="52997" x="5964238" y="4710113"/>
          <p14:tracePt t="53013" x="5956300" y="4718050"/>
          <p14:tracePt t="53023" x="5930900" y="4725988"/>
          <p14:tracePt t="53038" x="5915025" y="4733925"/>
          <p14:tracePt t="53045" x="5889625" y="4743450"/>
          <p14:tracePt t="53061" x="5873750" y="4751388"/>
          <p14:tracePt t="53085" x="5864225" y="4751388"/>
          <p14:tracePt t="53102" x="5856288" y="4751388"/>
          <p14:tracePt t="53110" x="5848350" y="4751388"/>
          <p14:tracePt t="53134" x="5840413" y="4751388"/>
          <p14:tracePt t="53143" x="5822950" y="4751388"/>
          <p14:tracePt t="53149" x="5815013" y="4751388"/>
          <p14:tracePt t="53159" x="5799138" y="4751388"/>
          <p14:tracePt t="53165" x="5773738" y="4751388"/>
          <p14:tracePt t="53175" x="5740400" y="4751388"/>
          <p14:tracePt t="53181" x="5707063" y="4751388"/>
          <p14:tracePt t="53192" x="5691188" y="4751388"/>
          <p14:tracePt t="53197" x="5665788" y="4751388"/>
          <p14:tracePt t="53207" x="5634038" y="4743450"/>
          <p14:tracePt t="53213" x="5583238" y="4733925"/>
          <p14:tracePt t="53224" x="5551488" y="4733925"/>
          <p14:tracePt t="53229" x="5510213" y="4725988"/>
          <p14:tracePt t="53238" x="5484813" y="4718050"/>
          <p14:tracePt t="53245" x="5443538" y="4710113"/>
          <p14:tracePt t="53254" x="5394325" y="4692650"/>
          <p14:tracePt t="53261" x="5335588" y="4668838"/>
          <p14:tracePt t="53269" x="5270500" y="4635500"/>
          <p14:tracePt t="53277" x="5211763" y="4610100"/>
          <p14:tracePt t="53285" x="5162550" y="4586288"/>
          <p14:tracePt t="53302" x="5154613" y="4576763"/>
          <p14:tracePt t="53333" x="5137150" y="4576763"/>
          <p14:tracePt t="53343" x="5113338" y="4576763"/>
          <p14:tracePt t="53349" x="5095875" y="4576763"/>
          <p14:tracePt t="53358" x="5080000" y="4576763"/>
          <p14:tracePt t="53365" x="5046663" y="4576763"/>
          <p14:tracePt t="53375" x="5005388" y="4576763"/>
          <p14:tracePt t="53381" x="4948238" y="4576763"/>
          <p14:tracePt t="53391" x="4881563" y="4568825"/>
          <p14:tracePt t="53397" x="4824413" y="4560888"/>
          <p14:tracePt t="53407" x="4757738" y="4552950"/>
          <p14:tracePt t="53413" x="4683125" y="4545013"/>
          <p14:tracePt t="53425" x="4633913" y="4535488"/>
          <p14:tracePt t="53429" x="4584700" y="4535488"/>
          <p14:tracePt t="53437" x="4543425" y="4535488"/>
          <p14:tracePt t="53445" x="4525963" y="4519613"/>
          <p14:tracePt t="53453" x="4518025" y="4519613"/>
          <p14:tracePt t="53462" x="4476750" y="4503738"/>
          <p14:tracePt t="53469" x="4468813" y="4503738"/>
          <p14:tracePt t="53477" x="4460875" y="4503738"/>
          <p14:tracePt t="53485" x="4452938" y="4503738"/>
          <p14:tracePt t="53494" x="4435475" y="4503738"/>
          <p14:tracePt t="53501" x="4419600" y="4511675"/>
          <p14:tracePt t="53510" x="4402138" y="4519613"/>
          <p14:tracePt t="53517" x="4378325" y="4519613"/>
          <p14:tracePt t="53527" x="4344988" y="4527550"/>
          <p14:tracePt t="53533" x="4295775" y="4535488"/>
          <p14:tracePt t="53543" x="4262438" y="4545013"/>
          <p14:tracePt t="53549" x="4221163" y="4552950"/>
          <p14:tracePt t="53559" x="4195763" y="4568825"/>
          <p14:tracePt t="53569" x="4171950" y="4576763"/>
          <p14:tracePt t="53575" x="4162425" y="4586288"/>
          <p14:tracePt t="53581" x="4146550" y="4594225"/>
          <p14:tracePt t="53591" x="4130675" y="4618038"/>
          <p14:tracePt t="53597" x="4097338" y="4635500"/>
          <p14:tracePt t="53608" x="4079875" y="4643438"/>
          <p14:tracePt t="53613" x="4048125" y="4651375"/>
          <p14:tracePt t="53625" x="4006850" y="4668838"/>
          <p14:tracePt t="53629" x="3973513" y="4692650"/>
          <p14:tracePt t="53638" x="3932238" y="4718050"/>
          <p14:tracePt t="53646" x="3890963" y="4743450"/>
          <p14:tracePt t="53653" x="3857625" y="4759325"/>
          <p14:tracePt t="53661" x="3816350" y="4784725"/>
          <p14:tracePt t="53669" x="3775075" y="4808538"/>
          <p14:tracePt t="53677" x="3741738" y="4833938"/>
          <p14:tracePt t="53685" x="3692525" y="4857750"/>
          <p14:tracePt t="53694" x="3651250" y="4875213"/>
          <p14:tracePt t="53701" x="3625850" y="4875213"/>
          <p14:tracePt t="53711" x="3617913" y="4875213"/>
          <p14:tracePt t="53718" x="3609975" y="4883150"/>
          <p14:tracePt t="53727" x="3609975" y="4891088"/>
          <p14:tracePt t="53749" x="3602038" y="4899025"/>
          <p14:tracePt t="53759" x="3592513" y="4899025"/>
          <p14:tracePt t="53766" x="3584575" y="4899025"/>
          <p14:tracePt t="53775" x="3560763" y="4899025"/>
          <p14:tracePt t="53782" x="3527425" y="4899025"/>
          <p14:tracePt t="53791" x="3502025" y="4899025"/>
          <p14:tracePt t="53798" x="3486150" y="4908550"/>
          <p14:tracePt t="53808" x="3478213" y="4908550"/>
          <p14:tracePt t="53814" x="3468688" y="4908550"/>
          <p14:tracePt t="53825" x="3460750" y="4908550"/>
          <p14:tracePt t="53829" x="3452813" y="4908550"/>
          <p14:tracePt t="53894" x="3444875" y="4908550"/>
          <p14:tracePt t="53910" x="3436938" y="4908550"/>
          <p14:tracePt t="53933" x="3436938" y="4899025"/>
          <p14:tracePt t="53942" x="3427413" y="4883150"/>
          <p14:tracePt t="53959" x="3427413" y="4875213"/>
          <p14:tracePt t="53965" x="3411538" y="4849813"/>
          <p14:tracePt t="53990" x="3411538" y="4841875"/>
          <p14:tracePt t="54029" x="3411538" y="4833938"/>
          <p14:tracePt t="54101" x="3411538" y="4826000"/>
          <p14:tracePt t="54125" x="3411538" y="4816475"/>
          <p14:tracePt t="54173" x="3419475" y="4808538"/>
          <p14:tracePt t="54349" x="3419475" y="4800600"/>
          <p14:tracePt t="54373" x="3419475" y="4792663"/>
          <p14:tracePt t="54421" x="3427413" y="4792663"/>
          <p14:tracePt t="54437" x="3436938" y="4792663"/>
          <p14:tracePt t="54445" x="3436938" y="4784725"/>
          <p14:tracePt t="54461" x="3444875" y="4775200"/>
          <p14:tracePt t="54686" x="3452813" y="4767263"/>
          <p14:tracePt t="54854" x="3452813" y="4751388"/>
          <p14:tracePt t="54942" x="3452813" y="4743450"/>
          <p14:tracePt t="54949" x="3468688" y="4743450"/>
          <p14:tracePt t="54958" x="3502025" y="4733925"/>
          <p14:tracePt t="54990" x="3509963" y="4733925"/>
          <p14:tracePt t="54997" x="3543300" y="4725988"/>
          <p14:tracePt t="55005" x="3543300" y="4718050"/>
          <p14:tracePt t="55013" x="3551238" y="4718050"/>
          <p14:tracePt t="55029" x="3576638" y="4710113"/>
          <p14:tracePt t="55037" x="3602038" y="4702175"/>
          <p14:tracePt t="55061" x="3602038" y="4692650"/>
          <p14:tracePt t="55069" x="3617913" y="4684713"/>
          <p14:tracePt t="55079" x="3633788" y="4684713"/>
          <p14:tracePt t="55085" x="3643313" y="4684713"/>
          <p14:tracePt t="55095" x="3659188" y="4684713"/>
          <p14:tracePt t="55101" x="3675063" y="4676775"/>
          <p14:tracePt t="55111" x="3692525" y="4676775"/>
          <p14:tracePt t="55117" x="3700463" y="4676775"/>
          <p14:tracePt t="55127" x="3708400" y="4676775"/>
          <p14:tracePt t="55145" x="3716338" y="4676775"/>
          <p14:tracePt t="55149" x="3733800" y="4676775"/>
          <p14:tracePt t="55160" x="3741738" y="4676775"/>
          <p14:tracePt t="55165" x="3757613" y="4668838"/>
          <p14:tracePt t="55177" x="3783013" y="4668838"/>
          <p14:tracePt t="55181" x="3816350" y="4660900"/>
          <p14:tracePt t="55192" x="3865563" y="4660900"/>
          <p14:tracePt t="55197" x="3906838" y="4651375"/>
          <p14:tracePt t="55206" x="3965575" y="4651375"/>
          <p14:tracePt t="55213" x="4030663" y="4651375"/>
          <p14:tracePt t="55221" x="4089400" y="4651375"/>
          <p14:tracePt t="55229" x="4130675" y="4651375"/>
          <p14:tracePt t="55237" x="4179888" y="4651375"/>
          <p14:tracePt t="55245" x="4213225" y="4651375"/>
          <p14:tracePt t="55253" x="4254500" y="4651375"/>
          <p14:tracePt t="55262" x="4303713" y="4651375"/>
          <p14:tracePt t="55269" x="4337050" y="4651375"/>
          <p14:tracePt t="55278" x="4378325" y="4651375"/>
          <p14:tracePt t="55285" x="4402138" y="4651375"/>
          <p14:tracePt t="55295" x="4411663" y="4651375"/>
          <p14:tracePt t="55301" x="4419600" y="4651375"/>
          <p14:tracePt t="55311" x="4427538" y="4651375"/>
          <p14:tracePt t="55318" x="4452938" y="4651375"/>
          <p14:tracePt t="55328" x="4460875" y="4651375"/>
          <p14:tracePt t="55333" x="4494213" y="4651375"/>
          <p14:tracePt t="55343" x="4518025" y="4651375"/>
          <p14:tracePt t="55349" x="4543425" y="4651375"/>
          <p14:tracePt t="55359" x="4567238" y="4651375"/>
          <p14:tracePt t="55365" x="4592638" y="4651375"/>
          <p14:tracePt t="55377" x="4618038" y="4651375"/>
          <p14:tracePt t="55381" x="4633913" y="4651375"/>
          <p14:tracePt t="55390" x="4667250" y="4643438"/>
          <p14:tracePt t="55397" x="4708525" y="4643438"/>
          <p14:tracePt t="55406" x="4724400" y="4627563"/>
          <p14:tracePt t="55413" x="4757738" y="4627563"/>
          <p14:tracePt t="55429" x="4783138" y="4618038"/>
          <p14:tracePt t="55437" x="4799013" y="4618038"/>
          <p14:tracePt t="55445" x="4814888" y="4618038"/>
          <p14:tracePt t="55453" x="4840288" y="4610100"/>
          <p14:tracePt t="55469" x="4848225" y="4610100"/>
          <p14:tracePt t="55479" x="4857750" y="4610100"/>
          <p14:tracePt t="55485" x="4873625" y="4602163"/>
          <p14:tracePt t="55501" x="4881563" y="4602163"/>
          <p14:tracePt t="55511" x="4899025" y="4602163"/>
          <p14:tracePt t="55529" x="4906963" y="4602163"/>
          <p14:tracePt t="55533" x="4922838" y="4602163"/>
          <p14:tracePt t="55543" x="4930775" y="4602163"/>
          <p14:tracePt t="55549" x="4964113" y="4602163"/>
          <p14:tracePt t="55560" x="4997450" y="4602163"/>
          <p14:tracePt t="55565" x="5030788" y="4602163"/>
          <p14:tracePt t="55578" x="5054600" y="4602163"/>
          <p14:tracePt t="55581" x="5095875" y="4602163"/>
          <p14:tracePt t="55590" x="5113338" y="4602163"/>
          <p14:tracePt t="55597" x="5146675" y="4602163"/>
          <p14:tracePt t="55606" x="5187950" y="4602163"/>
          <p14:tracePt t="55613" x="5229225" y="4602163"/>
          <p14:tracePt t="55622" x="5286375" y="4610100"/>
          <p14:tracePt t="55629" x="5353050" y="4618038"/>
          <p14:tracePt t="55637" x="5418138" y="4627563"/>
          <p14:tracePt t="55646" x="5500688" y="4635500"/>
          <p14:tracePt t="55653" x="5559425" y="4643438"/>
          <p14:tracePt t="55662" x="5616575" y="4651375"/>
          <p14:tracePt t="55669" x="5657850" y="4660900"/>
          <p14:tracePt t="55679" x="5675313" y="4660900"/>
          <p14:tracePt t="55685" x="5691188" y="4668838"/>
          <p14:tracePt t="55695" x="5724525" y="4676775"/>
          <p14:tracePt t="55701" x="5732463" y="4676775"/>
          <p14:tracePt t="55712" x="5748338" y="4684713"/>
          <p14:tracePt t="55717" x="5799138" y="4710113"/>
          <p14:tracePt t="55728" x="5840413" y="4725988"/>
          <p14:tracePt t="55733" x="5864225" y="4725988"/>
          <p14:tracePt t="55743" x="5915025" y="4733925"/>
          <p14:tracePt t="55749" x="5946775" y="4751388"/>
          <p14:tracePt t="55759" x="6005513" y="4775200"/>
          <p14:tracePt t="55765" x="6088063" y="4816475"/>
          <p14:tracePt t="55777" x="6178550" y="4841875"/>
          <p14:tracePt t="55781" x="6269038" y="4875213"/>
          <p14:tracePt t="55790" x="6351588" y="4908550"/>
          <p14:tracePt t="55797" x="6434138" y="4940300"/>
          <p14:tracePt t="55805" x="6492875" y="4973638"/>
          <p14:tracePt t="55813" x="6542088" y="4999038"/>
          <p14:tracePt t="55821" x="6550025" y="5006975"/>
          <p14:tracePt t="55830" x="6575425" y="5032375"/>
          <p14:tracePt t="55837" x="6583363" y="5040313"/>
          <p14:tracePt t="55846" x="6616700" y="5089525"/>
          <p14:tracePt t="55853" x="6650038" y="5138738"/>
          <p14:tracePt t="55863" x="6681788" y="5180013"/>
          <p14:tracePt t="55869" x="6681788" y="5197475"/>
          <p14:tracePt t="55892" x="6723063" y="5280025"/>
          <p14:tracePt t="55896" x="6748463" y="5337175"/>
          <p14:tracePt t="55901" x="6756400" y="5387975"/>
          <p14:tracePt t="55912" x="6764338" y="5429250"/>
          <p14:tracePt t="55917" x="6764338" y="5486400"/>
          <p14:tracePt t="55928" x="6764338" y="5527675"/>
          <p14:tracePt t="55933" x="6764338" y="5576888"/>
          <p14:tracePt t="55942" x="6748463" y="5610225"/>
          <p14:tracePt t="55949" x="6732588" y="5651500"/>
          <p14:tracePt t="55958" x="6707188" y="5692775"/>
          <p14:tracePt t="55965" x="6691313" y="5726113"/>
          <p14:tracePt t="55975" x="6657975" y="5759450"/>
          <p14:tracePt t="55981" x="6632575" y="5783263"/>
          <p14:tracePt t="55989" x="6624638" y="5816600"/>
          <p14:tracePt t="55997" x="6599238" y="5849938"/>
          <p14:tracePt t="56005" x="6567488" y="5891213"/>
          <p14:tracePt t="56013" x="6534150" y="5924550"/>
          <p14:tracePt t="56021" x="6484938" y="5965825"/>
          <p14:tracePt t="56029" x="6418263" y="5989638"/>
          <p14:tracePt t="56037" x="6343650" y="6015038"/>
          <p14:tracePt t="56045" x="6276975" y="6040438"/>
          <p14:tracePt t="56053" x="6219825" y="6056313"/>
          <p14:tracePt t="56061" x="6137275" y="6073775"/>
          <p14:tracePt t="56069" x="6054725" y="6097588"/>
          <p14:tracePt t="56078" x="5938838" y="6115050"/>
          <p14:tracePt t="56085" x="5830888" y="6130925"/>
          <p14:tracePt t="56095" x="5732463" y="6138863"/>
          <p14:tracePt t="56101" x="5634038" y="6146800"/>
          <p14:tracePt t="56111" x="5534025" y="6146800"/>
          <p14:tracePt t="56117" x="5435600" y="6146800"/>
          <p14:tracePt t="56128" x="5353050" y="6156325"/>
          <p14:tracePt t="56133" x="5286375" y="6164263"/>
          <p14:tracePt t="56143" x="5211763" y="6172200"/>
          <p14:tracePt t="56149" x="5146675" y="6172200"/>
          <p14:tracePt t="56159" x="5080000" y="6172200"/>
          <p14:tracePt t="56165" x="5030788" y="6172200"/>
          <p14:tracePt t="56175" x="4997450" y="6172200"/>
          <p14:tracePt t="56229" x="4972050" y="6172200"/>
          <p14:tracePt t="56237" x="4956175" y="6172200"/>
          <p14:tracePt t="56246" x="4922838" y="6172200"/>
          <p14:tracePt t="56254" x="4899025" y="6172200"/>
          <p14:tracePt t="56262" x="4865688" y="6172200"/>
          <p14:tracePt t="56269" x="4848225" y="6172200"/>
          <p14:tracePt t="56285" x="4832350" y="6172200"/>
          <p14:tracePt t="56295" x="4814888" y="6172200"/>
          <p14:tracePt t="56301" x="4814888" y="6180138"/>
          <p14:tracePt t="56311" x="4799013" y="6188075"/>
          <p14:tracePt t="56317" x="4791075" y="6188075"/>
          <p14:tracePt t="56328" x="4765675" y="6188075"/>
          <p14:tracePt t="56333" x="4741863" y="6188075"/>
          <p14:tracePt t="56343" x="4716463" y="6188075"/>
          <p14:tracePt t="56349" x="4700588" y="6188075"/>
          <p14:tracePt t="56360" x="4683125" y="6188075"/>
          <p14:tracePt t="56365" x="4649788" y="6188075"/>
          <p14:tracePt t="56376" x="4618038" y="6188075"/>
          <p14:tracePt t="56381" x="4576763" y="6188075"/>
          <p14:tracePt t="56390" x="4525963" y="6188075"/>
          <p14:tracePt t="56397" x="4494213" y="6188075"/>
          <p14:tracePt t="56405" x="4443413" y="6188075"/>
          <p14:tracePt t="56421" x="4435475" y="6188075"/>
          <p14:tracePt t="56533" x="4419600" y="6180138"/>
          <p14:tracePt t="56645" x="4419600" y="6172200"/>
          <p14:tracePt t="56653" x="4419600" y="6164263"/>
          <p14:tracePt t="56679" x="4427538" y="6156325"/>
          <p14:tracePt t="56685" x="4427538" y="6146800"/>
          <p14:tracePt t="56711" x="4435475" y="6146800"/>
          <p14:tracePt t="56726" x="4443413" y="6146800"/>
          <p14:tracePt t="56789" x="4460875" y="6138863"/>
          <p14:tracePt t="56813" x="4468813" y="6138863"/>
          <p14:tracePt t="56821" x="4468813" y="6130925"/>
          <p14:tracePt t="56829" x="4476750" y="6130925"/>
          <p14:tracePt t="56846" x="4502150" y="6130925"/>
          <p14:tracePt t="56854" x="4510088" y="6122988"/>
          <p14:tracePt t="56869" x="4518025" y="6122988"/>
          <p14:tracePt t="56957" x="4525963" y="6122988"/>
          <p14:tracePt t="56973" x="4543425" y="6115050"/>
          <p14:tracePt t="56989" x="4559300" y="6115050"/>
          <p14:tracePt t="56997" x="4567238" y="6105525"/>
          <p14:tracePt t="57013" x="4584700" y="6097588"/>
          <p14:tracePt t="57101" x="4592638" y="6097588"/>
          <p14:tracePt t="57117" x="4592638" y="6089650"/>
          <p14:tracePt t="57126" x="4600575" y="6089650"/>
          <p14:tracePt t="57133" x="4618038" y="6081713"/>
          <p14:tracePt t="57142" x="4625975" y="6073775"/>
          <p14:tracePt t="57149" x="4641850" y="6073775"/>
          <p14:tracePt t="57165" x="4659313" y="6064250"/>
          <p14:tracePt t="57174" x="4675188" y="6064250"/>
          <p14:tracePt t="57181" x="4683125" y="6064250"/>
          <p14:tracePt t="57189" x="4700588" y="6064250"/>
          <p14:tracePt t="57197" x="4708525" y="6064250"/>
          <p14:tracePt t="57213" x="4724400" y="6064250"/>
          <p14:tracePt t="57230" x="4732338" y="6064250"/>
          <p14:tracePt t="57237" x="4741863" y="6064250"/>
          <p14:tracePt t="57262" x="4749800" y="6064250"/>
          <p14:tracePt t="57269" x="4773613" y="6064250"/>
          <p14:tracePt t="57279" x="4791075" y="6064250"/>
          <p14:tracePt t="57285" x="4806950" y="6064250"/>
          <p14:tracePt t="57295" x="4824413" y="6064250"/>
          <p14:tracePt t="57301" x="4840288" y="6064250"/>
          <p14:tracePt t="57311" x="4865688" y="6064250"/>
          <p14:tracePt t="57317" x="4899025" y="6064250"/>
          <p14:tracePt t="57329" x="4922838" y="6064250"/>
          <p14:tracePt t="57333" x="4940300" y="6064250"/>
          <p14:tracePt t="57349" x="4948238" y="6064250"/>
          <p14:tracePt t="57357" x="4956175" y="6064250"/>
          <p14:tracePt t="57366" x="4964113" y="6064250"/>
          <p14:tracePt t="57373" x="4997450" y="6081713"/>
          <p14:tracePt t="57381" x="5013325" y="6081713"/>
          <p14:tracePt t="57389" x="5038725" y="6081713"/>
          <p14:tracePt t="57397" x="5054600" y="6081713"/>
          <p14:tracePt t="57405" x="5087938" y="6081713"/>
          <p14:tracePt t="57413" x="5105400" y="6081713"/>
          <p14:tracePt t="57421" x="5146675" y="6081713"/>
          <p14:tracePt t="57430" x="5178425" y="6081713"/>
          <p14:tracePt t="57437" x="5195888" y="6081713"/>
          <p14:tracePt t="57446" x="5229225" y="6081713"/>
          <p14:tracePt t="57453" x="5253038" y="6081713"/>
          <p14:tracePt t="57463" x="5278438" y="6081713"/>
          <p14:tracePt t="57469" x="5311775" y="6081713"/>
          <p14:tracePt t="57479" x="5319713" y="6081713"/>
          <p14:tracePt t="57485" x="5327650" y="6081713"/>
          <p14:tracePt t="57495" x="5335588" y="6081713"/>
          <p14:tracePt t="57597" x="5345113" y="6081713"/>
          <p14:tracePt t="57693" x="5353050" y="6081713"/>
          <p14:tracePt t="57701" x="5360988" y="6081713"/>
          <p14:tracePt t="57717" x="5368925" y="6081713"/>
          <p14:tracePt t="57733" x="5376863" y="6081713"/>
          <p14:tracePt t="57789" x="5386388" y="6081713"/>
          <p14:tracePt t="57797" x="5410200" y="6081713"/>
          <p14:tracePt t="57805" x="5427663" y="6081713"/>
          <p14:tracePt t="57814" x="5451475" y="6081713"/>
          <p14:tracePt t="57822" x="5459413" y="6081713"/>
          <p14:tracePt t="57830" x="5468938" y="6081713"/>
          <p14:tracePt t="57862" x="5484813" y="6089650"/>
          <p14:tracePt t="57869" x="5492750" y="6089650"/>
          <p14:tracePt t="57879" x="5500688" y="6089650"/>
          <p14:tracePt t="57897" x="5526088" y="6089650"/>
          <p14:tracePt t="57901" x="5541963" y="6089650"/>
          <p14:tracePt t="57911" x="5559425" y="6089650"/>
          <p14:tracePt t="57928" x="5575300" y="6089650"/>
          <p14:tracePt t="57958" x="5583238" y="6089650"/>
          <p14:tracePt t="57973" x="5592763" y="6089650"/>
          <p14:tracePt t="57989" x="5600700" y="6089650"/>
          <p14:tracePt t="57997" x="5608638" y="6089650"/>
          <p14:tracePt t="58005" x="5616575" y="6089650"/>
          <p14:tracePt t="58013" x="5624513" y="6089650"/>
          <p14:tracePt t="58030" x="5641975" y="6089650"/>
          <p14:tracePt t="58037" x="5657850" y="6089650"/>
          <p14:tracePt t="58053" x="5665788" y="6089650"/>
          <p14:tracePt t="58069" x="5675313" y="6089650"/>
          <p14:tracePt t="58085" x="5691188" y="6089650"/>
          <p14:tracePt t="58096" x="5699125" y="6089650"/>
          <p14:tracePt t="58102" x="5732463" y="6089650"/>
          <p14:tracePt t="58111" x="5740400" y="6089650"/>
          <p14:tracePt t="58117" x="5773738" y="6089650"/>
          <p14:tracePt t="58128" x="5807075" y="6089650"/>
          <p14:tracePt t="58133" x="5830888" y="6089650"/>
          <p14:tracePt t="58144" x="5856288" y="6089650"/>
          <p14:tracePt t="58149" x="5873750" y="6089650"/>
          <p14:tracePt t="58158" x="5881688" y="6089650"/>
          <p14:tracePt t="58165" x="5889625" y="6089650"/>
          <p14:tracePt t="58173" x="5915025" y="6089650"/>
          <p14:tracePt t="58181" x="5930900" y="6089650"/>
          <p14:tracePt t="58189" x="5956300" y="6097588"/>
          <p14:tracePt t="58197" x="5980113" y="6097588"/>
          <p14:tracePt t="58205" x="6005513" y="6097588"/>
          <p14:tracePt t="58214" x="6038850" y="6097588"/>
          <p14:tracePt t="58221" x="6054725" y="6097588"/>
          <p14:tracePt t="58230" x="6070600" y="6097588"/>
          <p14:tracePt t="58237" x="6096000" y="6097588"/>
          <p14:tracePt t="58247" x="6103938" y="6097588"/>
          <p14:tracePt t="58253" x="6145213" y="6115050"/>
          <p14:tracePt t="58263" x="6170613" y="6115050"/>
          <p14:tracePt t="58269" x="6178550" y="6115050"/>
          <p14:tracePt t="58285" x="6186488" y="6115050"/>
          <p14:tracePt t="58295" x="6194425" y="6115050"/>
          <p14:tracePt t="58301" x="6219825" y="6115050"/>
          <p14:tracePt t="58311" x="6261100" y="6115050"/>
          <p14:tracePt t="58317" x="6310313" y="6115050"/>
          <p14:tracePt t="58328" x="6327775" y="6115050"/>
          <p14:tracePt t="58333" x="6361113" y="6115050"/>
          <p14:tracePt t="58342" x="6418263" y="6122988"/>
          <p14:tracePt t="58349" x="6484938" y="6122988"/>
          <p14:tracePt t="58357" x="6550025" y="6122988"/>
          <p14:tracePt t="58365" x="6616700" y="6122988"/>
          <p14:tracePt t="58373" x="6673850" y="6122988"/>
          <p14:tracePt t="58381" x="6723063" y="6122988"/>
          <p14:tracePt t="58389" x="6773863" y="6122988"/>
          <p14:tracePt t="58397" x="6805613" y="6122988"/>
          <p14:tracePt t="58405" x="6831013" y="6122988"/>
          <p14:tracePt t="58414" x="6856413" y="6122988"/>
          <p14:tracePt t="58421" x="6880225" y="6122988"/>
          <p14:tracePt t="58430" x="6905625" y="6122988"/>
          <p14:tracePt t="58437" x="6931025" y="6122988"/>
          <p14:tracePt t="58447" x="6962775" y="6122988"/>
          <p14:tracePt t="58454" x="7004050" y="6122988"/>
          <p14:tracePt t="58463" x="7054850" y="6122988"/>
          <p14:tracePt t="58469" x="7096125" y="6122988"/>
          <p14:tracePt t="58479" x="7145338" y="6122988"/>
          <p14:tracePt t="58485" x="7178675" y="6122988"/>
          <p14:tracePt t="58495" x="7219950" y="6122988"/>
          <p14:tracePt t="58501" x="7251700" y="6122988"/>
          <p14:tracePt t="58511" x="7285038" y="6122988"/>
          <p14:tracePt t="58517" x="7326313" y="6122988"/>
          <p14:tracePt t="58528" x="7359650" y="6122988"/>
          <p14:tracePt t="58534" x="7392988" y="6122988"/>
          <p14:tracePt t="58547" x="7459663" y="6130925"/>
          <p14:tracePt t="58549" x="7524750" y="6146800"/>
          <p14:tracePt t="58557" x="7607300" y="6172200"/>
          <p14:tracePt t="58565" x="7666038" y="6180138"/>
          <p14:tracePt t="58573" x="7739063" y="6180138"/>
          <p14:tracePt t="58581" x="7805738" y="6188075"/>
          <p14:tracePt t="58589" x="7854950" y="6188075"/>
          <p14:tracePt t="58597" x="7888288" y="6197600"/>
          <p14:tracePt t="58605" x="7921625" y="6205538"/>
          <p14:tracePt t="58614" x="7937500" y="6213475"/>
          <p14:tracePt t="58621" x="7970838" y="6213475"/>
          <p14:tracePt t="58632" x="7996238" y="6221413"/>
          <p14:tracePt t="58637" x="8004175" y="6221413"/>
          <p14:tracePt t="58647" x="8020050" y="6221413"/>
          <p14:tracePt t="58654" x="8029575" y="6221413"/>
          <p14:tracePt t="58663" x="8037513" y="6221413"/>
          <p14:tracePt t="58669" x="8045450" y="6221413"/>
          <p14:tracePt t="58679" x="8061325" y="6221413"/>
          <p14:tracePt t="58686" x="8094663" y="6238875"/>
          <p14:tracePt t="58696" x="8128000" y="6238875"/>
          <p14:tracePt t="58702" x="8143875" y="6238875"/>
          <p14:tracePt t="58711" x="8177213" y="6254750"/>
          <p14:tracePt t="58717" x="8218488" y="6254750"/>
          <p14:tracePt t="58728" x="8226425" y="6254750"/>
          <p14:tracePt t="58733" x="8243888" y="6254750"/>
          <p14:tracePt t="58742" x="8251825" y="6254750"/>
          <p14:tracePt t="58749" x="8267700" y="6254750"/>
          <p14:tracePt t="58757" x="8285163" y="6254750"/>
          <p14:tracePt t="58765" x="8301038" y="6254750"/>
          <p14:tracePt t="58773" x="8308975" y="6262688"/>
          <p14:tracePt t="58789" x="8318500" y="6262688"/>
          <p14:tracePt t="58837" x="8318500" y="6270625"/>
          <p14:tracePt t="58877" x="8318500" y="6288088"/>
          <p14:tracePt t="58886" x="8277225" y="6303963"/>
          <p14:tracePt t="58894" x="8235950" y="6311900"/>
          <p14:tracePt t="58902" x="8202613" y="6321425"/>
          <p14:tracePt t="58912" x="8169275" y="6321425"/>
          <p14:tracePt t="58918" x="8102600" y="6321425"/>
          <p14:tracePt t="58928" x="8029575" y="6321425"/>
          <p14:tracePt t="58933" x="7937500" y="6329363"/>
          <p14:tracePt t="58941" x="7854950" y="6337300"/>
          <p14:tracePt t="58949" x="7772400" y="6345238"/>
          <p14:tracePt t="58957" x="7681913" y="6345238"/>
          <p14:tracePt t="58965" x="7591425" y="6345238"/>
          <p14:tracePt t="58973" x="7516813" y="6345238"/>
          <p14:tracePt t="58981" x="7459663" y="6345238"/>
          <p14:tracePt t="58989" x="7408863" y="6345238"/>
          <p14:tracePt t="58998" x="7359650" y="6345238"/>
          <p14:tracePt t="59005" x="7318375" y="6345238"/>
          <p14:tracePt t="59014" x="7285038" y="6345238"/>
          <p14:tracePt t="59021" x="7235825" y="6345238"/>
          <p14:tracePt t="59031" x="7186613" y="6345238"/>
          <p14:tracePt t="59037" x="7104063" y="6345238"/>
          <p14:tracePt t="59047" x="7029450" y="6345238"/>
          <p14:tracePt t="59053" x="6954838" y="6345238"/>
          <p14:tracePt t="59063" x="6864350" y="6345238"/>
          <p14:tracePt t="59069" x="6773863" y="6345238"/>
          <p14:tracePt t="59079" x="6699250" y="6345238"/>
          <p14:tracePt t="59086" x="6624638" y="6345238"/>
          <p14:tracePt t="59095" x="6567488" y="6345238"/>
          <p14:tracePt t="59102" x="6500813" y="6345238"/>
          <p14:tracePt t="59112" x="6443663" y="6345238"/>
          <p14:tracePt t="59117" x="6376988" y="6345238"/>
          <p14:tracePt t="59126" x="6310313" y="6345238"/>
          <p14:tracePt t="59133" x="6235700" y="6345238"/>
          <p14:tracePt t="59142" x="6170613" y="6345238"/>
          <p14:tracePt t="59149" x="6096000" y="6345238"/>
          <p14:tracePt t="59157" x="6013450" y="6345238"/>
          <p14:tracePt t="59165" x="5930900" y="6345238"/>
          <p14:tracePt t="59173" x="5848350" y="6345238"/>
          <p14:tracePt t="59181" x="5765800" y="6345238"/>
          <p14:tracePt t="59189" x="5675313" y="6329363"/>
          <p14:tracePt t="59198" x="5575300" y="6321425"/>
          <p14:tracePt t="59205" x="5484813" y="6311900"/>
          <p14:tracePt t="59215" x="5386388" y="6311900"/>
          <p14:tracePt t="59221" x="5278438" y="6288088"/>
          <p14:tracePt t="59231" x="5154613" y="6270625"/>
          <p14:tracePt t="59237" x="5005388" y="6262688"/>
          <p14:tracePt t="59247" x="4899025" y="6262688"/>
          <p14:tracePt t="59253" x="4757738" y="6238875"/>
          <p14:tracePt t="59263" x="4633913" y="6221413"/>
          <p14:tracePt t="59269" x="4510088" y="6205538"/>
          <p14:tracePt t="59279" x="4402138" y="6197600"/>
          <p14:tracePt t="59285" x="4337050" y="6188075"/>
          <p14:tracePt t="59295" x="4270375" y="6172200"/>
          <p14:tracePt t="59301" x="4213225" y="6172200"/>
          <p14:tracePt t="59312" x="4154488" y="6164263"/>
          <p14:tracePt t="59318" x="4097338" y="6146800"/>
          <p14:tracePt t="59326" x="4056063" y="6138863"/>
          <p14:tracePt t="59333" x="4006850" y="6122988"/>
          <p14:tracePt t="59341" x="3956050" y="6105525"/>
          <p14:tracePt t="59349" x="3898900" y="6089650"/>
          <p14:tracePt t="59357" x="3849688" y="6073775"/>
          <p14:tracePt t="59366" x="3798888" y="6064250"/>
          <p14:tracePt t="59373" x="3749675" y="6056313"/>
          <p14:tracePt t="59382" x="3684588" y="6048375"/>
          <p14:tracePt t="59389" x="3617913" y="6048375"/>
          <p14:tracePt t="59398" x="3535363" y="6048375"/>
          <p14:tracePt t="59405" x="3468688" y="6048375"/>
          <p14:tracePt t="59414" x="3386138" y="6048375"/>
          <p14:tracePt t="59421" x="3303588" y="6048375"/>
          <p14:tracePt t="59431" x="3221038" y="6048375"/>
          <p14:tracePt t="59437" x="3130550" y="6048375"/>
          <p14:tracePt t="59447" x="3048000" y="6048375"/>
          <p14:tracePt t="59453" x="2957513" y="6048375"/>
          <p14:tracePt t="59463" x="2867025" y="6040438"/>
          <p14:tracePt t="59469" x="2767013" y="6040438"/>
          <p14:tracePt t="59479" x="2684463" y="6040438"/>
          <p14:tracePt t="59485" x="2593975" y="6032500"/>
          <p14:tracePt t="59495" x="2503488" y="6032500"/>
          <p14:tracePt t="59501" x="2428875" y="6015038"/>
          <p14:tracePt t="59512" x="2362200" y="6007100"/>
          <p14:tracePt t="59517" x="2354263" y="6007100"/>
          <p14:tracePt t="59533" x="2346325" y="6007100"/>
          <p14:tracePt t="59541" x="2328863" y="5989638"/>
          <p14:tracePt t="59557" x="2320925" y="5989638"/>
          <p14:tracePt t="60165" x="2320925" y="5981700"/>
          <p14:tracePt t="60173" x="2346325" y="5981700"/>
          <p14:tracePt t="60182" x="2403475" y="5981700"/>
          <p14:tracePt t="60189" x="2470150" y="5973763"/>
          <p14:tracePt t="60198" x="2535238" y="5965825"/>
          <p14:tracePt t="60205" x="2609850" y="5948363"/>
          <p14:tracePt t="60215" x="2668588" y="5948363"/>
          <p14:tracePt t="60222" x="2725738" y="5948363"/>
          <p14:tracePt t="60231" x="2759075" y="5940425"/>
          <p14:tracePt t="60237" x="2800350" y="5932488"/>
          <p14:tracePt t="60247" x="2825750" y="5924550"/>
          <p14:tracePt t="60253" x="2857500" y="5924550"/>
          <p14:tracePt t="60264" x="2890838" y="5916613"/>
          <p14:tracePt t="60269" x="2932113" y="5907088"/>
          <p14:tracePt t="60280" x="2973388" y="5907088"/>
          <p14:tracePt t="60285" x="3032125" y="5891213"/>
          <p14:tracePt t="60296" x="3089275" y="5883275"/>
          <p14:tracePt t="60301" x="3146425" y="5883275"/>
          <p14:tracePt t="60309" x="3213100" y="5883275"/>
          <p14:tracePt t="60317" x="3287713" y="5883275"/>
          <p14:tracePt t="60325" x="3354388" y="5883275"/>
          <p14:tracePt t="60333" x="3419475" y="5883275"/>
          <p14:tracePt t="60341" x="3509963" y="5883275"/>
          <p14:tracePt t="60349" x="3609975" y="5883275"/>
          <p14:tracePt t="60357" x="3708400" y="5891213"/>
          <p14:tracePt t="60366" x="3783013" y="5907088"/>
          <p14:tracePt t="60373" x="3873500" y="5907088"/>
          <p14:tracePt t="60382" x="3965575" y="5916613"/>
          <p14:tracePt t="60389" x="4038600" y="5924550"/>
          <p14:tracePt t="60399" x="4121150" y="5932488"/>
          <p14:tracePt t="60406" x="4187825" y="5932488"/>
          <p14:tracePt t="60414" x="4262438" y="5940425"/>
          <p14:tracePt t="60422" x="4329113" y="5948363"/>
          <p14:tracePt t="60430" x="4394200" y="5948363"/>
          <p14:tracePt t="60438" x="4460875" y="5948363"/>
          <p14:tracePt t="60447" x="4518025" y="5948363"/>
          <p14:tracePt t="60457" x="4576763" y="5948363"/>
          <p14:tracePt t="60463" x="4641850" y="5948363"/>
          <p14:tracePt t="60469" x="4708525" y="5948363"/>
          <p14:tracePt t="60481" x="4757738" y="5948363"/>
          <p14:tracePt t="60485" x="4806950" y="5948363"/>
          <p14:tracePt t="60496" x="4848225" y="5948363"/>
          <p14:tracePt t="60733" x="4873625" y="5948363"/>
          <p14:tracePt t="60741" x="4889500" y="5948363"/>
          <p14:tracePt t="60749" x="4914900" y="5948363"/>
          <p14:tracePt t="60757" x="4972050" y="5948363"/>
          <p14:tracePt t="60766" x="5046663" y="5948363"/>
          <p14:tracePt t="60773" x="5146675" y="5948363"/>
          <p14:tracePt t="60783" x="5253038" y="5957888"/>
          <p14:tracePt t="60789" x="5345113" y="5957888"/>
          <p14:tracePt t="60798" x="5418138" y="5965825"/>
          <p14:tracePt t="60805" x="5484813" y="5965825"/>
          <p14:tracePt t="60815" x="5551488" y="5973763"/>
          <p14:tracePt t="60821" x="5608638" y="5981700"/>
          <p14:tracePt t="60831" x="5665788" y="5999163"/>
          <p14:tracePt t="60837" x="5740400" y="6015038"/>
          <p14:tracePt t="60847" x="5781675" y="6022975"/>
          <p14:tracePt t="60853" x="5840413" y="6032500"/>
          <p14:tracePt t="60864" x="5848350" y="6032500"/>
          <p14:tracePt t="60869" x="5873750" y="6040438"/>
          <p14:tracePt t="60881" x="5897563" y="6040438"/>
          <p14:tracePt t="60885" x="5930900" y="6048375"/>
          <p14:tracePt t="60894" x="5964238" y="6056313"/>
          <p14:tracePt t="60901" x="5988050" y="6056313"/>
          <p14:tracePt t="60916" x="6013450" y="6064250"/>
          <p14:tracePt t="60919" x="6046788" y="6073775"/>
          <p14:tracePt t="60925" x="6062663" y="6073775"/>
          <p14:tracePt t="60933" x="6088063" y="6073775"/>
          <p14:tracePt t="60949" x="6096000" y="6073775"/>
          <p14:tracePt t="60957" x="6121400" y="6073775"/>
          <p14:tracePt t="60966" x="6153150" y="6081713"/>
          <p14:tracePt t="60973" x="6162675" y="6081713"/>
          <p14:tracePt t="60983" x="6203950" y="6115050"/>
          <p14:tracePt t="60989" x="6219825" y="6115050"/>
          <p14:tracePt t="60999" x="6227763" y="6115050"/>
          <p14:tracePt t="61005" x="6269038" y="6122988"/>
          <p14:tracePt t="61015" x="6294438" y="6130925"/>
          <p14:tracePt t="61021" x="6318250" y="6130925"/>
          <p14:tracePt t="61031" x="6361113" y="6130925"/>
          <p14:tracePt t="61037" x="6418263" y="6130925"/>
          <p14:tracePt t="61047" x="6492875" y="6130925"/>
          <p14:tracePt t="61053" x="6583363" y="6138863"/>
          <p14:tracePt t="61064" x="6657975" y="6138863"/>
          <p14:tracePt t="61069" x="6723063" y="6146800"/>
          <p14:tracePt t="61081" x="6797675" y="6156325"/>
          <p14:tracePt t="61085" x="6846888" y="6164263"/>
          <p14:tracePt t="61094" x="6905625" y="6172200"/>
          <p14:tracePt t="61101" x="6954838" y="6180138"/>
          <p14:tracePt t="61109" x="7013575" y="6188075"/>
          <p14:tracePt t="61117" x="7070725" y="6197600"/>
          <p14:tracePt t="61125" x="7119938" y="6197600"/>
          <p14:tracePt t="61133" x="7161213" y="6197600"/>
          <p14:tracePt t="61141" x="7202488" y="6197600"/>
          <p14:tracePt t="61149" x="7210425" y="6197600"/>
          <p14:tracePt t="61157" x="7243763" y="6197600"/>
          <p14:tracePt t="61166" x="7261225" y="6197600"/>
          <p14:tracePt t="61173" x="7285038" y="6197600"/>
          <p14:tracePt t="61183" x="7302500" y="6197600"/>
          <p14:tracePt t="61189" x="7326313" y="6197600"/>
          <p14:tracePt t="61199" x="7377113" y="6197600"/>
          <p14:tracePt t="61205" x="7408863" y="6197600"/>
          <p14:tracePt t="61215" x="7442200" y="6197600"/>
          <p14:tracePt t="61221" x="7467600" y="6197600"/>
          <p14:tracePt t="61232" x="7475538" y="6197600"/>
          <p14:tracePt t="61237" x="7491413" y="6197600"/>
          <p14:tracePt t="61253" x="7500938" y="6197600"/>
          <p14:tracePt t="61264" x="7508875" y="6197600"/>
          <p14:tracePt t="61269" x="7516813" y="6197600"/>
          <p14:tracePt t="61281" x="7524750" y="6197600"/>
          <p14:tracePt t="61293" x="7550150" y="6197600"/>
          <p14:tracePt t="61301" x="7573963" y="6197600"/>
          <p14:tracePt t="61309" x="7599363" y="6197600"/>
          <p14:tracePt t="61317" x="7624763" y="6197600"/>
          <p14:tracePt t="61325" x="7666038" y="6197600"/>
          <p14:tracePt t="61333" x="7697788" y="6197600"/>
          <p14:tracePt t="61341" x="7707313" y="6197600"/>
          <p14:tracePt t="61349" x="7715250" y="6197600"/>
          <p14:tracePt t="61367" x="7723188" y="6197600"/>
          <p14:tracePt t="61383" x="7731125" y="6197600"/>
          <p14:tracePt t="61399" x="7764463" y="6197600"/>
          <p14:tracePt t="61405" x="7772400" y="6197600"/>
          <p14:tracePt t="61415" x="7789863" y="6197600"/>
          <p14:tracePt t="61421" x="7805738" y="6197600"/>
          <p14:tracePt t="61431" x="7813675" y="6197600"/>
          <p14:tracePt t="61437" x="7813675" y="6188075"/>
          <p14:tracePt t="61462" x="7821613" y="6188075"/>
          <p14:tracePt t="61485" x="7831138" y="6188075"/>
          <p14:tracePt t="61494" x="7839075" y="6188075"/>
          <p14:tracePt t="61501" x="7839075" y="6180138"/>
          <p14:tracePt t="61509" x="7847013" y="6180138"/>
          <p14:tracePt t="61517" x="7854950" y="6180138"/>
          <p14:tracePt t="61525" x="7862888" y="6180138"/>
          <p14:tracePt t="61533" x="7880350" y="6180138"/>
          <p14:tracePt t="61541" x="7888288" y="6172200"/>
          <p14:tracePt t="61573" x="7888288" y="6164263"/>
          <p14:tracePt t="64157" x="7831138" y="6048375"/>
          <p14:tracePt t="64169" x="7789863" y="5989638"/>
          <p14:tracePt t="65005" x="7739063" y="5989638"/>
          <p14:tracePt t="65014" x="7697788" y="5989638"/>
          <p14:tracePt t="65021" x="7666038" y="5989638"/>
          <p14:tracePt t="65030" x="7648575" y="5989638"/>
          <p14:tracePt t="65053" x="7640638" y="5999163"/>
          <p14:tracePt t="65069" x="7632700" y="6007100"/>
          <p14:tracePt t="65085" x="7607300" y="6015038"/>
          <p14:tracePt t="65093" x="7599363" y="6015038"/>
          <p14:tracePt t="65102" x="7591425" y="6015038"/>
          <p14:tracePt t="65109" x="7583488" y="6015038"/>
          <p14:tracePt t="65135" x="7573963" y="6015038"/>
          <p14:tracePt t="65151" x="7558088" y="6022975"/>
          <p14:tracePt t="65166" x="7542213" y="6022975"/>
          <p14:tracePt t="65173" x="7516813" y="6022975"/>
          <p14:tracePt t="65183" x="7475538" y="6032500"/>
          <p14:tracePt t="65189" x="7459663" y="6040438"/>
          <p14:tracePt t="65285" x="7450138" y="6040438"/>
          <p14:tracePt t="65293" x="7434263" y="6040438"/>
          <p14:tracePt t="65302" x="7418388" y="6040438"/>
          <p14:tracePt t="65309" x="7400925" y="6040438"/>
          <p14:tracePt t="65319" x="7359650" y="6040438"/>
          <p14:tracePt t="65325" x="7334250" y="6040438"/>
          <p14:tracePt t="65335" x="7318375" y="6040438"/>
          <p14:tracePt t="65381" x="7310438" y="6040438"/>
          <p14:tracePt t="65389" x="7292975" y="6056313"/>
          <p14:tracePt t="65398" x="7261225" y="6056313"/>
          <p14:tracePt t="65405" x="7235825" y="6056313"/>
          <p14:tracePt t="65414" x="7210425" y="6056313"/>
          <p14:tracePt t="65421" x="7169150" y="6064250"/>
          <p14:tracePt t="65429" x="7127875" y="6064250"/>
          <p14:tracePt t="65437" x="7062788" y="6064250"/>
          <p14:tracePt t="65445" x="7013575" y="6064250"/>
          <p14:tracePt t="65453" x="6980238" y="6064250"/>
          <p14:tracePt t="65461" x="6972300" y="6064250"/>
          <p14:tracePt t="65469" x="6954838" y="6064250"/>
          <p14:tracePt t="65477" x="6938963" y="6064250"/>
          <p14:tracePt t="65486" x="6921500" y="6073775"/>
          <p14:tracePt t="65493" x="6913563" y="6081713"/>
          <p14:tracePt t="65503" x="6872288" y="6081713"/>
          <p14:tracePt t="65509" x="6846888" y="6089650"/>
          <p14:tracePt t="65519" x="6815138" y="6089650"/>
          <p14:tracePt t="65525" x="6781800" y="6089650"/>
          <p14:tracePt t="65535" x="6748463" y="6097588"/>
          <p14:tracePt t="65541" x="6715125" y="6115050"/>
          <p14:tracePt t="65552" x="6681788" y="6130925"/>
          <p14:tracePt t="65557" x="6632575" y="6146800"/>
          <p14:tracePt t="65567" x="6575425" y="6164263"/>
          <p14:tracePt t="65573" x="6484938" y="6188075"/>
          <p14:tracePt t="65583" x="6410325" y="6213475"/>
          <p14:tracePt t="65589" x="6335713" y="6221413"/>
          <p14:tracePt t="65600" x="6269038" y="6229350"/>
          <p14:tracePt t="65605" x="6203950" y="6229350"/>
          <p14:tracePt t="65614" x="6162675" y="6229350"/>
          <p14:tracePt t="65621" x="6129338" y="6229350"/>
          <p14:tracePt t="65629" x="6111875" y="6229350"/>
          <p14:tracePt t="65637" x="6096000" y="6238875"/>
          <p14:tracePt t="65645" x="6070600" y="6246813"/>
          <p14:tracePt t="65653" x="6046788" y="6254750"/>
          <p14:tracePt t="65661" x="5997575" y="6262688"/>
          <p14:tracePt t="65670" x="5972175" y="6262688"/>
          <p14:tracePt t="65677" x="5922963" y="6262688"/>
          <p14:tracePt t="65686" x="5848350" y="6270625"/>
          <p14:tracePt t="65693" x="5765800" y="6280150"/>
          <p14:tracePt t="65704" x="5691188" y="6288088"/>
          <p14:tracePt t="65709" x="5600700" y="6303963"/>
          <p14:tracePt t="65719" x="5534025" y="6321425"/>
          <p14:tracePt t="65725" x="5468938" y="6329363"/>
          <p14:tracePt t="65734" x="5402263" y="6329363"/>
          <p14:tracePt t="65741" x="5327650" y="6337300"/>
          <p14:tracePt t="65752" x="5253038" y="6354763"/>
          <p14:tracePt t="65757" x="5162550" y="6362700"/>
          <p14:tracePt t="65767" x="5072063" y="6362700"/>
          <p14:tracePt t="65773" x="4972050" y="6370638"/>
          <p14:tracePt t="65783" x="4889500" y="6370638"/>
          <p14:tracePt t="65789" x="4806950" y="6370638"/>
          <p14:tracePt t="65800" x="4732338" y="6370638"/>
          <p14:tracePt t="65805" x="4667250" y="6370638"/>
          <p14:tracePt t="65814" x="4600575" y="6370638"/>
          <p14:tracePt t="65821" x="4535488" y="6370638"/>
          <p14:tracePt t="65829" x="4460875" y="6370638"/>
          <p14:tracePt t="65837" x="4360863" y="6370638"/>
          <p14:tracePt t="65845" x="4262438" y="6370638"/>
          <p14:tracePt t="65853" x="4138613" y="6370638"/>
          <p14:tracePt t="65861" x="4038600" y="6370638"/>
          <p14:tracePt t="65869" x="3956050" y="6370638"/>
          <p14:tracePt t="65877" x="3873500" y="6370638"/>
          <p14:tracePt t="65887" x="3798888" y="6370638"/>
          <p14:tracePt t="65893" x="3741738" y="6370638"/>
          <p14:tracePt t="65903" x="3675063" y="6378575"/>
          <p14:tracePt t="65909" x="3609975" y="6386513"/>
          <p14:tracePt t="65920" x="3519488" y="6396038"/>
          <p14:tracePt t="65925" x="3403600" y="6403975"/>
          <p14:tracePt t="65936" x="3262313" y="6411913"/>
          <p14:tracePt t="65941" x="3130550" y="6411913"/>
          <p14:tracePt t="65950" x="2990850" y="6411913"/>
          <p14:tracePt t="65957" x="2833688" y="6411913"/>
          <p14:tracePt t="65968" x="2676525" y="6411913"/>
          <p14:tracePt t="65973" x="2535238" y="6411913"/>
          <p14:tracePt t="65982" x="2428875" y="6419850"/>
          <p14:tracePt t="65989" x="2328863" y="6437313"/>
          <p14:tracePt t="65997" x="2238375" y="6445250"/>
          <p14:tracePt t="66005" x="2147888" y="6461125"/>
          <p14:tracePt t="66013" x="2047875" y="6478588"/>
          <p14:tracePt t="66021" x="1957388" y="6502400"/>
          <p14:tracePt t="66029" x="1866900" y="6519863"/>
          <p14:tracePt t="66037" x="1784350" y="6543675"/>
          <p14:tracePt t="66045" x="1693863" y="6551613"/>
          <p14:tracePt t="66053" x="1611313" y="6561138"/>
          <p14:tracePt t="66061" x="1544638" y="6569075"/>
          <p14:tracePt t="66069" x="1487488" y="6577013"/>
          <p14:tracePt t="66077" x="1454150" y="6584950"/>
          <p14:tracePt t="66085" x="1412875" y="6584950"/>
          <p14:tracePt t="66093" x="1363663" y="6592888"/>
          <p14:tracePt t="66102" x="1330325" y="6592888"/>
          <p14:tracePt t="66109" x="1312863" y="6592888"/>
          <p14:tracePt t="66119" x="1281113" y="6592888"/>
          <p14:tracePt t="66125" x="1255713" y="6592888"/>
          <p14:tracePt t="66141" x="1247775" y="6592888"/>
          <p14:tracePt t="66453" x="1263650" y="6592888"/>
          <p14:tracePt t="66461" x="1271588" y="6592888"/>
          <p14:tracePt t="66477" x="1289050" y="6592888"/>
          <p14:tracePt t="66486" x="1304925" y="6592888"/>
          <p14:tracePt t="66493" x="1312863" y="6592888"/>
          <p14:tracePt t="66503" x="1330325" y="6592888"/>
          <p14:tracePt t="66509" x="1346200" y="6584950"/>
          <p14:tracePt t="66519" x="1363663" y="6584950"/>
          <p14:tracePt t="66566" x="1371600" y="6577013"/>
          <p14:tracePt t="66589" x="1387475" y="6569075"/>
          <p14:tracePt t="66598" x="1395413" y="6569075"/>
          <p14:tracePt t="66605" x="1404938" y="6569075"/>
          <p14:tracePt t="66613" x="1404938" y="6561138"/>
          <p14:tracePt t="66637" x="1412875" y="6551613"/>
          <p14:tracePt t="66645" x="1412875" y="6543675"/>
          <p14:tracePt t="66677" x="1428750" y="6527800"/>
          <p14:tracePt t="66687" x="1428750" y="6519863"/>
          <p14:tracePt t="66693" x="1436688" y="6519863"/>
          <p14:tracePt t="66703" x="1446213" y="6502400"/>
          <p14:tracePt t="66719" x="1454150" y="6486525"/>
          <p14:tracePt t="66909" x="1477963" y="6478588"/>
          <p14:tracePt t="66925" x="1487488" y="6469063"/>
          <p14:tracePt t="66934" x="1503363" y="6453188"/>
          <p14:tracePt t="66941" x="1511300" y="6453188"/>
          <p14:tracePt t="66950" x="1519238" y="6445250"/>
          <p14:tracePt t="66957" x="1519238" y="6437313"/>
          <p14:tracePt t="66968" x="1528763" y="6437313"/>
          <p14:tracePt t="66974" x="1536700" y="6437313"/>
          <p14:tracePt t="66989" x="1552575" y="6437313"/>
          <p14:tracePt t="66997" x="1570038" y="6427788"/>
          <p14:tracePt t="67053" x="1585913" y="6427788"/>
          <p14:tracePt t="67061" x="1593850" y="6427788"/>
          <p14:tracePt t="67070" x="1601788" y="6427788"/>
          <p14:tracePt t="67077" x="1627188" y="6427788"/>
          <p14:tracePt t="67087" x="1635125" y="6427788"/>
          <p14:tracePt t="67093" x="1660525" y="6427788"/>
          <p14:tracePt t="67103" x="1668463" y="6427788"/>
          <p14:tracePt t="67119" x="1676400" y="6427788"/>
          <p14:tracePt t="67141" x="1693863" y="6427788"/>
          <p14:tracePt t="67151" x="1701800" y="6427788"/>
          <p14:tracePt t="67158" x="1725613" y="6427788"/>
          <p14:tracePt t="67168" x="1751013" y="6427788"/>
          <p14:tracePt t="67173" x="1776413" y="6427788"/>
          <p14:tracePt t="67182" x="1825625" y="6427788"/>
          <p14:tracePt t="67189" x="1866900" y="6427788"/>
          <p14:tracePt t="67197" x="1916113" y="6437313"/>
          <p14:tracePt t="67205" x="1957388" y="6437313"/>
          <p14:tracePt t="67213" x="1982788" y="6437313"/>
          <p14:tracePt t="67229" x="1990725" y="6445250"/>
          <p14:tracePt t="67277" x="1998663" y="6445250"/>
          <p14:tracePt t="67293" x="2006600" y="6445250"/>
          <p14:tracePt t="67821" x="2039938" y="6445250"/>
          <p14:tracePt t="67829" x="2081213" y="6445250"/>
          <p14:tracePt t="67837" x="2181225" y="6445250"/>
          <p14:tracePt t="67845" x="2305050" y="6445250"/>
          <p14:tracePt t="67855" x="2470150" y="6445250"/>
          <p14:tracePt t="67861" x="2668588" y="6445250"/>
          <p14:tracePt t="67871" x="2874963" y="6445250"/>
          <p14:tracePt t="67877" x="3055938" y="6445250"/>
          <p14:tracePt t="67903" x="3411538" y="6445250"/>
          <p14:tracePt t="67909" x="3494088" y="6445250"/>
          <p14:tracePt t="67920" x="3576638" y="6445250"/>
          <p14:tracePt t="67925" x="3643313" y="6445250"/>
          <p14:tracePt t="67935" x="3708400" y="6445250"/>
          <p14:tracePt t="67941" x="3790950" y="6445250"/>
          <p14:tracePt t="67952" x="3873500" y="6445250"/>
          <p14:tracePt t="67957" x="3948113" y="6445250"/>
          <p14:tracePt t="67966" x="4022725" y="6445250"/>
          <p14:tracePt t="67973" x="4105275" y="6445250"/>
          <p14:tracePt t="67982" x="4179888" y="6445250"/>
          <p14:tracePt t="67989" x="4254500" y="6445250"/>
          <p14:tracePt t="67997" x="4311650" y="6445250"/>
          <p14:tracePt t="68005" x="4370388" y="6445250"/>
          <p14:tracePt t="68013" x="4419600" y="6445250"/>
          <p14:tracePt t="68022" x="4460875" y="6445250"/>
          <p14:tracePt t="68029" x="4502150" y="6445250"/>
          <p14:tracePt t="68038" x="4559300" y="6445250"/>
          <p14:tracePt t="68045" x="4600575" y="6445250"/>
          <p14:tracePt t="68054" x="4641850" y="6445250"/>
          <p14:tracePt t="68061" x="4683125" y="6437313"/>
          <p14:tracePt t="68070" x="4716463" y="6427788"/>
          <p14:tracePt t="68077" x="4749800" y="6419850"/>
          <p14:tracePt t="68087" x="4757738" y="6419850"/>
          <p14:tracePt t="68102" x="4773613" y="6411913"/>
          <p14:tracePt t="68109" x="4814888" y="6403975"/>
          <p14:tracePt t="68118" x="4840288" y="6403975"/>
          <p14:tracePt t="68125" x="4873625" y="6403975"/>
          <p14:tracePt t="68134" x="4906963" y="6396038"/>
          <p14:tracePt t="68141" x="4956175" y="6396038"/>
          <p14:tracePt t="68151" x="4997450" y="6396038"/>
          <p14:tracePt t="68157" x="5054600" y="6396038"/>
          <p14:tracePt t="68165" x="5095875" y="6386513"/>
          <p14:tracePt t="68173" x="5146675" y="6378575"/>
          <p14:tracePt t="68181" x="5195888" y="6370638"/>
          <p14:tracePt t="68189" x="5245100" y="6354763"/>
          <p14:tracePt t="68197" x="5311775" y="6337300"/>
          <p14:tracePt t="68205" x="5368925" y="6321425"/>
          <p14:tracePt t="68213" x="5435600" y="6288088"/>
          <p14:tracePt t="68221" x="5510213" y="6270625"/>
          <p14:tracePt t="68229" x="5575300" y="6262688"/>
          <p14:tracePt t="68237" x="5616575" y="6246813"/>
          <p14:tracePt t="68245" x="5691188" y="6238875"/>
          <p14:tracePt t="68254" x="5748338" y="6229350"/>
          <p14:tracePt t="68261" x="5830888" y="6221413"/>
          <p14:tracePt t="68271" x="5922963" y="6221413"/>
          <p14:tracePt t="68277" x="6021388" y="6221413"/>
          <p14:tracePt t="68287" x="6121400" y="6213475"/>
          <p14:tracePt t="68293" x="6227763" y="6213475"/>
          <p14:tracePt t="68302" x="6327775" y="6205538"/>
          <p14:tracePt t="68309" x="6426200" y="6197600"/>
          <p14:tracePt t="68318" x="6508750" y="6188075"/>
          <p14:tracePt t="68325" x="6583363" y="6188075"/>
          <p14:tracePt t="68334" x="6650038" y="6180138"/>
          <p14:tracePt t="68341" x="6715125" y="6172200"/>
          <p14:tracePt t="68349" x="6773863" y="6164263"/>
          <p14:tracePt t="68357" x="6838950" y="6156325"/>
          <p14:tracePt t="68365" x="6905625" y="6146800"/>
          <p14:tracePt t="68373" x="6962775" y="6146800"/>
          <p14:tracePt t="68381" x="7029450" y="6146800"/>
          <p14:tracePt t="68389" x="7096125" y="6146800"/>
          <p14:tracePt t="68397" x="7161213" y="6146800"/>
          <p14:tracePt t="68405" x="7227888" y="6146800"/>
          <p14:tracePt t="68413" x="7292975" y="6146800"/>
          <p14:tracePt t="68421" x="7343775" y="6146800"/>
          <p14:tracePt t="68429" x="7385050" y="6146800"/>
          <p14:tracePt t="68437" x="7418388" y="6146800"/>
          <p14:tracePt t="68445" x="7442200" y="6146800"/>
          <p14:tracePt t="68454" x="7467600" y="6146800"/>
          <p14:tracePt t="68461" x="7491413" y="6146800"/>
          <p14:tracePt t="68470" x="7516813" y="6146800"/>
          <p14:tracePt t="68477" x="7542213" y="6146800"/>
          <p14:tracePt t="68487" x="7566025" y="6146800"/>
          <p14:tracePt t="68493" x="7573963" y="6146800"/>
          <p14:tracePt t="68503" x="7591425" y="6146800"/>
          <p14:tracePt t="68509" x="7607300" y="6146800"/>
          <p14:tracePt t="68525" x="7615238" y="6146800"/>
          <p14:tracePt t="68621" x="7624763" y="6146800"/>
          <p14:tracePt t="68629" x="7632700" y="6146800"/>
          <p14:tracePt t="68638" x="7632700" y="6138863"/>
          <p14:tracePt t="68655" x="7648575" y="6138863"/>
          <p14:tracePt t="68701" x="7656513" y="6138863"/>
          <p14:tracePt t="71493" x="7656513" y="6130925"/>
          <p14:tracePt t="71501" x="7666038" y="6130925"/>
          <p14:tracePt t="71517" x="7666038" y="6122988"/>
          <p14:tracePt t="71525" x="7673975" y="6115050"/>
          <p14:tracePt t="71533" x="7673975" y="6105525"/>
          <p14:tracePt t="71549" x="7681913" y="6089650"/>
          <p14:tracePt t="71565" x="7681913" y="6081713"/>
          <p14:tracePt t="71629" x="7697788" y="6073775"/>
          <p14:tracePt t="72101" x="7697788" y="6064250"/>
          <p14:tracePt t="72157" x="7681913" y="6073775"/>
          <p14:tracePt t="72165" x="7673975" y="6081713"/>
          <p14:tracePt t="72174" x="7640638" y="6089650"/>
          <p14:tracePt t="72190" x="7615238" y="6097588"/>
          <p14:tracePt t="72197" x="7591425" y="6097588"/>
          <p14:tracePt t="72223" x="7583488" y="6105525"/>
          <p14:tracePt t="72269" x="7583488" y="6115050"/>
          <p14:tracePt t="73701" x="7550150" y="6115050"/>
          <p14:tracePt t="73709" x="7524750" y="6115050"/>
          <p14:tracePt t="73717" x="7500938" y="6115050"/>
          <p14:tracePt t="73726" x="7483475" y="6115050"/>
          <p14:tracePt t="73733" x="7467600" y="6115050"/>
          <p14:tracePt t="73742" x="7442200" y="6115050"/>
          <p14:tracePt t="73749" x="7418388" y="6115050"/>
          <p14:tracePt t="73759" x="7385050" y="6115050"/>
          <p14:tracePt t="73765" x="7367588" y="6115050"/>
          <p14:tracePt t="73775" x="7351713" y="6115050"/>
          <p14:tracePt t="73781" x="7334250" y="6115050"/>
          <p14:tracePt t="73797" x="7326313" y="6115050"/>
          <p14:tracePt t="73807" x="7318375" y="6115050"/>
          <p14:tracePt t="73813" x="7310438" y="6115050"/>
          <p14:tracePt t="73823" x="7302500" y="6115050"/>
          <p14:tracePt t="73829" x="7285038" y="6115050"/>
          <p14:tracePt t="73840" x="7277100" y="6115050"/>
          <p14:tracePt t="73845" x="7251700" y="6115050"/>
          <p14:tracePt t="73853" x="7235825" y="6115050"/>
          <p14:tracePt t="73861" x="7210425" y="6115050"/>
          <p14:tracePt t="73869" x="7202488" y="6115050"/>
          <p14:tracePt t="73889" x="7194550" y="6115050"/>
          <p14:tracePt t="73925" x="7186613" y="6115050"/>
          <p14:tracePt t="73942" x="7161213" y="6115050"/>
          <p14:tracePt t="73959" x="7145338" y="6115050"/>
          <p14:tracePt t="73975" x="7137400" y="6115050"/>
          <p14:tracePt t="74029" x="7119938" y="6115050"/>
          <p14:tracePt t="74038" x="7104063" y="6115050"/>
          <p14:tracePt t="74045" x="7086600" y="6115050"/>
          <p14:tracePt t="74054" x="7078663" y="6115050"/>
          <p14:tracePt t="74061" x="7054850" y="6115050"/>
          <p14:tracePt t="74069" x="7045325" y="6115050"/>
          <p14:tracePt t="74077" x="7021513" y="6115050"/>
          <p14:tracePt t="84845" x="7013575" y="6115050"/>
          <p14:tracePt t="84885" x="7004050" y="6115050"/>
          <p14:tracePt t="84957" x="6988175" y="6122988"/>
          <p14:tracePt t="84966" x="6980238" y="6122988"/>
          <p14:tracePt t="84973" x="6972300" y="6122988"/>
          <p14:tracePt t="84982" x="6938963" y="6122988"/>
          <p14:tracePt t="84989" x="6931025" y="6122988"/>
          <p14:tracePt t="84999" x="6913563" y="6122988"/>
          <p14:tracePt t="85005" x="6905625" y="6122988"/>
          <p14:tracePt t="85016" x="6897688" y="6122988"/>
          <p14:tracePt t="85021" x="6889750" y="6122988"/>
          <p14:tracePt t="85077" x="6872288" y="6122988"/>
          <p14:tracePt t="85085" x="6864350" y="6122988"/>
          <p14:tracePt t="85093" x="6846888" y="6122988"/>
          <p14:tracePt t="85101" x="6838950" y="6122988"/>
          <p14:tracePt t="85109" x="6831013" y="6122988"/>
          <p14:tracePt t="85117" x="6805613" y="6122988"/>
          <p14:tracePt t="85125" x="6789738" y="6122988"/>
          <p14:tracePt t="85134" x="6756400" y="6130925"/>
          <p14:tracePt t="85141" x="6715125" y="6130925"/>
          <p14:tracePt t="85151" x="6681788" y="6130925"/>
          <p14:tracePt t="85157" x="6632575" y="6130925"/>
          <p14:tracePt t="85167" x="6591300" y="6130925"/>
          <p14:tracePt t="85173" x="6583363" y="6130925"/>
          <p14:tracePt t="85182" x="6557963" y="6130925"/>
          <p14:tracePt t="85192" x="6550025" y="6138863"/>
          <p14:tracePt t="85198" x="6542088" y="6146800"/>
          <p14:tracePt t="85216" x="6516688" y="6146800"/>
          <p14:tracePt t="85220" x="6508750" y="6146800"/>
          <p14:tracePt t="85231" x="6484938" y="6146800"/>
          <p14:tracePt t="85236" x="6459538" y="6146800"/>
          <p14:tracePt t="85245" x="6451600" y="6146800"/>
          <p14:tracePt t="85252" x="6410325" y="6146800"/>
          <p14:tracePt t="85261" x="6376988" y="6146800"/>
          <p14:tracePt t="85268" x="6343650" y="6156325"/>
          <p14:tracePt t="85276" x="6294438" y="6156325"/>
          <p14:tracePt t="85284" x="6276975" y="6156325"/>
          <p14:tracePt t="85292" x="6253163" y="6156325"/>
          <p14:tracePt t="85300" x="6211888" y="6156325"/>
          <p14:tracePt t="85308" x="6178550" y="6156325"/>
          <p14:tracePt t="85317" x="6153150" y="6156325"/>
          <p14:tracePt t="85325" x="6137275" y="6156325"/>
          <p14:tracePt t="85334" x="6129338" y="6156325"/>
          <p14:tracePt t="85351" x="6121400" y="6156325"/>
          <p14:tracePt t="85357" x="6103938" y="6156325"/>
          <p14:tracePt t="85399" x="6096000" y="6156325"/>
          <p14:tracePt t="85413" x="6080125" y="6156325"/>
          <p14:tracePt t="85421" x="6054725" y="6156325"/>
          <p14:tracePt t="85430" x="6038850" y="6156325"/>
          <p14:tracePt t="85437" x="5997575" y="6156325"/>
          <p14:tracePt t="85446" x="5972175" y="6156325"/>
          <p14:tracePt t="85453" x="5956300" y="6156325"/>
          <p14:tracePt t="85461" x="5930900" y="6156325"/>
          <p14:tracePt t="85469" x="5922963" y="6156325"/>
          <p14:tracePt t="85485" x="5905500" y="6156325"/>
          <p14:tracePt t="85581" x="5938838" y="6138863"/>
          <p14:tracePt t="85589" x="5956300" y="6138863"/>
          <p14:tracePt t="85597" x="6013450" y="6130925"/>
          <p14:tracePt t="85605" x="6103938" y="6122988"/>
          <p14:tracePt t="85616" x="6211888" y="6105525"/>
          <p14:tracePt t="85621" x="6369050" y="6097588"/>
          <p14:tracePt t="85632" x="6500813" y="6097588"/>
          <p14:tracePt t="85637" x="6665913" y="6097588"/>
          <p14:tracePt t="85645" x="6823075" y="6097588"/>
          <p14:tracePt t="85653" x="7004050" y="6097588"/>
          <p14:tracePt t="85661" x="7161213" y="6097588"/>
          <p14:tracePt t="85669" x="7277100" y="6097588"/>
          <p14:tracePt t="85677" x="7367588" y="6097588"/>
          <p14:tracePt t="85685" x="7442200" y="6097588"/>
          <p14:tracePt t="85693" x="7491413" y="6097588"/>
          <p14:tracePt t="85709" x="7500938" y="6097588"/>
          <p14:tracePt t="85718" x="7508875" y="6097588"/>
          <p14:tracePt t="85773" x="7516813" y="6097588"/>
          <p14:tracePt t="85813" x="7516813" y="6105525"/>
          <p14:tracePt t="85909" x="7500938" y="6105525"/>
          <p14:tracePt t="85917" x="7475538" y="6105525"/>
          <p14:tracePt t="85925" x="7459663" y="6105525"/>
          <p14:tracePt t="85934" x="7442200" y="6105525"/>
          <p14:tracePt t="85941" x="7418388" y="6105525"/>
          <p14:tracePt t="85950" x="7400925" y="6105525"/>
          <p14:tracePt t="85957" x="7367588" y="6105525"/>
          <p14:tracePt t="85967" x="7318375" y="6105525"/>
          <p14:tracePt t="85973" x="7277100" y="6097588"/>
          <p14:tracePt t="85983" x="7227888" y="6089650"/>
          <p14:tracePt t="85989" x="7178675" y="6081713"/>
          <p14:tracePt t="85999" x="7127875" y="6073775"/>
          <p14:tracePt t="86005" x="7078663" y="6064250"/>
          <p14:tracePt t="86015" x="7021513" y="6048375"/>
          <p14:tracePt t="86021" x="6962775" y="6040438"/>
          <p14:tracePt t="86029" x="6921500" y="6040438"/>
          <p14:tracePt t="86037" x="6872288" y="6040438"/>
          <p14:tracePt t="86045" x="6838950" y="6032500"/>
          <p14:tracePt t="86053" x="6815138" y="6032500"/>
          <p14:tracePt t="86061" x="6805613" y="6032500"/>
          <p14:tracePt t="86069" x="6789738" y="6032500"/>
          <p14:tracePt t="86077" x="6773863" y="6032500"/>
          <p14:tracePt t="86093" x="6764338" y="6032500"/>
          <p14:tracePt t="86109" x="6756400" y="6032500"/>
          <p14:tracePt t="86118" x="6748463" y="6032500"/>
          <p14:tracePt t="86141" x="6740525" y="6032500"/>
          <p14:tracePt t="86197" x="6732588" y="6032500"/>
          <p14:tracePt t="86205" x="6723063" y="6032500"/>
          <p14:tracePt t="86213" x="6707188" y="6040438"/>
          <p14:tracePt t="86221" x="6699250" y="6040438"/>
          <p14:tracePt t="86237" x="6673850" y="6048375"/>
          <p14:tracePt t="86245" x="6673850" y="6056313"/>
          <p14:tracePt t="86261" x="6657975" y="6056313"/>
          <p14:tracePt t="86269" x="6632575" y="6056313"/>
          <p14:tracePt t="86277" x="6608763" y="6056313"/>
          <p14:tracePt t="86285" x="6599238" y="6056313"/>
          <p14:tracePt t="86293" x="6583363" y="6064250"/>
          <p14:tracePt t="86301" x="6567488" y="6064250"/>
          <p14:tracePt t="86319" x="6557963" y="6064250"/>
          <p14:tracePt t="87117" x="6567488" y="6064250"/>
          <p14:tracePt t="87125" x="6583363" y="6064250"/>
          <p14:tracePt t="87134" x="6591300" y="6064250"/>
          <p14:tracePt t="87141" x="6608763" y="6064250"/>
          <p14:tracePt t="87157" x="6616700" y="6064250"/>
          <p14:tracePt t="87213" x="6632575" y="6064250"/>
          <p14:tracePt t="87229" x="6640513" y="6064250"/>
          <p14:tracePt t="87317" x="6650038" y="6064250"/>
          <p14:tracePt t="87325" x="6665913" y="6064250"/>
          <p14:tracePt t="87334" x="6691313" y="6064250"/>
          <p14:tracePt t="87341" x="6699250" y="6064250"/>
          <p14:tracePt t="87413" x="6723063" y="6064250"/>
          <p14:tracePt t="87421" x="6732588" y="6064250"/>
          <p14:tracePt t="87445" x="6756400" y="6064250"/>
          <p14:tracePt t="87462" x="6773863" y="6064250"/>
          <p14:tracePt t="87469" x="6781800" y="6064250"/>
          <p14:tracePt t="87477" x="6797675" y="6064250"/>
          <p14:tracePt t="87486" x="6805613" y="6064250"/>
          <p14:tracePt t="87493" x="6823075" y="6064250"/>
          <p14:tracePt t="87502" x="6831013" y="6064250"/>
          <p14:tracePt t="87509" x="6856413" y="6064250"/>
          <p14:tracePt t="87525" x="6864350" y="6064250"/>
          <p14:tracePt t="87534" x="6872288" y="6064250"/>
          <p14:tracePt t="87541" x="6880225" y="6064250"/>
          <p14:tracePt t="87552" x="6897688" y="6064250"/>
          <p14:tracePt t="87557" x="6905625" y="6064250"/>
          <p14:tracePt t="87567" x="6913563" y="6064250"/>
          <p14:tracePt t="87573" x="6921500" y="6064250"/>
          <p14:tracePt t="87583" x="6938963" y="6064250"/>
          <p14:tracePt t="87589" x="6946900" y="6064250"/>
          <p14:tracePt t="87605" x="6954838" y="6064250"/>
          <p14:tracePt t="87621" x="6962775" y="6064250"/>
          <p14:tracePt t="87630" x="6972300" y="6064250"/>
          <p14:tracePt t="87637" x="6980238" y="6064250"/>
          <p14:tracePt t="87645" x="6988175" y="6064250"/>
          <p14:tracePt t="87653" x="7004050" y="6073775"/>
          <p14:tracePt t="87661" x="7037388" y="6081713"/>
          <p14:tracePt t="87669" x="7045325" y="6081713"/>
          <p14:tracePt t="87677" x="7054850" y="6081713"/>
          <p14:tracePt t="88029" x="7070725" y="6097588"/>
          <p14:tracePt t="88045" x="7078663" y="6097588"/>
          <p14:tracePt t="88053" x="7086600" y="6105525"/>
          <p14:tracePt t="88062" x="7096125" y="6105525"/>
          <p14:tracePt t="88077" x="7104063" y="6105525"/>
          <p14:tracePt t="88093" x="7119938" y="6105525"/>
          <p14:tracePt t="88102" x="7127875" y="6105525"/>
          <p14:tracePt t="88205" x="7127875" y="6115050"/>
          <p14:tracePt t="88413" x="7137400" y="6115050"/>
          <p14:tracePt t="88421" x="7145338" y="6115050"/>
          <p14:tracePt t="88445" x="7153275" y="6115050"/>
          <p14:tracePt t="88453" x="7161213" y="6115050"/>
          <p14:tracePt t="88461" x="7169150" y="6115050"/>
          <p14:tracePt t="88469" x="7178675" y="6115050"/>
          <p14:tracePt t="88565" x="7186613" y="6115050"/>
          <p14:tracePt t="88573" x="7194550" y="6115050"/>
          <p14:tracePt t="88598" x="7202488" y="6115050"/>
          <p14:tracePt t="88733" x="7210425" y="6115050"/>
          <p14:tracePt t="88741" x="7219950" y="6115050"/>
          <p14:tracePt t="89317" x="7202488" y="6115050"/>
          <p14:tracePt t="89325" x="7161213" y="6122988"/>
          <p14:tracePt t="89333" x="7078663" y="6130925"/>
          <p14:tracePt t="89341" x="6972300" y="6138863"/>
          <p14:tracePt t="89352" x="6831013" y="6146800"/>
          <p14:tracePt t="89357" x="6650038" y="6146800"/>
          <p14:tracePt t="89368" x="6451600" y="6146800"/>
          <p14:tracePt t="89373" x="6269038" y="6146800"/>
          <p14:tracePt t="89381" x="6111875" y="6146800"/>
          <p14:tracePt t="89389" x="5956300" y="6146800"/>
          <p14:tracePt t="89397" x="5815013" y="6146800"/>
          <p14:tracePt t="89405" x="5716588" y="6146800"/>
          <p14:tracePt t="89413" x="5624513" y="6146800"/>
          <p14:tracePt t="89421" x="5551488" y="6146800"/>
          <p14:tracePt t="89429" x="5476875" y="6156325"/>
          <p14:tracePt t="89437" x="5376863" y="6156325"/>
          <p14:tracePt t="89445" x="5245100" y="6156325"/>
          <p14:tracePt t="89454" x="5064125" y="6156325"/>
          <p14:tracePt t="89461" x="4832350" y="6156325"/>
          <p14:tracePt t="89470" x="4592638" y="6156325"/>
          <p14:tracePt t="89477" x="4295775" y="6156325"/>
          <p14:tracePt t="89486" x="3981450" y="6156325"/>
          <p14:tracePt t="89493" x="3692525" y="6156325"/>
          <p14:tracePt t="89502" x="3444875" y="6156325"/>
          <p14:tracePt t="89509" x="3238500" y="6156325"/>
          <p14:tracePt t="89519" x="3122613" y="6156325"/>
          <p14:tracePt t="89525" x="3022600" y="6156325"/>
          <p14:tracePt t="89534" x="3014663" y="6156325"/>
          <p14:tracePt t="89551" x="2998788" y="6156325"/>
          <p14:tracePt t="89557" x="2998788" y="6164263"/>
          <p14:tracePt t="89573" x="2990850" y="6164263"/>
          <p14:tracePt t="89590" x="2981325" y="6172200"/>
          <p14:tracePt t="89605" x="2973388" y="6188075"/>
          <p14:tracePt t="89613" x="2965450" y="6205538"/>
          <p14:tracePt t="89621" x="2957513" y="6205538"/>
          <p14:tracePt t="89629" x="2949575" y="6213475"/>
          <p14:tracePt t="89637" x="2932113" y="6221413"/>
          <p14:tracePt t="89654" x="2924175" y="6221413"/>
          <p14:tracePt t="89661" x="2916238" y="6221413"/>
          <p14:tracePt t="89670" x="2908300" y="6229350"/>
          <p14:tracePt t="89677" x="2890838" y="6229350"/>
          <p14:tracePt t="89686" x="2867025" y="6238875"/>
          <p14:tracePt t="89693" x="2841625" y="6246813"/>
          <p14:tracePt t="89702" x="2825750" y="6246813"/>
          <p14:tracePt t="89709" x="2792413" y="6246813"/>
          <p14:tracePt t="89718" x="2759075" y="6246813"/>
          <p14:tracePt t="89725" x="2725738" y="6246813"/>
          <p14:tracePt t="89734" x="2709863" y="6246813"/>
          <p14:tracePt t="89741" x="2700338" y="6246813"/>
          <p14:tracePt t="89752" x="2692400" y="6246813"/>
          <p14:tracePt t="89765" x="2684463" y="6246813"/>
          <p14:tracePt t="89837" x="2692400" y="6246813"/>
          <p14:tracePt t="89845" x="2717800" y="6246813"/>
          <p14:tracePt t="89854" x="2767013" y="6238875"/>
          <p14:tracePt t="89861" x="2849563" y="6238875"/>
          <p14:tracePt t="89870" x="2990850" y="6238875"/>
          <p14:tracePt t="89877" x="3122613" y="6238875"/>
          <p14:tracePt t="89886" x="3279775" y="6238875"/>
          <p14:tracePt t="89904" x="3576638" y="6238875"/>
          <p14:tracePt t="89909" x="3700463" y="6238875"/>
          <p14:tracePt t="89919" x="3798888" y="6229350"/>
          <p14:tracePt t="89925" x="3873500" y="6229350"/>
          <p14:tracePt t="89935" x="3940175" y="6229350"/>
          <p14:tracePt t="89941" x="4006850" y="6229350"/>
          <p14:tracePt t="89951" x="4064000" y="6229350"/>
          <p14:tracePt t="89957" x="4130675" y="6229350"/>
          <p14:tracePt t="89965" x="4179888" y="6229350"/>
          <p14:tracePt t="89973" x="4244975" y="6229350"/>
          <p14:tracePt t="89981" x="4344988" y="6229350"/>
          <p14:tracePt t="89989" x="4460875" y="6229350"/>
          <p14:tracePt t="89997" x="4625975" y="6229350"/>
          <p14:tracePt t="90005" x="4857750" y="6246813"/>
          <p14:tracePt t="90013" x="5046663" y="6262688"/>
          <p14:tracePt t="90021" x="5237163" y="6280150"/>
          <p14:tracePt t="90029" x="5376863" y="6296025"/>
          <p14:tracePt t="90039" x="5484813" y="6296025"/>
          <p14:tracePt t="90045" x="5567363" y="6296025"/>
          <p14:tracePt t="90054" x="5616575" y="6296025"/>
          <p14:tracePt t="90061" x="5649913" y="6296025"/>
          <p14:tracePt t="90070" x="5675313" y="6296025"/>
          <p14:tracePt t="90086" x="5699125" y="6296025"/>
          <p14:tracePt t="90093" x="5716588" y="6296025"/>
          <p14:tracePt t="90102" x="5724525" y="6296025"/>
          <p14:tracePt t="90118" x="5732463" y="6296025"/>
          <p14:tracePt t="90125" x="5765800" y="6296025"/>
          <p14:tracePt t="90135" x="5781675" y="6296025"/>
          <p14:tracePt t="90141" x="5807075" y="6296025"/>
          <p14:tracePt t="90152" x="5830888" y="6296025"/>
          <p14:tracePt t="90157" x="5856288" y="6288088"/>
          <p14:tracePt t="90165" x="5873750" y="6288088"/>
          <p14:tracePt t="90173" x="5889625" y="6280150"/>
          <p14:tracePt t="90181" x="5897563" y="6280150"/>
          <p14:tracePt t="90189" x="5915025" y="6280150"/>
          <p14:tracePt t="90197" x="5922963" y="6270625"/>
          <p14:tracePt t="90205" x="5930900" y="6262688"/>
          <p14:tracePt t="90213" x="5956300" y="6262688"/>
          <p14:tracePt t="90221" x="5997575" y="6254750"/>
          <p14:tracePt t="90229" x="6029325" y="6254750"/>
          <p14:tracePt t="90238" x="6054725" y="6254750"/>
          <p14:tracePt t="90245" x="6088063" y="6254750"/>
          <p14:tracePt t="90254" x="6153150" y="6254750"/>
          <p14:tracePt t="90261" x="6219825" y="6254750"/>
          <p14:tracePt t="90270" x="6286500" y="6254750"/>
          <p14:tracePt t="90277" x="6351588" y="6254750"/>
          <p14:tracePt t="90287" x="6392863" y="6254750"/>
          <p14:tracePt t="90293" x="6402388" y="6254750"/>
          <p14:tracePt t="90302" x="6426200" y="6254750"/>
          <p14:tracePt t="90309" x="6434138" y="6254750"/>
          <p14:tracePt t="90325" x="6451600" y="6246813"/>
          <p14:tracePt t="90453" x="6459538" y="6246813"/>
          <p14:tracePt t="90470" x="6467475" y="6246813"/>
          <p14:tracePt t="90493" x="6475413" y="6246813"/>
          <p14:tracePt t="90565" x="6492875" y="6246813"/>
          <p14:tracePt t="90573" x="6492875" y="6238875"/>
          <p14:tracePt t="90590" x="6516688" y="6229350"/>
          <p14:tracePt t="90598" x="6534150" y="6229350"/>
          <p14:tracePt t="90605" x="6542088" y="6221413"/>
          <p14:tracePt t="90677" x="6542088" y="6213475"/>
          <p14:tracePt t="90686" x="6550025" y="6213475"/>
          <p14:tracePt t="90749" x="6526213" y="6213475"/>
          <p14:tracePt t="90757" x="6508750" y="6221413"/>
          <p14:tracePt t="90765" x="6484938" y="6221413"/>
          <p14:tracePt t="90773" x="6475413" y="6221413"/>
          <p14:tracePt t="90781" x="6451600" y="6229350"/>
          <p14:tracePt t="90789" x="6426200" y="6238875"/>
          <p14:tracePt t="90797" x="6402388" y="6238875"/>
          <p14:tracePt t="90805" x="6384925" y="6238875"/>
          <p14:tracePt t="90813" x="6376988" y="6238875"/>
          <p14:tracePt t="90821" x="6369050" y="6238875"/>
          <p14:tracePt t="90838" x="6361113" y="6238875"/>
          <p14:tracePt t="90845" x="6343650" y="6238875"/>
          <p14:tracePt t="90854" x="6327775" y="6238875"/>
          <p14:tracePt t="90861" x="6302375" y="6238875"/>
          <p14:tracePt t="90871" x="6276975" y="6238875"/>
          <p14:tracePt t="90888" x="6235700" y="6238875"/>
          <p14:tracePt t="90893" x="6194425" y="6238875"/>
          <p14:tracePt t="90903" x="6162675" y="6238875"/>
          <p14:tracePt t="90909" x="6129338" y="6238875"/>
          <p14:tracePt t="90921" x="6080125" y="6238875"/>
          <p14:tracePt t="90925" x="6046788" y="6238875"/>
          <p14:tracePt t="90935" x="6021388" y="6238875"/>
          <p14:tracePt t="90941" x="5988050" y="6238875"/>
          <p14:tracePt t="90949" x="5964238" y="6238875"/>
          <p14:tracePt t="90957" x="5922963" y="6238875"/>
          <p14:tracePt t="90965" x="5881688" y="6238875"/>
          <p14:tracePt t="90973" x="5830888" y="6238875"/>
          <p14:tracePt t="90981" x="5799138" y="6238875"/>
          <p14:tracePt t="90988" x="5765800" y="6238875"/>
          <p14:tracePt t="91005" x="5757863" y="6238875"/>
          <p14:tracePt t="91013" x="5740400" y="6238875"/>
          <p14:tracePt t="91022" x="5732463" y="6238875"/>
          <p14:tracePt t="91029" x="5716588" y="6238875"/>
          <p14:tracePt t="91038" x="5699125" y="6238875"/>
          <p14:tracePt t="91045" x="5665788" y="6238875"/>
          <p14:tracePt t="91054" x="5657850" y="6238875"/>
          <p14:tracePt t="91060" x="5641975" y="6238875"/>
          <p14:tracePt t="91070" x="5634038" y="6238875"/>
          <p14:tracePt t="91140" x="5624513" y="6238875"/>
          <p14:tracePt t="91445" x="5616575" y="6238875"/>
          <p14:tracePt t="91454" x="5608638" y="6238875"/>
          <p14:tracePt t="91501" x="5600700" y="6238875"/>
          <p14:tracePt t="91509" x="5600700" y="6229350"/>
          <p14:tracePt t="91565" x="5592763" y="6229350"/>
          <p14:tracePt t="91661" x="5583238" y="6229350"/>
          <p14:tracePt t="91677" x="5575300" y="6229350"/>
          <p14:tracePt t="91685" x="5567363" y="6229350"/>
          <p14:tracePt t="91693" x="5559425" y="6213475"/>
          <p14:tracePt t="91701" x="5541963" y="6205538"/>
          <p14:tracePt t="91709" x="5534025" y="6197600"/>
          <p14:tracePt t="91720" x="5526088" y="6197600"/>
          <p14:tracePt t="91725" x="5526088" y="6188075"/>
          <p14:tracePt t="91741" x="5518150" y="6180138"/>
          <p14:tracePt t="91789" x="5518150" y="6172200"/>
          <p14:tracePt t="91813" x="5510213" y="6172200"/>
          <p14:tracePt t="91829" x="5500688" y="6164263"/>
          <p14:tracePt t="91893" x="5500688" y="6146800"/>
          <p14:tracePt t="91901" x="5510213" y="6146800"/>
          <p14:tracePt t="91909" x="5541963" y="6138863"/>
          <p14:tracePt t="91917" x="5551488" y="6130925"/>
          <p14:tracePt t="91925" x="5567363" y="6130925"/>
          <p14:tracePt t="91933" x="5575300" y="6130925"/>
          <p14:tracePt t="91941" x="5592763" y="6130925"/>
          <p14:tracePt t="91949" x="5608638" y="6130925"/>
          <p14:tracePt t="91957" x="5616575" y="6130925"/>
          <p14:tracePt t="91965" x="5624513" y="6130925"/>
          <p14:tracePt t="91973" x="5634038" y="6130925"/>
          <p14:tracePt t="91981" x="5649913" y="6130925"/>
          <p14:tracePt t="91989" x="5657850" y="6130925"/>
          <p14:tracePt t="91997" x="5683250" y="6130925"/>
          <p14:tracePt t="92006" x="5707063" y="6130925"/>
          <p14:tracePt t="92013" x="5724525" y="6130925"/>
          <p14:tracePt t="92022" x="5748338" y="6130925"/>
          <p14:tracePt t="92029" x="5789613" y="6130925"/>
          <p14:tracePt t="92038" x="5807075" y="6130925"/>
          <p14:tracePt t="92045" x="5840413" y="6130925"/>
          <p14:tracePt t="92054" x="5856288" y="6130925"/>
          <p14:tracePt t="92061" x="5889625" y="6130925"/>
          <p14:tracePt t="92071" x="5930900" y="6138863"/>
          <p14:tracePt t="92077" x="5972175" y="6146800"/>
          <p14:tracePt t="92087" x="6005513" y="6146800"/>
          <p14:tracePt t="92093" x="6046788" y="6156325"/>
          <p14:tracePt t="92104" x="6088063" y="6164263"/>
          <p14:tracePt t="92109" x="6129338" y="6180138"/>
          <p14:tracePt t="92121" x="6170613" y="6188075"/>
          <p14:tracePt t="92125" x="6194425" y="6188075"/>
          <p14:tracePt t="92133" x="6219825" y="6188075"/>
          <p14:tracePt t="92141" x="6253163" y="6197600"/>
          <p14:tracePt t="92149" x="6276975" y="6205538"/>
          <p14:tracePt t="92157" x="6302375" y="6205538"/>
          <p14:tracePt t="92165" x="6318250" y="6213475"/>
          <p14:tracePt t="92173" x="6351588" y="6213475"/>
          <p14:tracePt t="92181" x="6361113" y="6213475"/>
          <p14:tracePt t="92189" x="6369050" y="6213475"/>
          <p14:tracePt t="92197" x="6384925" y="6213475"/>
          <p14:tracePt t="92206" x="6392863" y="6213475"/>
          <p14:tracePt t="92213" x="6418263" y="6213475"/>
          <p14:tracePt t="92222" x="6459538" y="6221413"/>
          <p14:tracePt t="92228" x="6492875" y="6221413"/>
          <p14:tracePt t="92239" x="6516688" y="6221413"/>
          <p14:tracePt t="92245" x="6557963" y="6221413"/>
          <p14:tracePt t="92254" x="6583363" y="6221413"/>
          <p14:tracePt t="92260" x="6599238" y="6221413"/>
          <p14:tracePt t="92270" x="6608763" y="6221413"/>
          <p14:tracePt t="92276" x="6616700" y="6221413"/>
          <p14:tracePt t="92286" x="6624638" y="6221413"/>
          <p14:tracePt t="92292" x="6632575" y="6221413"/>
          <p14:tracePt t="92302" x="6640513" y="6221413"/>
          <p14:tracePt t="92308" x="6650038" y="6221413"/>
          <p14:tracePt t="92317" x="6657975" y="6221413"/>
          <p14:tracePt t="92324" x="6673850" y="6221413"/>
          <p14:tracePt t="92340" x="6715125" y="6221413"/>
          <p14:tracePt t="92356" x="6732588" y="6221413"/>
          <p14:tracePt t="92364" x="6748463" y="6221413"/>
          <p14:tracePt t="92372" x="6756400" y="6221413"/>
          <p14:tracePt t="92388" x="6764338" y="6221413"/>
          <p14:tracePt t="92413" x="6781800" y="6221413"/>
          <p14:tracePt t="92429" x="6797675" y="6221413"/>
          <p14:tracePt t="92438" x="6805613" y="6221413"/>
          <p14:tracePt t="92454" x="6823075" y="6221413"/>
          <p14:tracePt t="92461" x="6831013" y="6221413"/>
          <p14:tracePt t="92471" x="6838950" y="6221413"/>
          <p14:tracePt t="92477" x="6846888" y="6221413"/>
          <p14:tracePt t="92493" x="6856413" y="6221413"/>
          <p14:tracePt t="92509" x="6864350" y="6221413"/>
          <p14:tracePt t="92517" x="6880225" y="6221413"/>
          <p14:tracePt t="92525" x="6889750" y="6221413"/>
          <p14:tracePt t="92533" x="6913563" y="6221413"/>
          <p14:tracePt t="92541" x="6931025" y="6221413"/>
          <p14:tracePt t="92549" x="6946900" y="6221413"/>
          <p14:tracePt t="92557" x="6954838" y="6221413"/>
          <p14:tracePt t="92573" x="6972300" y="6221413"/>
          <p14:tracePt t="92613" x="6980238" y="6221413"/>
          <p14:tracePt t="92629" x="6988175" y="6221413"/>
          <p14:tracePt t="92677" x="6996113" y="6213475"/>
          <p14:tracePt t="92733" x="7004050" y="6213475"/>
          <p14:tracePt t="92757" x="7021513" y="6197600"/>
          <p14:tracePt t="93149" x="7021513" y="6188075"/>
          <p14:tracePt t="93173" x="7021513" y="6180138"/>
          <p14:tracePt t="93190" x="7021513" y="6172200"/>
          <p14:tracePt t="93197" x="7021513" y="6164263"/>
          <p14:tracePt t="93206" x="7029450" y="6156325"/>
          <p14:tracePt t="93222" x="7037388" y="6146800"/>
          <p14:tracePt t="93229" x="7037388" y="6138863"/>
          <p14:tracePt t="93238" x="7037388" y="6130925"/>
          <p14:tracePt t="93255" x="7045325" y="6122988"/>
          <p14:tracePt t="93271" x="7045325" y="6115050"/>
          <p14:tracePt t="93287" x="7045325" y="6105525"/>
          <p14:tracePt t="93309" x="7045325" y="6097588"/>
          <p14:tracePt t="93805" x="7054850" y="6097588"/>
          <p14:tracePt t="93822" x="7070725" y="6097588"/>
          <p14:tracePt t="93829" x="7078663" y="6089650"/>
          <p14:tracePt t="93837" x="7086600" y="6089650"/>
          <p14:tracePt t="93845" x="7096125" y="6089650"/>
          <p14:tracePt t="93854" x="7112000" y="6089650"/>
          <p14:tracePt t="93861" x="7137400" y="6089650"/>
          <p14:tracePt t="93871" x="7161213" y="6089650"/>
          <p14:tracePt t="93877" x="7169150" y="6089650"/>
          <p14:tracePt t="93890" x="7178675" y="6081713"/>
          <p14:tracePt t="93892" x="7186613" y="6081713"/>
          <p14:tracePt t="93909" x="7194550" y="6081713"/>
          <p14:tracePt t="93917" x="7202488" y="6073775"/>
          <p14:tracePt t="93933" x="7210425" y="6073775"/>
          <p14:tracePt t="93949" x="7219950" y="6073775"/>
          <p14:tracePt t="93957" x="7227888" y="6073775"/>
          <p14:tracePt t="93965" x="7235825" y="6073775"/>
          <p14:tracePt t="93974" x="7243763" y="6073775"/>
          <p14:tracePt t="93981" x="7251700" y="6064250"/>
          <p14:tracePt t="93990" x="7261225" y="6056313"/>
          <p14:tracePt t="93997" x="7269163" y="6056313"/>
          <p14:tracePt t="94006" x="7277100" y="6056313"/>
          <p14:tracePt t="94013" x="7302500" y="6056313"/>
          <p14:tracePt t="94023" x="7310438" y="6056313"/>
          <p14:tracePt t="94029" x="7318375" y="6056313"/>
          <p14:tracePt t="94038" x="7318375" y="6048375"/>
          <p14:tracePt t="94054" x="7326313" y="6048375"/>
          <p14:tracePt t="94061" x="7334250" y="6048375"/>
          <p14:tracePt t="94072" x="7343775" y="6048375"/>
          <p14:tracePt t="94077" x="7359650" y="6040438"/>
          <p14:tracePt t="94085" x="7392988" y="6040438"/>
          <p14:tracePt t="94093" x="7418388" y="6040438"/>
          <p14:tracePt t="94101" x="7442200" y="6040438"/>
          <p14:tracePt t="94109" x="7459663" y="6040438"/>
          <p14:tracePt t="94117" x="7475538" y="6040438"/>
          <p14:tracePt t="94125" x="7500938" y="6040438"/>
          <p14:tracePt t="94133" x="7508875" y="6040438"/>
          <p14:tracePt t="94141" x="7524750" y="6040438"/>
          <p14:tracePt t="94149" x="7542213" y="6040438"/>
          <p14:tracePt t="94157" x="7558088" y="6048375"/>
          <p14:tracePt t="94165" x="7591425" y="6048375"/>
          <p14:tracePt t="94174" x="7615238" y="6048375"/>
          <p14:tracePt t="94181" x="7640638" y="6048375"/>
          <p14:tracePt t="94190" x="7666038" y="6048375"/>
          <p14:tracePt t="94197" x="7707313" y="6048375"/>
          <p14:tracePt t="94206" x="7731125" y="6048375"/>
          <p14:tracePt t="94213" x="7748588" y="6048375"/>
          <p14:tracePt t="94222" x="7780338" y="6048375"/>
          <p14:tracePt t="94229" x="7821613" y="6048375"/>
          <p14:tracePt t="94239" x="7839075" y="6048375"/>
          <p14:tracePt t="94245" x="7862888" y="6048375"/>
          <p14:tracePt t="94254" x="7905750" y="6048375"/>
          <p14:tracePt t="94261" x="7937500" y="6048375"/>
          <p14:tracePt t="94272" x="7947025" y="6056313"/>
          <p14:tracePt t="94277" x="7970838" y="6064250"/>
          <p14:tracePt t="94341" x="8012113" y="6081713"/>
          <p14:tracePt t="94349" x="8020050" y="6081713"/>
          <p14:tracePt t="94358" x="8037513" y="6081713"/>
          <p14:tracePt t="94365" x="8053388" y="6081713"/>
          <p14:tracePt t="94374" x="8061325" y="6089650"/>
          <p14:tracePt t="94381" x="8070850" y="6089650"/>
          <p14:tracePt t="94661" x="8061325" y="6105525"/>
          <p14:tracePt t="94670" x="8045450" y="6105525"/>
          <p14:tracePt t="94677" x="8004175" y="6105525"/>
          <p14:tracePt t="94685" x="7970838" y="6105525"/>
          <p14:tracePt t="94693" x="7954963" y="6105525"/>
          <p14:tracePt t="94701" x="7937500" y="6115050"/>
          <p14:tracePt t="94709" x="7937500" y="6122988"/>
          <p14:tracePt t="94717" x="7921625" y="6122988"/>
          <p14:tracePt t="94725" x="7913688" y="6122988"/>
          <p14:tracePt t="94733" x="7905750" y="6122988"/>
          <p14:tracePt t="94741" x="7888288" y="6122988"/>
          <p14:tracePt t="94749" x="7872413" y="6122988"/>
          <p14:tracePt t="94758" x="7839075" y="6122988"/>
          <p14:tracePt t="94765" x="7813675" y="6122988"/>
          <p14:tracePt t="94775" x="7789863" y="6122988"/>
          <p14:tracePt t="94781" x="7756525" y="6122988"/>
          <p14:tracePt t="94791" x="7707313" y="6122988"/>
          <p14:tracePt t="94797" x="7648575" y="6122988"/>
          <p14:tracePt t="94807" x="7583488" y="6122988"/>
          <p14:tracePt t="94813" x="7542213" y="6122988"/>
          <p14:tracePt t="94823" x="7491413" y="6122988"/>
          <p14:tracePt t="94829" x="7434263" y="6122988"/>
          <p14:tracePt t="94839" x="7392988" y="6122988"/>
          <p14:tracePt t="94845" x="7351713" y="6122988"/>
          <p14:tracePt t="94856" x="7292975" y="6122988"/>
          <p14:tracePt t="94861" x="7261225" y="6122988"/>
          <p14:tracePt t="94869" x="7235825" y="6122988"/>
          <p14:tracePt t="94876" x="7219950" y="6122988"/>
          <p14:tracePt t="94885" x="7194550" y="6122988"/>
          <p14:tracePt t="94909" x="7145338" y="6122988"/>
          <p14:tracePt t="94917" x="7127875" y="6122988"/>
          <p14:tracePt t="94925" x="7096125" y="6122988"/>
          <p14:tracePt t="94933" x="7021513" y="6122988"/>
          <p14:tracePt t="94941" x="6931025" y="6122988"/>
          <p14:tracePt t="94949" x="6831013" y="6122988"/>
          <p14:tracePt t="94958" x="6723063" y="6122988"/>
          <p14:tracePt t="94965" x="6624638" y="6122988"/>
          <p14:tracePt t="94975" x="6526213" y="6122988"/>
          <p14:tracePt t="94981" x="6426200" y="6115050"/>
          <p14:tracePt t="94990" x="6327775" y="6097588"/>
          <p14:tracePt t="94997" x="6245225" y="6089650"/>
          <p14:tracePt t="95006" x="6170613" y="6081713"/>
          <p14:tracePt t="95013" x="6111875" y="6073775"/>
          <p14:tracePt t="95023" x="6080125" y="6064250"/>
          <p14:tracePt t="95029" x="6038850" y="6048375"/>
          <p14:tracePt t="95039" x="6013450" y="6048375"/>
          <p14:tracePt t="95045" x="6005513" y="6040438"/>
          <p14:tracePt t="95055" x="5980113" y="6040438"/>
          <p14:tracePt t="95061" x="5956300" y="6032500"/>
          <p14:tracePt t="95069" x="5938838" y="6032500"/>
          <p14:tracePt t="95077" x="5915025" y="6032500"/>
          <p14:tracePt t="95085" x="5881688" y="6015038"/>
          <p14:tracePt t="95093" x="5864225" y="6015038"/>
          <p14:tracePt t="95101" x="5840413" y="6015038"/>
          <p14:tracePt t="95109" x="5822950" y="6015038"/>
          <p14:tracePt t="95117" x="5815013" y="6015038"/>
          <p14:tracePt t="95125" x="5799138" y="5999163"/>
          <p14:tracePt t="95141" x="5781675" y="5999163"/>
          <p14:tracePt t="95149" x="5765800" y="5999163"/>
          <p14:tracePt t="95158" x="5757863" y="5999163"/>
          <p14:tracePt t="95165" x="5748338" y="5999163"/>
          <p14:tracePt t="95237" x="5740400" y="5999163"/>
          <p14:tracePt t="95245" x="5732463" y="5999163"/>
          <p14:tracePt t="95254" x="5716588" y="5999163"/>
          <p14:tracePt t="95261" x="5691188" y="5999163"/>
          <p14:tracePt t="95269" x="5657850" y="5999163"/>
          <p14:tracePt t="95277" x="5634038" y="5999163"/>
          <p14:tracePt t="95285" x="5624513" y="5999163"/>
          <p14:tracePt t="95293" x="5608638" y="5999163"/>
          <p14:tracePt t="95308" x="5600700" y="5999163"/>
          <p14:tracePt t="95373" x="5600700" y="6007100"/>
          <p14:tracePt t="95390" x="5616575" y="6007100"/>
          <p14:tracePt t="95397" x="5641975" y="6007100"/>
          <p14:tracePt t="95405" x="5657850" y="6007100"/>
          <p14:tracePt t="95413" x="5691188" y="6007100"/>
          <p14:tracePt t="95424" x="5716588" y="6007100"/>
          <p14:tracePt t="95429" x="5740400" y="6007100"/>
          <p14:tracePt t="95439" x="5781675" y="6007100"/>
          <p14:tracePt t="95445" x="5822950" y="6007100"/>
          <p14:tracePt t="95455" x="5889625" y="6007100"/>
          <p14:tracePt t="95461" x="5980113" y="6007100"/>
          <p14:tracePt t="95469" x="6054725" y="6007100"/>
          <p14:tracePt t="95477" x="6137275" y="6015038"/>
          <p14:tracePt t="95485" x="6203950" y="6015038"/>
          <p14:tracePt t="95493" x="6276975" y="6015038"/>
          <p14:tracePt t="95501" x="6343650" y="6015038"/>
          <p14:tracePt t="95508" x="6410325" y="6015038"/>
          <p14:tracePt t="95517" x="6475413" y="6015038"/>
          <p14:tracePt t="95525" x="6534150" y="6015038"/>
          <p14:tracePt t="95533" x="6583363" y="6015038"/>
          <p14:tracePt t="95541" x="6599238" y="6015038"/>
          <p14:tracePt t="95549" x="6608763" y="6015038"/>
          <p14:tracePt t="95558" x="6632575" y="6015038"/>
          <p14:tracePt t="95565" x="6640513" y="6015038"/>
          <p14:tracePt t="95575" x="6673850" y="6015038"/>
          <p14:tracePt t="95581" x="6691313" y="6015038"/>
          <p14:tracePt t="95591" x="6707188" y="6015038"/>
          <p14:tracePt t="95597" x="6715125" y="6015038"/>
          <p14:tracePt t="95613" x="6732588" y="6015038"/>
          <p14:tracePt t="95623" x="6740525" y="6015038"/>
          <p14:tracePt t="95629" x="6773863" y="6015038"/>
          <p14:tracePt t="95640" x="6789738" y="6015038"/>
          <p14:tracePt t="95645" x="6805613" y="6015038"/>
          <p14:tracePt t="95656" x="6831013" y="6015038"/>
          <p14:tracePt t="95661" x="6864350" y="6015038"/>
          <p14:tracePt t="95669" x="6913563" y="6015038"/>
          <p14:tracePt t="95677" x="6946900" y="6015038"/>
          <p14:tracePt t="95685" x="6988175" y="6015038"/>
          <p14:tracePt t="95693" x="7037388" y="6015038"/>
          <p14:tracePt t="95701" x="7070725" y="6015038"/>
          <p14:tracePt t="95709" x="7104063" y="6015038"/>
          <p14:tracePt t="95717" x="7137400" y="6015038"/>
          <p14:tracePt t="95725" x="7161213" y="6015038"/>
          <p14:tracePt t="95732" x="7186613" y="6015038"/>
          <p14:tracePt t="95742" x="7219950" y="6015038"/>
          <p14:tracePt t="95749" x="7261225" y="6015038"/>
          <p14:tracePt t="95758" x="7318375" y="6015038"/>
          <p14:tracePt t="95765" x="7385050" y="6015038"/>
          <p14:tracePt t="95775" x="7475538" y="6022975"/>
          <p14:tracePt t="95781" x="7550150" y="6032500"/>
          <p14:tracePt t="95791" x="7640638" y="6048375"/>
          <p14:tracePt t="95797" x="7723188" y="6056313"/>
          <p14:tracePt t="95807" x="7789863" y="6064250"/>
          <p14:tracePt t="95813" x="7831138" y="6064250"/>
          <p14:tracePt t="95823" x="7880350" y="6073775"/>
          <p14:tracePt t="95829" x="7913688" y="6073775"/>
          <p14:tracePt t="95840" x="7937500" y="6073775"/>
          <p14:tracePt t="95845" x="7962900" y="6073775"/>
          <p14:tracePt t="95853" x="7996238" y="6073775"/>
          <p14:tracePt t="95861" x="8029575" y="6073775"/>
          <p14:tracePt t="95869" x="8061325" y="6073775"/>
          <p14:tracePt t="95877" x="8094663" y="6073775"/>
          <p14:tracePt t="95885" x="8143875" y="6073775"/>
          <p14:tracePt t="95906" x="8202613" y="6073775"/>
          <p14:tracePt t="95909" x="8226425" y="6073775"/>
          <p14:tracePt t="95917" x="8251825" y="6073775"/>
          <p14:tracePt t="95925" x="8259763" y="6073775"/>
          <p14:tracePt t="95933" x="8285163" y="6073775"/>
          <p14:tracePt t="95942" x="8308975" y="6073775"/>
          <p14:tracePt t="95949" x="8334375" y="6073775"/>
          <p14:tracePt t="95958" x="8367713" y="6073775"/>
          <p14:tracePt t="95965" x="8401050" y="6073775"/>
          <p14:tracePt t="95975" x="8466138" y="6073775"/>
          <p14:tracePt t="95981" x="8524875" y="6073775"/>
          <p14:tracePt t="95991" x="8566150" y="6073775"/>
          <p14:tracePt t="95997" x="8607425" y="6073775"/>
          <p14:tracePt t="96007" x="8615363" y="6073775"/>
          <p14:tracePt t="96013" x="8623300" y="6073775"/>
          <p14:tracePt t="96023" x="8631238" y="6073775"/>
          <p14:tracePt t="96093" x="8631238" y="6081713"/>
          <p14:tracePt t="96101" x="8631238" y="6097588"/>
          <p14:tracePt t="96109" x="8607425" y="6105525"/>
          <p14:tracePt t="96117" x="8599488" y="6105525"/>
          <p14:tracePt t="96126" x="8558213" y="6122988"/>
          <p14:tracePt t="96133" x="8524875" y="6122988"/>
          <p14:tracePt t="96142" x="8491538" y="6138863"/>
          <p14:tracePt t="96149" x="8475663" y="6138863"/>
          <p14:tracePt t="96158" x="8450263" y="6138863"/>
          <p14:tracePt t="96165" x="8401050" y="6138863"/>
          <p14:tracePt t="96175" x="8342313" y="6146800"/>
          <p14:tracePt t="96181" x="8277225" y="6156325"/>
          <p14:tracePt t="96191" x="8210550" y="6164263"/>
          <p14:tracePt t="96197" x="8120063" y="6180138"/>
          <p14:tracePt t="96206" x="8020050" y="6188075"/>
          <p14:tracePt t="96213" x="7921625" y="6205538"/>
          <p14:tracePt t="96223" x="7797800" y="6213475"/>
          <p14:tracePt t="96228" x="7666038" y="6221413"/>
          <p14:tracePt t="96239" x="7524750" y="6221413"/>
          <p14:tracePt t="96245" x="7385050" y="6229350"/>
          <p14:tracePt t="96253" x="7210425" y="6270625"/>
          <p14:tracePt t="96261" x="7037388" y="6288088"/>
          <p14:tracePt t="96268" x="6880225" y="6303963"/>
          <p14:tracePt t="96277" x="6781800" y="6311900"/>
          <p14:tracePt t="96285" x="6681788" y="6311900"/>
          <p14:tracePt t="96293" x="6583363" y="6311900"/>
          <p14:tracePt t="96300" x="6484938" y="6311900"/>
          <p14:tracePt t="96308" x="6392863" y="6311900"/>
          <p14:tracePt t="96316" x="6294438" y="6311900"/>
          <p14:tracePt t="96325" x="6219825" y="6311900"/>
          <p14:tracePt t="96332" x="6129338" y="6311900"/>
          <p14:tracePt t="96341" x="6054725" y="6311900"/>
          <p14:tracePt t="96348" x="5980113" y="6311900"/>
          <p14:tracePt t="96358" x="5864225" y="6311900"/>
          <p14:tracePt t="96364" x="5765800" y="6311900"/>
          <p14:tracePt t="96374" x="5657850" y="6311900"/>
          <p14:tracePt t="96380" x="5551488" y="6311900"/>
          <p14:tracePt t="96390" x="5451475" y="6311900"/>
          <p14:tracePt t="96396" x="5353050" y="6311900"/>
          <p14:tracePt t="96406" x="5253038" y="6311900"/>
          <p14:tracePt t="96412" x="5170488" y="6311900"/>
          <p14:tracePt t="96422" x="5087938" y="6311900"/>
          <p14:tracePt t="96428" x="5022850" y="6311900"/>
          <p14:tracePt t="96439" x="4972050" y="6311900"/>
          <p14:tracePt t="96444" x="4914900" y="6311900"/>
          <p14:tracePt t="96452" x="4857750" y="6311900"/>
          <p14:tracePt t="96460" x="4783138" y="6311900"/>
          <p14:tracePt t="96468" x="4716463" y="6311900"/>
          <p14:tracePt t="96476" x="4649788" y="6311900"/>
          <p14:tracePt t="96484" x="4584700" y="6311900"/>
          <p14:tracePt t="96492" x="4518025" y="6311900"/>
          <p14:tracePt t="96500" x="4435475" y="6311900"/>
          <p14:tracePt t="96508" x="4360863" y="6311900"/>
          <p14:tracePt t="96516" x="4286250" y="6311900"/>
          <p14:tracePt t="96525" x="4195763" y="6311900"/>
          <p14:tracePt t="96532" x="4121150" y="6311900"/>
          <p14:tracePt t="96541" x="4038600" y="6311900"/>
          <p14:tracePt t="96548" x="3948113" y="6311900"/>
          <p14:tracePt t="96558" x="3865563" y="6311900"/>
          <p14:tracePt t="96564" x="3783013" y="6311900"/>
          <p14:tracePt t="96574" x="3716338" y="6311900"/>
          <p14:tracePt t="96581" x="3633788" y="6311900"/>
          <p14:tracePt t="96590" x="3568700" y="6311900"/>
          <p14:tracePt t="96596" x="3509963" y="6311900"/>
          <p14:tracePt t="96606" x="3460750" y="6311900"/>
          <p14:tracePt t="96612" x="3403600" y="6303963"/>
          <p14:tracePt t="96623" x="3344863" y="6303963"/>
          <p14:tracePt t="96628" x="3287713" y="6303963"/>
          <p14:tracePt t="96636" x="3228975" y="6296025"/>
          <p14:tracePt t="96644" x="3163888" y="6296025"/>
          <p14:tracePt t="96652" x="3114675" y="6296025"/>
          <p14:tracePt t="96660" x="3048000" y="6296025"/>
          <p14:tracePt t="96668" x="2965450" y="6296025"/>
          <p14:tracePt t="96677" x="2898775" y="6296025"/>
          <p14:tracePt t="96685" x="2857500" y="6296025"/>
          <p14:tracePt t="96693" x="2808288" y="6296025"/>
          <p14:tracePt t="96701" x="2767013" y="6296025"/>
          <p14:tracePt t="96709" x="2733675" y="6296025"/>
          <p14:tracePt t="96716" x="2700338" y="6296025"/>
          <p14:tracePt t="96726" x="2651125" y="6296025"/>
          <p14:tracePt t="96733" x="2609850" y="6296025"/>
          <p14:tracePt t="96742" x="2552700" y="6296025"/>
          <p14:tracePt t="96749" x="2493963" y="6296025"/>
          <p14:tracePt t="96758" x="2444750" y="6296025"/>
          <p14:tracePt t="96765" x="2395538" y="6296025"/>
          <p14:tracePt t="96775" x="2354263" y="6296025"/>
          <p14:tracePt t="96780" x="2305050" y="6296025"/>
          <p14:tracePt t="96790" x="2271713" y="6296025"/>
          <p14:tracePt t="96797" x="2238375" y="6296025"/>
          <p14:tracePt t="96806" x="2197100" y="6296025"/>
          <p14:tracePt t="96813" x="2139950" y="6296025"/>
          <p14:tracePt t="96823" x="2073275" y="6296025"/>
          <p14:tracePt t="96829" x="1990725" y="6303963"/>
          <p14:tracePt t="96837" x="1924050" y="6303963"/>
          <p14:tracePt t="96845" x="1858963" y="6303963"/>
          <p14:tracePt t="96853" x="1817688" y="6303963"/>
          <p14:tracePt t="96861" x="1809750" y="6303963"/>
          <p14:tracePt t="96869" x="1784350" y="6311900"/>
          <p14:tracePt t="96877" x="1758950" y="6311900"/>
          <p14:tracePt t="96885" x="1725613" y="6321425"/>
          <p14:tracePt t="96893" x="1693863" y="6329363"/>
          <p14:tracePt t="96901" x="1676400" y="6329363"/>
          <p14:tracePt t="96909" x="1635125" y="6337300"/>
          <p14:tracePt t="96917" x="1593850" y="6337300"/>
          <p14:tracePt t="96927" x="1536700" y="6345238"/>
          <p14:tracePt t="96932" x="1477963" y="6354763"/>
          <p14:tracePt t="96943" x="1420813" y="6370638"/>
          <p14:tracePt t="96949" x="1363663" y="6378575"/>
          <p14:tracePt t="96959" x="1322388" y="6386513"/>
          <p14:tracePt t="96965" x="1263650" y="6396038"/>
          <p14:tracePt t="96974" x="1206500" y="6396038"/>
          <p14:tracePt t="96993" x="1114425" y="6396038"/>
          <p14:tracePt t="96997" x="1082675" y="6396038"/>
          <p14:tracePt t="97007" x="1041400" y="6396038"/>
          <p14:tracePt t="97013" x="1008063" y="6396038"/>
          <p14:tracePt t="97023" x="982663" y="6396038"/>
          <p14:tracePt t="97029" x="958850" y="6396038"/>
          <p14:tracePt t="97037" x="949325" y="6396038"/>
          <p14:tracePt t="97061" x="933450" y="6396038"/>
          <p14:tracePt t="97069" x="917575" y="6396038"/>
          <p14:tracePt t="97077" x="892175" y="6396038"/>
          <p14:tracePt t="97085" x="866775" y="6396038"/>
          <p14:tracePt t="97093" x="825500" y="6396038"/>
          <p14:tracePt t="97101" x="784225" y="6396038"/>
          <p14:tracePt t="97109" x="760413" y="6396038"/>
          <p14:tracePt t="97117" x="742950" y="6396038"/>
          <p14:tracePt t="97173" x="735013" y="6396038"/>
          <p14:tracePt t="97180" x="727075" y="6396038"/>
          <p14:tracePt t="97213" x="719138" y="6396038"/>
          <p14:tracePt t="97293" x="709613" y="6396038"/>
          <p14:tracePt t="97573" x="701675" y="6386513"/>
          <p14:tracePt t="97693" x="701675" y="6378575"/>
          <p14:tracePt t="97789" x="701675" y="6370638"/>
          <p14:tracePt t="97837" x="709613" y="6370638"/>
          <p14:tracePt t="97845" x="719138" y="6370638"/>
          <p14:tracePt t="97861" x="735013" y="6370638"/>
          <p14:tracePt t="97869" x="760413" y="6370638"/>
          <p14:tracePt t="97877" x="793750" y="6370638"/>
          <p14:tracePt t="97894" x="835025" y="6370638"/>
          <p14:tracePt t="97901" x="876300" y="6370638"/>
          <p14:tracePt t="97910" x="933450" y="6370638"/>
          <p14:tracePt t="97917" x="966788" y="6370638"/>
          <p14:tracePt t="97926" x="1016000" y="6370638"/>
          <p14:tracePt t="97933" x="1049338" y="6370638"/>
          <p14:tracePt t="97942" x="1073150" y="6370638"/>
          <p14:tracePt t="97949" x="1082675" y="6370638"/>
          <p14:tracePt t="97959" x="1106488" y="6370638"/>
          <p14:tracePt t="97965" x="1123950" y="6370638"/>
          <p14:tracePt t="97974" x="1147763" y="6378575"/>
          <p14:tracePt t="97981" x="1165225" y="6378575"/>
          <p14:tracePt t="97992" x="1189038" y="6378575"/>
          <p14:tracePt t="97997" x="1214438" y="6378575"/>
          <p14:tracePt t="98008" x="1255713" y="6378575"/>
          <p14:tracePt t="98013" x="1289050" y="6378575"/>
          <p14:tracePt t="98021" x="1322388" y="6378575"/>
          <p14:tracePt t="98029" x="1363663" y="6378575"/>
          <p14:tracePt t="98037" x="1379538" y="6378575"/>
          <p14:tracePt t="98045" x="1412875" y="6378575"/>
          <p14:tracePt t="98053" x="1462088" y="6378575"/>
          <p14:tracePt t="98061" x="1503363" y="6378575"/>
          <p14:tracePt t="98069" x="1560513" y="6378575"/>
          <p14:tracePt t="98077" x="1593850" y="6378575"/>
          <p14:tracePt t="98085" x="1619250" y="6378575"/>
          <p14:tracePt t="98093" x="1643063" y="6378575"/>
          <p14:tracePt t="98101" x="1676400" y="6378575"/>
          <p14:tracePt t="98110" x="1701800" y="6378575"/>
          <p14:tracePt t="98117" x="1709738" y="6378575"/>
          <p14:tracePt t="98126" x="1717675" y="6378575"/>
          <p14:tracePt t="98143" x="1725613" y="6378575"/>
          <p14:tracePt t="98159" x="1735138" y="6378575"/>
          <p14:tracePt t="98174" x="1751013" y="6378575"/>
          <p14:tracePt t="98181" x="1758950" y="6378575"/>
          <p14:tracePt t="98191" x="1776413" y="6378575"/>
          <p14:tracePt t="98197" x="1784350" y="6378575"/>
          <p14:tracePt t="98208" x="1800225" y="6378575"/>
          <p14:tracePt t="98237" x="1825625" y="6378575"/>
          <p14:tracePt t="98245" x="1833563" y="6378575"/>
          <p14:tracePt t="98253" x="1851025" y="6378575"/>
          <p14:tracePt t="98261" x="1866900" y="6378575"/>
          <p14:tracePt t="98277" x="1882775" y="6378575"/>
          <p14:tracePt t="98294" x="1892300" y="6378575"/>
          <p14:tracePt t="98310" x="1900238" y="6378575"/>
          <p14:tracePt t="98317" x="1916113" y="6378575"/>
          <p14:tracePt t="98332" x="1924050" y="6378575"/>
          <p14:tracePt t="98343" x="1933575" y="6378575"/>
          <p14:tracePt t="98349" x="1941513" y="6378575"/>
          <p14:tracePt t="98358" x="1957388" y="6378575"/>
          <p14:tracePt t="98365" x="1974850" y="6378575"/>
          <p14:tracePt t="98375" x="1982788" y="6378575"/>
          <p14:tracePt t="98381" x="2016125" y="6378575"/>
          <p14:tracePt t="98391" x="2032000" y="6370638"/>
          <p14:tracePt t="98397" x="2039938" y="6370638"/>
          <p14:tracePt t="98405" x="2057400" y="6370638"/>
          <p14:tracePt t="99517" x="2065338" y="6370638"/>
          <p14:tracePt t="99541" x="2081213" y="6370638"/>
          <p14:tracePt t="99549" x="2106613" y="6378575"/>
          <p14:tracePt t="99573" x="2114550" y="6378575"/>
          <p14:tracePt t="99653" x="2122488" y="6378575"/>
          <p14:tracePt t="99733" x="2130425" y="6378575"/>
          <p14:tracePt t="99829" x="2139950" y="6378575"/>
          <p14:tracePt t="102181" x="2147888" y="6378575"/>
          <p14:tracePt t="102189" x="2155825" y="6378575"/>
          <p14:tracePt t="102197" x="2171700" y="6378575"/>
          <p14:tracePt t="102205" x="2189163" y="6378575"/>
          <p14:tracePt t="102221" x="2197100" y="6378575"/>
          <p14:tracePt t="102237" x="2205038" y="6378575"/>
          <p14:tracePt t="102246" x="2212975" y="6378575"/>
          <p14:tracePt t="102253" x="2238375" y="6378575"/>
          <p14:tracePt t="102263" x="2254250" y="6386513"/>
          <p14:tracePt t="102269" x="2279650" y="6396038"/>
          <p14:tracePt t="102279" x="2305050" y="6403975"/>
          <p14:tracePt t="102285" x="2346325" y="6411913"/>
          <p14:tracePt t="102294" x="2354263" y="6411913"/>
          <p14:tracePt t="102301" x="2362200" y="6419850"/>
          <p14:tracePt t="102312" x="2379663" y="6427788"/>
          <p14:tracePt t="102317" x="2395538" y="6427788"/>
          <p14:tracePt t="102328" x="2403475" y="6427788"/>
          <p14:tracePt t="102332" x="2428875" y="6437313"/>
          <p14:tracePt t="102341" x="2444750" y="6437313"/>
          <p14:tracePt t="102349" x="2478088" y="6437313"/>
          <p14:tracePt t="102356" x="2519363" y="6445250"/>
          <p14:tracePt t="102365" x="2535238" y="6445250"/>
          <p14:tracePt t="102373" x="2568575" y="6445250"/>
          <p14:tracePt t="102380" x="2593975" y="6445250"/>
          <p14:tracePt t="102389" x="2635250" y="6453188"/>
          <p14:tracePt t="102397" x="2668588" y="6453188"/>
          <p14:tracePt t="102405" x="2700338" y="6461125"/>
          <p14:tracePt t="102414" x="2741613" y="6461125"/>
          <p14:tracePt t="102421" x="2767013" y="6461125"/>
          <p14:tracePt t="102437" x="2774950" y="6461125"/>
          <p14:tracePt t="102447" x="2800350" y="6461125"/>
          <p14:tracePt t="102453" x="2825750" y="6461125"/>
          <p14:tracePt t="102462" x="2849563" y="6461125"/>
          <p14:tracePt t="102468" x="2882900" y="6461125"/>
          <p14:tracePt t="102478" x="2916238" y="6461125"/>
          <p14:tracePt t="102485" x="2932113" y="6461125"/>
          <p14:tracePt t="102494" x="2949575" y="6461125"/>
          <p14:tracePt t="102501" x="2965450" y="6461125"/>
          <p14:tracePt t="102511" x="2981325" y="6461125"/>
          <p14:tracePt t="102517" x="2998788" y="6461125"/>
          <p14:tracePt t="102528" x="3006725" y="6461125"/>
          <p14:tracePt t="102533" x="3022600" y="6461125"/>
          <p14:tracePt t="102541" x="3040063" y="6461125"/>
          <p14:tracePt t="102549" x="3081338" y="6461125"/>
          <p14:tracePt t="102557" x="3130550" y="6461125"/>
          <p14:tracePt t="102565" x="3155950" y="6461125"/>
          <p14:tracePt t="102573" x="3171825" y="6461125"/>
          <p14:tracePt t="102580" x="3205163" y="6461125"/>
          <p14:tracePt t="102589" x="3238500" y="6461125"/>
          <p14:tracePt t="102599" x="3262313" y="6461125"/>
          <p14:tracePt t="102605" x="3287713" y="6461125"/>
          <p14:tracePt t="102613" x="3303588" y="6461125"/>
          <p14:tracePt t="102630" x="3313113" y="6461125"/>
          <p14:tracePt t="102637" x="3321050" y="6461125"/>
          <p14:tracePt t="102685" x="3328988" y="6461125"/>
          <p14:tracePt t="102709" x="3336925" y="6461125"/>
          <p14:tracePt t="111756" x="3370263" y="6486525"/>
          <p14:tracePt t="111765" x="3403600" y="6502400"/>
          <p14:tracePt t="111845" x="3411538" y="6510338"/>
          <p14:tracePt t="111852" x="3419475" y="6519863"/>
          <p14:tracePt t="111860" x="3444875" y="6535738"/>
          <p14:tracePt t="111870" x="3486150" y="6561138"/>
          <p14:tracePt t="111876" x="3527425" y="6577013"/>
          <p14:tracePt t="111888" x="3576638" y="6577013"/>
          <p14:tracePt t="111892" x="3592513" y="6577013"/>
          <p14:tracePt t="111903" x="3609975" y="6577013"/>
          <p14:tracePt t="111908" x="3617913" y="6577013"/>
          <p14:tracePt t="111932" x="3625850" y="6577013"/>
          <p14:tracePt t="111940" x="3643313" y="6577013"/>
          <p14:tracePt t="111950" x="3659188" y="6577013"/>
          <p14:tracePt t="111956" x="3692525" y="6577013"/>
          <p14:tracePt t="111965" x="3716338" y="6577013"/>
          <p14:tracePt t="111972" x="3749675" y="6577013"/>
          <p14:tracePt t="111980" x="3798888" y="6577013"/>
          <p14:tracePt t="111988" x="3857625" y="6577013"/>
          <p14:tracePt t="111997" x="3898900" y="6577013"/>
          <p14:tracePt t="112004" x="3940175" y="6577013"/>
          <p14:tracePt t="112012" x="3989388" y="6577013"/>
          <p14:tracePt t="112021" x="4022725" y="6577013"/>
          <p14:tracePt t="112028" x="4064000" y="6577013"/>
          <p14:tracePt t="112037" x="4113213" y="6577013"/>
          <p14:tracePt t="112044" x="4154488" y="6577013"/>
          <p14:tracePt t="112054" x="4213225" y="6577013"/>
          <p14:tracePt t="112060" x="4254500" y="6577013"/>
          <p14:tracePt t="112070" x="4278313" y="6577013"/>
          <p14:tracePt t="112077" x="4303713" y="6577013"/>
          <p14:tracePt t="112086" x="4329113" y="6577013"/>
          <p14:tracePt t="112092" x="4352925" y="6577013"/>
          <p14:tracePt t="112102" x="4360863" y="6584950"/>
          <p14:tracePt t="112108" x="4394200" y="6584950"/>
          <p14:tracePt t="112118" x="4402138" y="6584950"/>
          <p14:tracePt t="112124" x="4411663" y="6584950"/>
          <p14:tracePt t="112135" x="4419600" y="6584950"/>
          <p14:tracePt t="112140" x="4427538" y="6584950"/>
          <p14:tracePt t="112151" x="4443413" y="6584950"/>
          <p14:tracePt t="112157" x="4452938" y="6577013"/>
          <p14:tracePt t="112168" x="4460875" y="6577013"/>
          <p14:tracePt t="112173" x="4468813" y="6577013"/>
          <p14:tracePt t="112180" x="4494213" y="6577013"/>
          <p14:tracePt t="112188" x="4510088" y="6577013"/>
          <p14:tracePt t="112196" x="4535488" y="6561138"/>
          <p14:tracePt t="112204" x="4559300" y="6551613"/>
          <p14:tracePt t="112212" x="4567238" y="6551613"/>
          <p14:tracePt t="112221" x="4584700" y="6543675"/>
          <p14:tracePt t="112228" x="4592638" y="6543675"/>
          <p14:tracePt t="112237" x="4600575" y="6535738"/>
          <p14:tracePt t="112245" x="4608513" y="6535738"/>
          <p14:tracePt t="112261" x="4618038" y="6527800"/>
          <p14:tracePt t="112270" x="4618038" y="6519863"/>
          <p14:tracePt t="112287" x="4625975" y="6519863"/>
          <p14:tracePt t="112293" x="4641850" y="6510338"/>
          <p14:tracePt t="112317" x="4659313" y="6502400"/>
          <p14:tracePt t="115028" x="4667250" y="6494463"/>
          <p14:tracePt t="115039" x="4675188" y="6494463"/>
          <p14:tracePt t="115044" x="4691063" y="6478588"/>
          <p14:tracePt t="115053" x="4708525" y="6453188"/>
          <p14:tracePt t="115060" x="4724400" y="6445250"/>
          <p14:tracePt t="115070" x="4732338" y="6427788"/>
          <p14:tracePt t="115087" x="4749800" y="6419850"/>
          <p14:tracePt t="115092" x="4749800" y="6411913"/>
          <p14:tracePt t="115117" x="4757738" y="6403975"/>
          <p14:tracePt t="115148" x="4765675" y="6396038"/>
          <p14:tracePt t="115156" x="4773613" y="6396038"/>
          <p14:tracePt t="115165" x="4791075" y="6396038"/>
          <p14:tracePt t="115173" x="4791075" y="6378575"/>
          <p14:tracePt t="115180" x="4799013" y="6378575"/>
          <p14:tracePt t="115206" x="4806950" y="6378575"/>
          <p14:tracePt t="115212" x="4814888" y="6378575"/>
          <p14:tracePt t="115253" x="4814888" y="6370638"/>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7A3B51-367A-47C0-B364-6684AC385F93}"/>
              </a:ext>
            </a:extLst>
          </p:cNvPr>
          <p:cNvSpPr txBox="1"/>
          <p:nvPr/>
        </p:nvSpPr>
        <p:spPr>
          <a:xfrm>
            <a:off x="101599" y="265629"/>
            <a:ext cx="89408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Canonical ensemble – free energy</a:t>
            </a:r>
            <a:endParaRPr kumimoji="0" lang="sk-SK" sz="3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4" name="TextBox 3">
            <a:extLst>
              <a:ext uri="{FF2B5EF4-FFF2-40B4-BE49-F238E27FC236}">
                <a16:creationId xmlns:a16="http://schemas.microsoft.com/office/drawing/2014/main" id="{AED21D6D-D8DF-4F02-9631-8FE90CE66950}"/>
              </a:ext>
            </a:extLst>
          </p:cNvPr>
          <p:cNvSpPr txBox="1"/>
          <p:nvPr/>
        </p:nvSpPr>
        <p:spPr>
          <a:xfrm>
            <a:off x="176270" y="1322024"/>
            <a:ext cx="880247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Free energy is closely related to the entropy. We have expressed entropy of the canonical system as</a:t>
            </a:r>
          </a:p>
        </p:txBody>
      </p:sp>
      <p:pic>
        <p:nvPicPr>
          <p:cNvPr id="6" name="Picture 5">
            <a:extLst>
              <a:ext uri="{FF2B5EF4-FFF2-40B4-BE49-F238E27FC236}">
                <a16:creationId xmlns:a16="http://schemas.microsoft.com/office/drawing/2014/main" id="{251DE195-6E46-4696-B1CC-EC37C2A17376}"/>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3081943" y="2082501"/>
            <a:ext cx="2738057" cy="504063"/>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7301B8C-84B6-4E35-ACA7-9E1A5F3D8CE6}"/>
                  </a:ext>
                </a:extLst>
              </p:cNvPr>
              <p:cNvSpPr txBox="1"/>
              <p:nvPr/>
            </p:nvSpPr>
            <p:spPr>
              <a:xfrm>
                <a:off x="341523" y="2809301"/>
                <a:ext cx="852705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Substituting for </a:t>
                </a:r>
                <a14:m>
                  <m:oMath xmlns:m="http://schemas.openxmlformats.org/officeDocument/2006/math">
                    <m:r>
                      <m:rPr>
                        <m:nor/>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ln</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𝑍</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from the definition of free energy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we get</a:t>
                </a:r>
              </a:p>
            </p:txBody>
          </p:sp>
        </mc:Choice>
        <mc:Fallback xmlns="">
          <p:sp>
            <p:nvSpPr>
              <p:cNvPr id="7" name="TextBox 6">
                <a:extLst>
                  <a:ext uri="{FF2B5EF4-FFF2-40B4-BE49-F238E27FC236}">
                    <a16:creationId xmlns:a16="http://schemas.microsoft.com/office/drawing/2014/main" id="{27301B8C-84B6-4E35-ACA7-9E1A5F3D8CE6}"/>
                  </a:ext>
                </a:extLst>
              </p:cNvPr>
              <p:cNvSpPr txBox="1">
                <a:spLocks noRot="1" noChangeAspect="1" noMove="1" noResize="1" noEditPoints="1" noAdjustHandles="1" noChangeArrowheads="1" noChangeShapeType="1" noTextEdit="1"/>
              </p:cNvSpPr>
              <p:nvPr/>
            </p:nvSpPr>
            <p:spPr>
              <a:xfrm>
                <a:off x="341523" y="2809301"/>
                <a:ext cx="8527055" cy="1200329"/>
              </a:xfrm>
              <a:prstGeom prst="rect">
                <a:avLst/>
              </a:prstGeom>
              <a:blipFill>
                <a:blip r:embed="rId9"/>
                <a:stretch>
                  <a:fillRect l="-572" t="-3046" b="-7107"/>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8D718437-9887-48DC-B849-B7442DABE31D}"/>
              </a:ext>
            </a:extLst>
          </p:cNvPr>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3226285" y="3211368"/>
            <a:ext cx="1345714" cy="468000"/>
          </a:xfrm>
          <a:prstGeom prst="rect">
            <a:avLst/>
          </a:prstGeom>
        </p:spPr>
      </p:pic>
      <p:pic>
        <p:nvPicPr>
          <p:cNvPr id="10" name="Picture 9">
            <a:extLst>
              <a:ext uri="{FF2B5EF4-FFF2-40B4-BE49-F238E27FC236}">
                <a16:creationId xmlns:a16="http://schemas.microsoft.com/office/drawing/2014/main" id="{A83200E4-17A4-4DBB-80EC-563AB6CB40B0}"/>
              </a:ext>
            </a:extLst>
          </p:cNvPr>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3360478" y="4132938"/>
            <a:ext cx="1244572" cy="198857"/>
          </a:xfrm>
          <a:prstGeom prst="rect">
            <a:avLst/>
          </a:prstGeom>
        </p:spPr>
      </p:pic>
      <p:sp>
        <p:nvSpPr>
          <p:cNvPr id="11" name="TextBox 10">
            <a:extLst>
              <a:ext uri="{FF2B5EF4-FFF2-40B4-BE49-F238E27FC236}">
                <a16:creationId xmlns:a16="http://schemas.microsoft.com/office/drawing/2014/main" id="{689B836F-966E-41F6-9E12-E6F7F8CB7638}"/>
              </a:ext>
            </a:extLst>
          </p:cNvPr>
          <p:cNvSpPr txBox="1"/>
          <p:nvPr/>
        </p:nvSpPr>
        <p:spPr>
          <a:xfrm>
            <a:off x="341523" y="4605051"/>
            <a:ext cx="86372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Actually the free energy was defined already in phenomenological thermodynamics as</a:t>
            </a:r>
          </a:p>
        </p:txBody>
      </p:sp>
      <p:pic>
        <p:nvPicPr>
          <p:cNvPr id="14" name="Picture 13">
            <a:extLst>
              <a:ext uri="{FF2B5EF4-FFF2-40B4-BE49-F238E27FC236}">
                <a16:creationId xmlns:a16="http://schemas.microsoft.com/office/drawing/2014/main" id="{67C9ED23-2AF1-455A-BB87-B051664E4819}"/>
              </a:ext>
            </a:extLst>
          </p:cNvPr>
          <p:cNvPicPr>
            <a:picLocks noChangeAspect="1"/>
          </p:cNvPicPr>
          <p:nvPr>
            <p:custDataLst>
              <p:tags r:id="rId4"/>
            </p:custDataLst>
          </p:nvPr>
        </p:nvPicPr>
        <p:blipFill>
          <a:blip r:embed="rId12" cstate="print">
            <a:extLst>
              <a:ext uri="{28A0092B-C50C-407E-A947-70E740481C1C}">
                <a14:useLocalDpi xmlns:a14="http://schemas.microsoft.com/office/drawing/2010/main" val="0"/>
              </a:ext>
            </a:extLst>
          </a:blip>
          <a:stretch>
            <a:fillRect/>
          </a:stretch>
        </p:blipFill>
        <p:spPr>
          <a:xfrm>
            <a:off x="3415563" y="5247639"/>
            <a:ext cx="1244572" cy="166286"/>
          </a:xfrm>
          <a:prstGeom prst="rect">
            <a:avLst/>
          </a:prstGeom>
        </p:spPr>
      </p:pic>
      <p:sp>
        <p:nvSpPr>
          <p:cNvPr id="15" name="Rectangle 14">
            <a:extLst>
              <a:ext uri="{FF2B5EF4-FFF2-40B4-BE49-F238E27FC236}">
                <a16:creationId xmlns:a16="http://schemas.microsoft.com/office/drawing/2014/main" id="{CB3C1166-5216-499A-9516-7414303E2D2F}"/>
              </a:ext>
            </a:extLst>
          </p:cNvPr>
          <p:cNvSpPr/>
          <p:nvPr/>
        </p:nvSpPr>
        <p:spPr>
          <a:xfrm>
            <a:off x="3360478" y="5089793"/>
            <a:ext cx="1398809" cy="4800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B3060F9-E645-45C4-A6F6-B852394BCF3C}"/>
                  </a:ext>
                </a:extLst>
              </p:cNvPr>
              <p:cNvSpPr txBox="1"/>
              <p:nvPr/>
            </p:nvSpPr>
            <p:spPr>
              <a:xfrm>
                <a:off x="194767" y="5713946"/>
                <a:ext cx="873474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Since for macroscopic systems (entropy is defined only for macroscopic systems!) there is no practical experimental difference between </a:t>
                </a:r>
                <a14:m>
                  <m:oMath xmlns:m="http://schemas.openxmlformats.org/officeDocument/2006/math">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𝐸</m:t>
                        </m:r>
                      </m:e>
                    </m:acc>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and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𝐸</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the statistical and thermodynamical expressions are equivalent. </a:t>
                </a:r>
              </a:p>
            </p:txBody>
          </p:sp>
        </mc:Choice>
        <mc:Fallback xmlns="">
          <p:sp>
            <p:nvSpPr>
              <p:cNvPr id="16" name="TextBox 15">
                <a:extLst>
                  <a:ext uri="{FF2B5EF4-FFF2-40B4-BE49-F238E27FC236}">
                    <a16:creationId xmlns:a16="http://schemas.microsoft.com/office/drawing/2014/main" id="{EB3060F9-E645-45C4-A6F6-B852394BCF3C}"/>
                  </a:ext>
                </a:extLst>
              </p:cNvPr>
              <p:cNvSpPr txBox="1">
                <a:spLocks noRot="1" noChangeAspect="1" noMove="1" noResize="1" noEditPoints="1" noAdjustHandles="1" noChangeArrowheads="1" noChangeShapeType="1" noTextEdit="1"/>
              </p:cNvSpPr>
              <p:nvPr/>
            </p:nvSpPr>
            <p:spPr>
              <a:xfrm>
                <a:off x="194767" y="5713946"/>
                <a:ext cx="8734744" cy="923330"/>
              </a:xfrm>
              <a:prstGeom prst="rect">
                <a:avLst/>
              </a:prstGeom>
              <a:blipFill>
                <a:blip r:embed="rId13"/>
                <a:stretch>
                  <a:fillRect l="-628" t="-3289" r="-279" b="-9211"/>
                </a:stretch>
              </a:blipFill>
            </p:spPr>
            <p:txBody>
              <a:bodyPr/>
              <a:lstStyle/>
              <a:p>
                <a:r>
                  <a:rPr lang="sk-SK">
                    <a:noFill/>
                  </a:rPr>
                  <a:t> </a:t>
                </a:r>
              </a:p>
            </p:txBody>
          </p:sp>
        </mc:Fallback>
      </mc:AlternateContent>
      <p:sp>
        <p:nvSpPr>
          <p:cNvPr id="2" name="Slide Number Placeholder 1">
            <a:extLst>
              <a:ext uri="{FF2B5EF4-FFF2-40B4-BE49-F238E27FC236}">
                <a16:creationId xmlns:a16="http://schemas.microsoft.com/office/drawing/2014/main" id="{3D6B7F28-8D72-4361-9C9C-D5ECDB0BB3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CE0CA2-1A48-4B23-8A77-1A9F640E54E6}" type="slidenum">
              <a:rPr kumimoji="0" lang="sk-S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k-S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Audio 4">
            <a:hlinkClick r:id="" action="ppaction://media"/>
            <a:extLst>
              <a:ext uri="{FF2B5EF4-FFF2-40B4-BE49-F238E27FC236}">
                <a16:creationId xmlns:a16="http://schemas.microsoft.com/office/drawing/2014/main" id="{35E338DF-F2B4-421B-8453-A67512D05257}"/>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55573407"/>
      </p:ext>
    </p:extLst>
  </p:cSld>
  <p:clrMapOvr>
    <a:masterClrMapping/>
  </p:clrMapOvr>
  <mc:AlternateContent xmlns:mc="http://schemas.openxmlformats.org/markup-compatibility/2006">
    <mc:Choice xmlns:p14="http://schemas.microsoft.com/office/powerpoint/2010/main" Requires="p14">
      <p:transition spd="slow" p14:dur="2000" advTm="42468"/>
    </mc:Choice>
    <mc:Fallback>
      <p:transition spd="slow" advTm="42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274" x="4824413" y="6370638"/>
          <p14:tracePt t="1306" x="4824413" y="6362700"/>
          <p14:tracePt t="1314" x="4824413" y="6345238"/>
          <p14:tracePt t="1322" x="4824413" y="6321425"/>
          <p14:tracePt t="1330" x="4824413" y="6288088"/>
          <p14:tracePt t="1341" x="4824413" y="6254750"/>
          <p14:tracePt t="1346" x="4824413" y="6238875"/>
          <p14:tracePt t="1358" x="4824413" y="6213475"/>
          <p14:tracePt t="1362" x="4824413" y="6205538"/>
          <p14:tracePt t="1371" x="4814888" y="6188075"/>
          <p14:tracePt t="1378" x="4806950" y="6188075"/>
          <p14:tracePt t="1387" x="4799013" y="6180138"/>
          <p14:tracePt t="1404" x="4799013" y="6172200"/>
          <p14:tracePt t="1410" x="4799013" y="6156325"/>
          <p14:tracePt t="1418" x="4799013" y="6138863"/>
          <p14:tracePt t="1426" x="4799013" y="6115050"/>
          <p14:tracePt t="1434" x="4791075" y="6097588"/>
          <p14:tracePt t="1446" x="4783138" y="6064250"/>
          <p14:tracePt t="1450" x="4773613" y="6015038"/>
          <p14:tracePt t="1460" x="4765675" y="5973763"/>
          <p14:tracePt t="1466" x="4757738" y="5924550"/>
          <p14:tracePt t="1475" x="4757738" y="5875338"/>
          <p14:tracePt t="1482" x="4749800" y="5808663"/>
          <p14:tracePt t="1492" x="4741863" y="5767388"/>
          <p14:tracePt t="1498" x="4724400" y="5710238"/>
          <p14:tracePt t="1507" x="4708525" y="5651500"/>
          <p14:tracePt t="1514" x="4700588" y="5594350"/>
          <p14:tracePt t="1525" x="4700588" y="5553075"/>
          <p14:tracePt t="1542" x="4700588" y="5543550"/>
          <p14:tracePt t="1546" x="4700588" y="5535613"/>
          <p14:tracePt t="1562" x="4700588" y="5519738"/>
          <p14:tracePt t="1578" x="4700588" y="5502275"/>
          <p14:tracePt t="1592" x="4708525" y="5486400"/>
          <p14:tracePt t="1594" x="4724400" y="5429250"/>
          <p14:tracePt t="1609" x="4741863" y="5354638"/>
          <p14:tracePt t="1611" x="4757738" y="5280025"/>
          <p14:tracePt t="1618" x="4783138" y="5205413"/>
          <p14:tracePt t="1627" x="4799013" y="5122863"/>
          <p14:tracePt t="1634" x="4832350" y="5040313"/>
          <p14:tracePt t="1643" x="4848225" y="4983163"/>
          <p14:tracePt t="1650" x="4881563" y="4924425"/>
          <p14:tracePt t="1660" x="4899025" y="4875213"/>
          <p14:tracePt t="1666" x="4906963" y="4841875"/>
          <p14:tracePt t="1676" x="4914900" y="4792663"/>
          <p14:tracePt t="1682" x="4914900" y="4751388"/>
          <p14:tracePt t="1692" x="4914900" y="4702175"/>
          <p14:tracePt t="1703" x="4922838" y="4668838"/>
          <p14:tracePt t="1710" x="4930775" y="4618038"/>
          <p14:tracePt t="1724" x="4948238" y="4560888"/>
          <p14:tracePt t="1742" x="4964113" y="4494213"/>
          <p14:tracePt t="1746" x="4964113" y="4421188"/>
          <p14:tracePt t="1758" x="4964113" y="4329113"/>
          <p14:tracePt t="1762" x="4964113" y="4254500"/>
          <p14:tracePt t="1771" x="4964113" y="4164013"/>
          <p14:tracePt t="1778" x="4964113" y="4089400"/>
          <p14:tracePt t="1786" x="4956175" y="4006850"/>
          <p14:tracePt t="1794" x="4940300" y="3941763"/>
          <p14:tracePt t="1802" x="4922838" y="3875088"/>
          <p14:tracePt t="1810" x="4906963" y="3800475"/>
          <p14:tracePt t="1818" x="4889500" y="3743325"/>
          <p14:tracePt t="1827" x="4873625" y="3684588"/>
          <p14:tracePt t="1834" x="4848225" y="3627438"/>
          <p14:tracePt t="1844" x="4832350" y="3560763"/>
          <p14:tracePt t="1850" x="4806950" y="3495675"/>
          <p14:tracePt t="1860" x="4773613" y="3387725"/>
          <p14:tracePt t="1866" x="4749800" y="3297238"/>
          <p14:tracePt t="1876" x="4724400" y="3214688"/>
          <p14:tracePt t="1882" x="4700588" y="3122613"/>
          <p14:tracePt t="1895" x="4675188" y="3049588"/>
          <p14:tracePt t="1899" x="4659313" y="2982913"/>
          <p14:tracePt t="1909" x="4659313" y="2974975"/>
          <p14:tracePt t="1914" x="4641850" y="2949575"/>
          <p14:tracePt t="1924" x="4633913" y="2925763"/>
          <p14:tracePt t="1930" x="4633913" y="2908300"/>
          <p14:tracePt t="1941" x="4618038" y="2874963"/>
          <p14:tracePt t="1946" x="4584700" y="2841625"/>
          <p14:tracePt t="1960" x="4543425" y="2792413"/>
          <p14:tracePt t="1962" x="4543425" y="2776538"/>
          <p14:tracePt t="1970" x="4518025" y="2743200"/>
          <p14:tracePt t="1978" x="4510088" y="2717800"/>
          <p14:tracePt t="1986" x="4494213" y="2693988"/>
          <p14:tracePt t="1994" x="4494213" y="2668588"/>
          <p14:tracePt t="2002" x="4476750" y="2644775"/>
          <p14:tracePt t="2010" x="4468813" y="2635250"/>
          <p14:tracePt t="2027" x="4460875" y="2627313"/>
          <p14:tracePt t="2050" x="4460875" y="2619375"/>
          <p14:tracePt t="2060" x="4452938" y="2619375"/>
          <p14:tracePt t="2146" x="4443413" y="2619375"/>
          <p14:tracePt t="2162" x="4435475" y="2619375"/>
          <p14:tracePt t="2170" x="4419600" y="2619375"/>
          <p14:tracePt t="2178" x="4386263" y="2619375"/>
          <p14:tracePt t="2186" x="4360863" y="2619375"/>
          <p14:tracePt t="2194" x="4329113" y="2619375"/>
          <p14:tracePt t="2202" x="4270375" y="2619375"/>
          <p14:tracePt t="2211" x="4213225" y="2619375"/>
          <p14:tracePt t="2218" x="4154488" y="2619375"/>
          <p14:tracePt t="2227" x="4105275" y="2619375"/>
          <p14:tracePt t="2234" x="4048125" y="2619375"/>
          <p14:tracePt t="2244" x="3989388" y="2619375"/>
          <p14:tracePt t="2250" x="3914775" y="2619375"/>
          <p14:tracePt t="2260" x="3824288" y="2611438"/>
          <p14:tracePt t="2266" x="3716338" y="2593975"/>
          <p14:tracePt t="2275" x="3602038" y="2552700"/>
          <p14:tracePt t="2282" x="3502025" y="2536825"/>
          <p14:tracePt t="2293" x="3419475" y="2528888"/>
          <p14:tracePt t="2298" x="3354388" y="2519363"/>
          <p14:tracePt t="2309" x="3313113" y="2511425"/>
          <p14:tracePt t="2314" x="3270250" y="2511425"/>
          <p14:tracePt t="2324" x="3246438" y="2511425"/>
          <p14:tracePt t="2331" x="3238500" y="2511425"/>
          <p14:tracePt t="2343" x="3205163" y="2511425"/>
          <p14:tracePt t="2347" x="3187700" y="2503488"/>
          <p14:tracePt t="2354" x="3163888" y="2503488"/>
          <p14:tracePt t="2362" x="3122613" y="2503488"/>
          <p14:tracePt t="2370" x="3048000" y="2495550"/>
          <p14:tracePt t="2378" x="2957513" y="2495550"/>
          <p14:tracePt t="2386" x="2857500" y="2487613"/>
          <p14:tracePt t="2394" x="2759075" y="2487613"/>
          <p14:tracePt t="2402" x="2659063" y="2487613"/>
          <p14:tracePt t="2411" x="2568575" y="2487613"/>
          <p14:tracePt t="2418" x="2493963" y="2487613"/>
          <p14:tracePt t="2427" x="2436813" y="2487613"/>
          <p14:tracePt t="2434" x="2395538" y="2487613"/>
          <p14:tracePt t="2444" x="2370138" y="2478088"/>
          <p14:tracePt t="2450" x="2346325" y="2478088"/>
          <p14:tracePt t="2460" x="2338388" y="2478088"/>
          <p14:tracePt t="2466" x="2312988" y="2478088"/>
          <p14:tracePt t="2476" x="2279650" y="2478088"/>
          <p14:tracePt t="2482" x="2254250" y="2478088"/>
          <p14:tracePt t="2491" x="2230438" y="2478088"/>
          <p14:tracePt t="2498" x="2189163" y="2478088"/>
          <p14:tracePt t="2509" x="2139950" y="2470150"/>
          <p14:tracePt t="2514" x="2098675" y="2462213"/>
          <p14:tracePt t="2525" x="2065338" y="2454275"/>
          <p14:tracePt t="2530" x="2024063" y="2454275"/>
          <p14:tracePt t="2541" x="1998663" y="2454275"/>
          <p14:tracePt t="2546" x="1982788" y="2446338"/>
          <p14:tracePt t="2554" x="1965325" y="2446338"/>
          <p14:tracePt t="2562" x="1949450" y="2436813"/>
          <p14:tracePt t="2570" x="1941513" y="2436813"/>
          <p14:tracePt t="2578" x="1924050" y="2428875"/>
          <p14:tracePt t="2594" x="1916113" y="2420938"/>
          <p14:tracePt t="2602" x="1908175" y="2420938"/>
          <p14:tracePt t="2618" x="1892300" y="2420938"/>
          <p14:tracePt t="2626" x="1858963" y="2413000"/>
          <p14:tracePt t="2634" x="1841500" y="2413000"/>
          <p14:tracePt t="2643" x="1800225" y="2413000"/>
          <p14:tracePt t="2650" x="1766888" y="2413000"/>
          <p14:tracePt t="2660" x="1735138" y="2405063"/>
          <p14:tracePt t="2666" x="1684338" y="2405063"/>
          <p14:tracePt t="2676" x="1676400" y="2405063"/>
          <p14:tracePt t="2682" x="1660525" y="2405063"/>
          <p14:tracePt t="2692" x="1643063" y="2405063"/>
          <p14:tracePt t="2698" x="1635125" y="2405063"/>
          <p14:tracePt t="2714" x="1627188" y="2405063"/>
          <p14:tracePt t="2724" x="1619250" y="2405063"/>
          <p14:tracePt t="2730" x="1601788" y="2405063"/>
          <p14:tracePt t="2738" x="1585913" y="2405063"/>
          <p14:tracePt t="2746" x="1560513" y="2405063"/>
          <p14:tracePt t="2754" x="1536700" y="2405063"/>
          <p14:tracePt t="2762" x="1503363" y="2405063"/>
          <p14:tracePt t="2770" x="1470025" y="2405063"/>
          <p14:tracePt t="2778" x="1446213" y="2405063"/>
          <p14:tracePt t="2792" x="1420813" y="2405063"/>
          <p14:tracePt t="2794" x="1412875" y="2405063"/>
          <p14:tracePt t="2809" x="1395413" y="2405063"/>
          <p14:tracePt t="2811" x="1387475" y="2405063"/>
          <p14:tracePt t="2827" x="1371600" y="2395538"/>
          <p14:tracePt t="2834" x="1354138" y="2387600"/>
          <p14:tracePt t="2845" x="1322388" y="2379663"/>
          <p14:tracePt t="2850" x="1312863" y="2379663"/>
          <p14:tracePt t="2860" x="1296988" y="2379663"/>
          <p14:tracePt t="2866" x="1289050" y="2379663"/>
          <p14:tracePt t="2876" x="1281113" y="2379663"/>
          <p14:tracePt t="2898" x="1271588" y="2379663"/>
          <p14:tracePt t="2914" x="1255713" y="2379663"/>
          <p14:tracePt t="2925" x="1238250" y="2379663"/>
          <p14:tracePt t="2930" x="1206500" y="2371725"/>
          <p14:tracePt t="2955" x="1196975" y="2363788"/>
          <p14:tracePt t="3042" x="1196975" y="2346325"/>
          <p14:tracePt t="3060" x="1196975" y="2330450"/>
          <p14:tracePt t="3075" x="1196975" y="2312988"/>
          <p14:tracePt t="3098" x="1196975" y="2305050"/>
          <p14:tracePt t="3114" x="1196975" y="2297113"/>
          <p14:tracePt t="3123" x="1206500" y="2289175"/>
          <p14:tracePt t="3130" x="1214438" y="2271713"/>
          <p14:tracePt t="3146" x="1214438" y="2263775"/>
          <p14:tracePt t="3178" x="1214438" y="2255838"/>
          <p14:tracePt t="3226" x="1214438" y="2239963"/>
          <p14:tracePt t="3234" x="1222375" y="2239963"/>
          <p14:tracePt t="3243" x="1222375" y="2230438"/>
          <p14:tracePt t="3266" x="1222375" y="2222500"/>
          <p14:tracePt t="3362" x="1222375" y="2214563"/>
          <p14:tracePt t="3570" x="1222375" y="2197100"/>
          <p14:tracePt t="3626" x="1222375" y="2189163"/>
          <p14:tracePt t="3643" x="1214438" y="2181225"/>
          <p14:tracePt t="3674" x="1214438" y="2173288"/>
          <p14:tracePt t="3682" x="1214438" y="2165350"/>
          <p14:tracePt t="3698" x="1214438" y="2155825"/>
          <p14:tracePt t="3707" x="1214438" y="2147888"/>
          <p14:tracePt t="3715" x="1214438" y="2139950"/>
          <p14:tracePt t="3723" x="1214438" y="2132013"/>
          <p14:tracePt t="3738" x="1214438" y="2114550"/>
          <p14:tracePt t="3754" x="1214438" y="2106613"/>
          <p14:tracePt t="3766" x="1214438" y="2090738"/>
          <p14:tracePt t="3770" x="1206500" y="2073275"/>
          <p14:tracePt t="3786" x="1206500" y="2065338"/>
          <p14:tracePt t="3795" x="1206500" y="2057400"/>
          <p14:tracePt t="3827" x="1196975" y="2049463"/>
          <p14:tracePt t="3882" x="1196975" y="2041525"/>
          <p14:tracePt t="3914" x="1196975" y="2024063"/>
          <p14:tracePt t="3922" x="1196975" y="2016125"/>
          <p14:tracePt t="3938" x="1196975" y="2000250"/>
          <p14:tracePt t="3954" x="1196975" y="1990725"/>
          <p14:tracePt t="3970" x="1196975" y="1982788"/>
          <p14:tracePt t="3978" x="1206500" y="1982788"/>
          <p14:tracePt t="3986" x="1206500" y="1974850"/>
          <p14:tracePt t="3995" x="1214438" y="1966913"/>
          <p14:tracePt t="4002" x="1222375" y="1958975"/>
          <p14:tracePt t="4018" x="1238250" y="1941513"/>
          <p14:tracePt t="4028" x="1238250" y="1933575"/>
          <p14:tracePt t="4034" x="1247775" y="1925638"/>
          <p14:tracePt t="4043" x="1255713" y="1908175"/>
          <p14:tracePt t="4050" x="1263650" y="1900238"/>
          <p14:tracePt t="4060" x="1271588" y="1892300"/>
          <p14:tracePt t="4076" x="1289050" y="1884363"/>
          <p14:tracePt t="4082" x="1304925" y="1866900"/>
          <p14:tracePt t="4092" x="1322388" y="1858963"/>
          <p14:tracePt t="4098" x="1338263" y="1851025"/>
          <p14:tracePt t="4109" x="1354138" y="1825625"/>
          <p14:tracePt t="4114" x="1363663" y="1817688"/>
          <p14:tracePt t="4123" x="1371600" y="1817688"/>
          <p14:tracePt t="4130" x="1379538" y="1809750"/>
          <p14:tracePt t="4138" x="1395413" y="1801813"/>
          <p14:tracePt t="4155" x="1428750" y="1801813"/>
          <p14:tracePt t="4162" x="1436688" y="1792288"/>
          <p14:tracePt t="4170" x="1454150" y="1792288"/>
          <p14:tracePt t="4186" x="1462088" y="1792288"/>
          <p14:tracePt t="4198" x="1477963" y="1776413"/>
          <p14:tracePt t="4212" x="1511300" y="1776413"/>
          <p14:tracePt t="4218" x="1519238" y="1776413"/>
          <p14:tracePt t="4228" x="1528763" y="1776413"/>
          <p14:tracePt t="4234" x="1552575" y="1768475"/>
          <p14:tracePt t="4250" x="1570038" y="1768475"/>
          <p14:tracePt t="4261" x="1577975" y="1768475"/>
          <p14:tracePt t="4266" x="1585913" y="1768475"/>
          <p14:tracePt t="4276" x="1601788" y="1768475"/>
          <p14:tracePt t="4282" x="1619250" y="1768475"/>
          <p14:tracePt t="4293" x="1643063" y="1768475"/>
          <p14:tracePt t="4298" x="1652588" y="1768475"/>
          <p14:tracePt t="4309" x="1668463" y="1768475"/>
          <p14:tracePt t="4314" x="1676400" y="1768475"/>
          <p14:tracePt t="4323" x="1701800" y="1760538"/>
          <p14:tracePt t="4330" x="1717675" y="1760538"/>
          <p14:tracePt t="4347" x="1725613" y="1760538"/>
          <p14:tracePt t="4355" x="1751013" y="1760538"/>
          <p14:tracePt t="4363" x="1766888" y="1760538"/>
          <p14:tracePt t="4370" x="1784350" y="1760538"/>
          <p14:tracePt t="4378" x="1800225" y="1760538"/>
          <p14:tracePt t="4386" x="1809750" y="1760538"/>
          <p14:tracePt t="4394" x="1833563" y="1760538"/>
          <p14:tracePt t="4402" x="1866900" y="1760538"/>
          <p14:tracePt t="4411" x="1882775" y="1760538"/>
          <p14:tracePt t="4418" x="1900238" y="1760538"/>
          <p14:tracePt t="4428" x="1924050" y="1760538"/>
          <p14:tracePt t="4434" x="1949450" y="1760538"/>
          <p14:tracePt t="4444" x="1982788" y="1760538"/>
          <p14:tracePt t="4450" x="2024063" y="1760538"/>
          <p14:tracePt t="4461" x="2057400" y="1760538"/>
          <p14:tracePt t="4476" x="2073275" y="1760538"/>
          <p14:tracePt t="4482" x="2081213" y="1760538"/>
          <p14:tracePt t="4493" x="2098675" y="1760538"/>
          <p14:tracePt t="4498" x="2130425" y="1760538"/>
          <p14:tracePt t="4509" x="2147888" y="1760538"/>
          <p14:tracePt t="4514" x="2171700" y="1760538"/>
          <p14:tracePt t="4523" x="2212975" y="1760538"/>
          <p14:tracePt t="4530" x="2246313" y="1760538"/>
          <p14:tracePt t="4538" x="2271713" y="1760538"/>
          <p14:tracePt t="4546" x="2287588" y="1760538"/>
          <p14:tracePt t="4555" x="2312988" y="1760538"/>
          <p14:tracePt t="4562" x="2346325" y="1760538"/>
          <p14:tracePt t="4571" x="2370138" y="1760538"/>
          <p14:tracePt t="4582" x="2403475" y="1760538"/>
          <p14:tracePt t="4586" x="2420938" y="1760538"/>
          <p14:tracePt t="4595" x="2436813" y="1760538"/>
          <p14:tracePt t="4603" x="2444750" y="1760538"/>
          <p14:tracePt t="4611" x="2462213" y="1760538"/>
          <p14:tracePt t="4618" x="2486025" y="1760538"/>
          <p14:tracePt t="4628" x="2511425" y="1760538"/>
          <p14:tracePt t="4634" x="2544763" y="1760538"/>
          <p14:tracePt t="4644" x="2568575" y="1760538"/>
          <p14:tracePt t="4650" x="2609850" y="1760538"/>
          <p14:tracePt t="4661" x="2635250" y="1760538"/>
          <p14:tracePt t="4666" x="2668588" y="1760538"/>
          <p14:tracePt t="4676" x="2717800" y="1760538"/>
          <p14:tracePt t="4682" x="2741613" y="1760538"/>
          <p14:tracePt t="4693" x="2774950" y="1760538"/>
          <p14:tracePt t="4698" x="2800350" y="1760538"/>
          <p14:tracePt t="4707" x="2833688" y="1760538"/>
          <p14:tracePt t="4714" x="2867025" y="1760538"/>
          <p14:tracePt t="4722" x="2908300" y="1760538"/>
          <p14:tracePt t="4730" x="2940050" y="1760538"/>
          <p14:tracePt t="4738" x="2973388" y="1760538"/>
          <p14:tracePt t="4746" x="2998788" y="1768475"/>
          <p14:tracePt t="4754" x="3022600" y="1768475"/>
          <p14:tracePt t="4763" x="3048000" y="1768475"/>
          <p14:tracePt t="4779" x="3081338" y="1768475"/>
          <p14:tracePt t="4786" x="3105150" y="1768475"/>
          <p14:tracePt t="4798" x="3146425" y="1768475"/>
          <p14:tracePt t="4802" x="3163888" y="1768475"/>
          <p14:tracePt t="4812" x="3205163" y="1768475"/>
          <p14:tracePt t="4818" x="3228975" y="1768475"/>
          <p14:tracePt t="4828" x="3270250" y="1768475"/>
          <p14:tracePt t="4834" x="3303588" y="1768475"/>
          <p14:tracePt t="4844" x="3336925" y="1768475"/>
          <p14:tracePt t="4850" x="3370263" y="1768475"/>
          <p14:tracePt t="4861" x="3403600" y="1768475"/>
          <p14:tracePt t="4866" x="3444875" y="1768475"/>
          <p14:tracePt t="4876" x="3478213" y="1768475"/>
          <p14:tracePt t="4882" x="3502025" y="1768475"/>
          <p14:tracePt t="4896" x="3535363" y="1768475"/>
          <p14:tracePt t="4898" x="3584575" y="1768475"/>
          <p14:tracePt t="4907" x="3643313" y="1768475"/>
          <p14:tracePt t="4914" x="3708400" y="1768475"/>
          <p14:tracePt t="4922" x="3767138" y="1768475"/>
          <p14:tracePt t="4930" x="3832225" y="1768475"/>
          <p14:tracePt t="4938" x="3873500" y="1768475"/>
          <p14:tracePt t="4946" x="3924300" y="1768475"/>
          <p14:tracePt t="4954" x="3965575" y="1768475"/>
          <p14:tracePt t="4963" x="3997325" y="1768475"/>
          <p14:tracePt t="4970" x="4022725" y="1768475"/>
          <p14:tracePt t="4979" x="4038600" y="1768475"/>
          <p14:tracePt t="4995" x="4048125" y="1768475"/>
          <p14:tracePt t="5012" x="4056063" y="1768475"/>
          <p14:tracePt t="5044" x="4071938" y="1768475"/>
          <p14:tracePt t="5066" x="4071938" y="1776413"/>
          <p14:tracePt t="5082" x="4048125" y="1784350"/>
          <p14:tracePt t="5091" x="4030663" y="1792288"/>
          <p14:tracePt t="5098" x="4014788" y="1801813"/>
          <p14:tracePt t="5107" x="3997325" y="1801813"/>
          <p14:tracePt t="5114" x="3973513" y="1801813"/>
          <p14:tracePt t="5122" x="3965575" y="1801813"/>
          <p14:tracePt t="5130" x="3956050" y="1801813"/>
          <p14:tracePt t="5138" x="3932238" y="1801813"/>
          <p14:tracePt t="5146" x="3906838" y="1817688"/>
          <p14:tracePt t="5154" x="3890963" y="1817688"/>
          <p14:tracePt t="5163" x="3849688" y="1817688"/>
          <p14:tracePt t="5170" x="3816350" y="1817688"/>
          <p14:tracePt t="5179" x="3798888" y="1817688"/>
          <p14:tracePt t="5187" x="3767138" y="1817688"/>
          <p14:tracePt t="5195" x="3708400" y="1817688"/>
          <p14:tracePt t="5202" x="3633788" y="1817688"/>
          <p14:tracePt t="5212" x="3560763" y="1817688"/>
          <p14:tracePt t="5218" x="3478213" y="1817688"/>
          <p14:tracePt t="5228" x="3403600" y="1817688"/>
          <p14:tracePt t="5234" x="3344863" y="1817688"/>
          <p14:tracePt t="5243" x="3303588" y="1817688"/>
          <p14:tracePt t="5250" x="3254375" y="1817688"/>
          <p14:tracePt t="5275" x="3246438" y="1817688"/>
          <p14:tracePt t="5291" x="3238500" y="1817688"/>
          <p14:tracePt t="5298" x="3228975" y="1817688"/>
          <p14:tracePt t="5306" x="3205163" y="1817688"/>
          <p14:tracePt t="5314" x="3171825" y="1817688"/>
          <p14:tracePt t="5322" x="3146425" y="1817688"/>
          <p14:tracePt t="5330" x="3114675" y="1817688"/>
          <p14:tracePt t="5338" x="3073400" y="1825625"/>
          <p14:tracePt t="5346" x="3040063" y="1825625"/>
          <p14:tracePt t="5354" x="3006725" y="1833563"/>
          <p14:tracePt t="5363" x="2957513" y="1843088"/>
          <p14:tracePt t="5371" x="2924175" y="1843088"/>
          <p14:tracePt t="5380" x="2890838" y="1843088"/>
          <p14:tracePt t="5386" x="2857500" y="1843088"/>
          <p14:tracePt t="5396" x="2808288" y="1843088"/>
          <p14:tracePt t="5402" x="2767013" y="1843088"/>
          <p14:tracePt t="5412" x="2709863" y="1843088"/>
          <p14:tracePt t="5418" x="2668588" y="1843088"/>
          <p14:tracePt t="5428" x="2617788" y="1843088"/>
          <p14:tracePt t="5434" x="2544763" y="1843088"/>
          <p14:tracePt t="5445" x="2478088" y="1843088"/>
          <p14:tracePt t="5450" x="2420938" y="1843088"/>
          <p14:tracePt t="5461" x="2379663" y="1843088"/>
          <p14:tracePt t="5466" x="2328863" y="1843088"/>
          <p14:tracePt t="5477" x="2287588" y="1843088"/>
          <p14:tracePt t="5482" x="2246313" y="1843088"/>
          <p14:tracePt t="5490" x="2189163" y="1843088"/>
          <p14:tracePt t="5498" x="2122488" y="1843088"/>
          <p14:tracePt t="5506" x="2057400" y="1843088"/>
          <p14:tracePt t="5514" x="1998663" y="1843088"/>
          <p14:tracePt t="5522" x="1941513" y="1843088"/>
          <p14:tracePt t="5530" x="1892300" y="1843088"/>
          <p14:tracePt t="5538" x="1851025" y="1843088"/>
          <p14:tracePt t="5546" x="1825625" y="1843088"/>
          <p14:tracePt t="5554" x="1817688" y="1843088"/>
          <p14:tracePt t="5563" x="1784350" y="1843088"/>
          <p14:tracePt t="5570" x="1766888" y="1843088"/>
          <p14:tracePt t="5579" x="1743075" y="1843088"/>
          <p14:tracePt t="5587" x="1725613" y="1843088"/>
          <p14:tracePt t="5595" x="1693863" y="1843088"/>
          <p14:tracePt t="5603" x="1676400" y="1843088"/>
          <p14:tracePt t="5612" x="1668463" y="1843088"/>
          <p14:tracePt t="5618" x="1660525" y="1843088"/>
          <p14:tracePt t="5628" x="1652588" y="1843088"/>
          <p14:tracePt t="5706" x="1660525" y="1843088"/>
          <p14:tracePt t="5714" x="1684338" y="1843088"/>
          <p14:tracePt t="5722" x="1709738" y="1843088"/>
          <p14:tracePt t="5730" x="1725613" y="1843088"/>
          <p14:tracePt t="5738" x="1751013" y="1843088"/>
          <p14:tracePt t="5746" x="1800225" y="1843088"/>
          <p14:tracePt t="5763" x="1874838" y="1843088"/>
          <p14:tracePt t="5770" x="1957388" y="1833563"/>
          <p14:tracePt t="5780" x="2032000" y="1825625"/>
          <p14:tracePt t="5786" x="2122488" y="1825625"/>
          <p14:tracePt t="5796" x="2222500" y="1825625"/>
          <p14:tracePt t="5803" x="2312988" y="1825625"/>
          <p14:tracePt t="5812" x="2395538" y="1825625"/>
          <p14:tracePt t="5818" x="2493963" y="1825625"/>
          <p14:tracePt t="5828" x="2593975" y="1825625"/>
          <p14:tracePt t="5834" x="2692400" y="1825625"/>
          <p14:tracePt t="5843" x="2759075" y="1817688"/>
          <p14:tracePt t="5854" x="2808288" y="1817688"/>
          <p14:tracePt t="5861" x="2849563" y="1817688"/>
          <p14:tracePt t="5866" x="2882900" y="1809750"/>
          <p14:tracePt t="5877" x="2898775" y="1809750"/>
          <p14:tracePt t="5898" x="2908300" y="1809750"/>
          <p14:tracePt t="5922" x="2908300" y="1801813"/>
          <p14:tracePt t="5930" x="2916238" y="1801813"/>
          <p14:tracePt t="5946" x="2932113" y="1784350"/>
          <p14:tracePt t="5954" x="2973388" y="1784350"/>
          <p14:tracePt t="5963" x="2998788" y="1784350"/>
          <p14:tracePt t="5970" x="3032125" y="1776413"/>
          <p14:tracePt t="5980" x="3048000" y="1776413"/>
          <p14:tracePt t="5986" x="3081338" y="1768475"/>
          <p14:tracePt t="5996" x="3138488" y="1768475"/>
          <p14:tracePt t="6002" x="3187700" y="1760538"/>
          <p14:tracePt t="6012" x="3221038" y="1751013"/>
          <p14:tracePt t="6018" x="3254375" y="1751013"/>
          <p14:tracePt t="6028" x="3287713" y="1743075"/>
          <p14:tracePt t="6034" x="3328988" y="1735138"/>
          <p14:tracePt t="6044" x="3362325" y="1727200"/>
          <p14:tracePt t="6050" x="3403600" y="1727200"/>
          <p14:tracePt t="6062" x="3460750" y="1727200"/>
          <p14:tracePt t="6066" x="3519488" y="1727200"/>
          <p14:tracePt t="6077" x="3576638" y="1727200"/>
          <p14:tracePt t="6082" x="3651250" y="1727200"/>
          <p14:tracePt t="6091" x="3716338" y="1727200"/>
          <p14:tracePt t="6098" x="3790950" y="1727200"/>
          <p14:tracePt t="6106" x="3857625" y="1727200"/>
          <p14:tracePt t="6114" x="3914775" y="1727200"/>
          <p14:tracePt t="6122" x="3973513" y="1727200"/>
          <p14:tracePt t="6130" x="4030663" y="1727200"/>
          <p14:tracePt t="6138" x="4079875" y="1727200"/>
          <p14:tracePt t="6146" x="4138613" y="1727200"/>
          <p14:tracePt t="6154" x="4179888" y="1727200"/>
          <p14:tracePt t="6164" x="4237038" y="1727200"/>
          <p14:tracePt t="6170" x="4286250" y="1727200"/>
          <p14:tracePt t="6179" x="4329113" y="1727200"/>
          <p14:tracePt t="6186" x="4360863" y="1727200"/>
          <p14:tracePt t="6196" x="4394200" y="1727200"/>
          <p14:tracePt t="6202" x="4427538" y="1727200"/>
          <p14:tracePt t="6212" x="4443413" y="1727200"/>
          <p14:tracePt t="6218" x="4460875" y="1727200"/>
          <p14:tracePt t="6228" x="4468813" y="1727200"/>
          <p14:tracePt t="6245" x="4484688" y="1727200"/>
          <p14:tracePt t="6250" x="4502150" y="1727200"/>
          <p14:tracePt t="6262" x="4518025" y="1727200"/>
          <p14:tracePt t="6266" x="4525963" y="1727200"/>
          <p14:tracePt t="6277" x="4535488" y="1727200"/>
          <p14:tracePt t="6282" x="4551363" y="1727200"/>
          <p14:tracePt t="6291" x="4567238" y="1727200"/>
          <p14:tracePt t="6298" x="4584700" y="1727200"/>
          <p14:tracePt t="6306" x="4600575" y="1727200"/>
          <p14:tracePt t="6314" x="4618038" y="1727200"/>
          <p14:tracePt t="6322" x="4659313" y="1727200"/>
          <p14:tracePt t="6330" x="4700588" y="1727200"/>
          <p14:tracePt t="6338" x="4724400" y="1727200"/>
          <p14:tracePt t="6348" x="4783138" y="1727200"/>
          <p14:tracePt t="6355" x="4865688" y="1727200"/>
          <p14:tracePt t="6364" x="4972050" y="1727200"/>
          <p14:tracePt t="6370" x="5095875" y="1727200"/>
          <p14:tracePt t="6379" x="5211763" y="1727200"/>
          <p14:tracePt t="6386" x="5311775" y="1727200"/>
          <p14:tracePt t="6395" x="5410200" y="1727200"/>
          <p14:tracePt t="6402" x="5500688" y="1727200"/>
          <p14:tracePt t="6412" x="5592763" y="1727200"/>
          <p14:tracePt t="6418" x="5675313" y="1727200"/>
          <p14:tracePt t="6428" x="5757863" y="1727200"/>
          <p14:tracePt t="6434" x="5840413" y="1727200"/>
          <p14:tracePt t="6444" x="5930900" y="1727200"/>
          <p14:tracePt t="6450" x="6046788" y="1727200"/>
          <p14:tracePt t="6460" x="6145213" y="1727200"/>
          <p14:tracePt t="6466" x="6253163" y="1727200"/>
          <p14:tracePt t="6474" x="6369050" y="1727200"/>
          <p14:tracePt t="6482" x="6467475" y="1727200"/>
          <p14:tracePt t="6490" x="6567488" y="1727200"/>
          <p14:tracePt t="6498" x="6650038" y="1727200"/>
          <p14:tracePt t="6506" x="6715125" y="1727200"/>
          <p14:tracePt t="6514" x="6764338" y="1727200"/>
          <p14:tracePt t="6570" x="6732588" y="1727200"/>
          <p14:tracePt t="6579" x="6699250" y="1735138"/>
          <p14:tracePt t="6586" x="6632575" y="1743075"/>
          <p14:tracePt t="6596" x="6550025" y="1743075"/>
          <p14:tracePt t="6602" x="6467475" y="1751013"/>
          <p14:tracePt t="6612" x="6384925" y="1760538"/>
          <p14:tracePt t="6618" x="6318250" y="1760538"/>
          <p14:tracePt t="6628" x="6253163" y="1768475"/>
          <p14:tracePt t="6634" x="6178550" y="1776413"/>
          <p14:tracePt t="6645" x="6096000" y="1784350"/>
          <p14:tracePt t="6650" x="6021388" y="1784350"/>
          <p14:tracePt t="6662" x="5946775" y="1784350"/>
          <p14:tracePt t="6666" x="5856288" y="1784350"/>
          <p14:tracePt t="6675" x="5748338" y="1784350"/>
          <p14:tracePt t="6682" x="5624513" y="1784350"/>
          <p14:tracePt t="6691" x="5518150" y="1784350"/>
          <p14:tracePt t="6698" x="5394325" y="1784350"/>
          <p14:tracePt t="6706" x="5278438" y="1784350"/>
          <p14:tracePt t="6714" x="5154613" y="1784350"/>
          <p14:tracePt t="6722" x="5054600" y="1784350"/>
          <p14:tracePt t="6730" x="4956175" y="1784350"/>
          <p14:tracePt t="6738" x="4873625" y="1784350"/>
          <p14:tracePt t="6747" x="4773613" y="1784350"/>
          <p14:tracePt t="6754" x="4683125" y="1784350"/>
          <p14:tracePt t="6763" x="4633913" y="1784350"/>
          <p14:tracePt t="6770" x="4584700" y="1784350"/>
          <p14:tracePt t="6780" x="4518025" y="1784350"/>
          <p14:tracePt t="6786" x="4452938" y="1784350"/>
          <p14:tracePt t="6796" x="4378325" y="1784350"/>
          <p14:tracePt t="6802" x="4270375" y="1784350"/>
          <p14:tracePt t="6812" x="4171950" y="1784350"/>
          <p14:tracePt t="6818" x="4056063" y="1784350"/>
          <p14:tracePt t="6828" x="3940175" y="1784350"/>
          <p14:tracePt t="6834" x="3832225" y="1784350"/>
          <p14:tracePt t="6846" x="3733800" y="1784350"/>
          <p14:tracePt t="6850" x="3633788" y="1784350"/>
          <p14:tracePt t="6858" x="3543300" y="1784350"/>
          <p14:tracePt t="6866" x="3460750" y="1784350"/>
          <p14:tracePt t="6874" x="3395663" y="1784350"/>
          <p14:tracePt t="6898" x="3254375" y="1784350"/>
          <p14:tracePt t="6906" x="3213100" y="1784350"/>
          <p14:tracePt t="6914" x="3163888" y="1784350"/>
          <p14:tracePt t="6922" x="3122613" y="1784350"/>
          <p14:tracePt t="6931" x="3055938" y="1784350"/>
          <p14:tracePt t="6938" x="2981325" y="1784350"/>
          <p14:tracePt t="6947" x="2882900" y="1784350"/>
          <p14:tracePt t="6954" x="2792413" y="1784350"/>
          <p14:tracePt t="6964" x="2684463" y="1784350"/>
          <p14:tracePt t="6970" x="2576513" y="1784350"/>
          <p14:tracePt t="6980" x="2462213" y="1784350"/>
          <p14:tracePt t="6986" x="2354263" y="1784350"/>
          <p14:tracePt t="6996" x="2271713" y="1784350"/>
          <p14:tracePt t="7002" x="2181225" y="1784350"/>
          <p14:tracePt t="7013" x="2089150" y="1784350"/>
          <p14:tracePt t="7018" x="1990725" y="1784350"/>
          <p14:tracePt t="7028" x="1892300" y="1784350"/>
          <p14:tracePt t="7034" x="1800225" y="1784350"/>
          <p14:tracePt t="7045" x="1684338" y="1784350"/>
          <p14:tracePt t="7050" x="1570038" y="1784350"/>
          <p14:tracePt t="7058" x="1436688" y="1784350"/>
          <p14:tracePt t="7066" x="1322388" y="1801813"/>
          <p14:tracePt t="7075" x="1238250" y="1801813"/>
          <p14:tracePt t="7082" x="1173163" y="1801813"/>
          <p14:tracePt t="7090" x="1123950" y="1801813"/>
          <p14:tracePt t="7098" x="1082675" y="1801813"/>
          <p14:tracePt t="7106" x="1031875" y="1801813"/>
          <p14:tracePt t="7114" x="1000125" y="1801813"/>
          <p14:tracePt t="7122" x="966788" y="1809750"/>
          <p14:tracePt t="7130" x="933450" y="1809750"/>
          <p14:tracePt t="7138" x="892175" y="1809750"/>
          <p14:tracePt t="7147" x="876300" y="1809750"/>
          <p14:tracePt t="7154" x="866775" y="1817688"/>
          <p14:tracePt t="7164" x="858838" y="1817688"/>
          <p14:tracePt t="7170" x="842963" y="1817688"/>
          <p14:tracePt t="7180" x="809625" y="1843088"/>
          <p14:tracePt t="7186" x="784225" y="1843088"/>
          <p14:tracePt t="7196" x="776288" y="1851025"/>
          <p14:tracePt t="7202" x="735013" y="1851025"/>
          <p14:tracePt t="7213" x="709613" y="1866900"/>
          <p14:tracePt t="7218" x="701675" y="1866900"/>
          <p14:tracePt t="7306" x="693738" y="1866900"/>
          <p14:tracePt t="7482" x="709613" y="1866900"/>
          <p14:tracePt t="7490" x="742950" y="1866900"/>
          <p14:tracePt t="7498" x="742950" y="1851025"/>
          <p14:tracePt t="7506" x="760413" y="1851025"/>
          <p14:tracePt t="7514" x="776288" y="1833563"/>
          <p14:tracePt t="7522" x="784225" y="1833563"/>
          <p14:tracePt t="7531" x="801688" y="1825625"/>
          <p14:tracePt t="7548" x="809625" y="1817688"/>
          <p14:tracePt t="7554" x="835025" y="1809750"/>
          <p14:tracePt t="7564" x="850900" y="1809750"/>
          <p14:tracePt t="7570" x="858838" y="1801813"/>
          <p14:tracePt t="7580" x="876300" y="1801813"/>
          <p14:tracePt t="7586" x="892175" y="1801813"/>
          <p14:tracePt t="7596" x="917575" y="1784350"/>
          <p14:tracePt t="7602" x="933450" y="1784350"/>
          <p14:tracePt t="7613" x="958850" y="1784350"/>
          <p14:tracePt t="7618" x="982663" y="1784350"/>
          <p14:tracePt t="7630" x="1016000" y="1776413"/>
          <p14:tracePt t="7634" x="1049338" y="1776413"/>
          <p14:tracePt t="7645" x="1073150" y="1776413"/>
          <p14:tracePt t="7650" x="1098550" y="1776413"/>
          <p14:tracePt t="7658" x="1123950" y="1776413"/>
          <p14:tracePt t="7666" x="1155700" y="1776413"/>
          <p14:tracePt t="7682" x="1238250" y="1751013"/>
          <p14:tracePt t="7690" x="1281113" y="1751013"/>
          <p14:tracePt t="7698" x="1312863" y="1743075"/>
          <p14:tracePt t="7706" x="1346200" y="1743075"/>
          <p14:tracePt t="7715" x="1387475" y="1743075"/>
          <p14:tracePt t="7722" x="1428750" y="1735138"/>
          <p14:tracePt t="7732" x="1462088" y="1727200"/>
          <p14:tracePt t="7738" x="1528763" y="1727200"/>
          <p14:tracePt t="7748" x="1593850" y="1719263"/>
          <p14:tracePt t="7754" x="1676400" y="1719263"/>
          <p14:tracePt t="7764" x="1751013" y="1719263"/>
          <p14:tracePt t="7770" x="1841500" y="1719263"/>
          <p14:tracePt t="7781" x="1924050" y="1719263"/>
          <p14:tracePt t="7786" x="2024063" y="1719263"/>
          <p14:tracePt t="7796" x="2114550" y="1719263"/>
          <p14:tracePt t="7802" x="2197100" y="1719263"/>
          <p14:tracePt t="7812" x="2287588" y="1719263"/>
          <p14:tracePt t="7818" x="2362200" y="1719263"/>
          <p14:tracePt t="7829" x="2444750" y="1719263"/>
          <p14:tracePt t="7834" x="2527300" y="1719263"/>
          <p14:tracePt t="7845" x="2593975" y="1719263"/>
          <p14:tracePt t="7850" x="2676525" y="1719263"/>
          <p14:tracePt t="7858" x="2751138" y="1719263"/>
          <p14:tracePt t="7866" x="2841625" y="1719263"/>
          <p14:tracePt t="7874" x="2924175" y="1719263"/>
          <p14:tracePt t="7897" x="3089275" y="1719263"/>
          <p14:tracePt t="7898" x="3179763" y="1719263"/>
          <p14:tracePt t="7906" x="3279775" y="1719263"/>
          <p14:tracePt t="7915" x="3362325" y="1719263"/>
          <p14:tracePt t="7922" x="3444875" y="1719263"/>
          <p14:tracePt t="7931" x="3527425" y="1719263"/>
          <p14:tracePt t="7938" x="3609975" y="1719263"/>
          <p14:tracePt t="7947" x="3675063" y="1719263"/>
          <p14:tracePt t="7954" x="3741738" y="1719263"/>
          <p14:tracePt t="7964" x="3783013" y="1719263"/>
          <p14:tracePt t="7970" x="3832225" y="1719263"/>
          <p14:tracePt t="7980" x="3865563" y="1719263"/>
          <p14:tracePt t="7986" x="3873500" y="1719263"/>
          <p14:tracePt t="7997" x="3883025" y="1719263"/>
          <p14:tracePt t="8002" x="3906838" y="1719263"/>
          <p14:tracePt t="8013" x="3914775" y="1719263"/>
          <p14:tracePt t="8018" x="3948113" y="1719263"/>
          <p14:tracePt t="8029" x="3973513" y="1719263"/>
          <p14:tracePt t="8034" x="3997325" y="1719263"/>
          <p14:tracePt t="8043" x="4030663" y="1719263"/>
          <p14:tracePt t="8050" x="4048125" y="1719263"/>
          <p14:tracePt t="8058" x="4079875" y="1719263"/>
          <p14:tracePt t="8066" x="4130675" y="1719263"/>
          <p14:tracePt t="8074" x="4179888" y="1719263"/>
          <p14:tracePt t="8082" x="4244975" y="1719263"/>
          <p14:tracePt t="8090" x="4303713" y="1719263"/>
          <p14:tracePt t="8098" x="4344988" y="1719263"/>
          <p14:tracePt t="8106" x="4386263" y="1719263"/>
          <p14:tracePt t="8115" x="4427538" y="1719263"/>
          <p14:tracePt t="8122" x="4452938" y="1719263"/>
          <p14:tracePt t="8131" x="4476750" y="1719263"/>
          <p14:tracePt t="8147" x="4484688" y="1719263"/>
          <p14:tracePt t="8180" x="4502150" y="1719263"/>
          <p14:tracePt t="8202" x="4510088" y="1719263"/>
          <p14:tracePt t="8210" x="4543425" y="1719263"/>
          <p14:tracePt t="8218" x="4567238" y="1719263"/>
          <p14:tracePt t="8230" x="4608513" y="1719263"/>
          <p14:tracePt t="8234" x="4633913" y="1719263"/>
          <p14:tracePt t="8242" x="4675188" y="1719263"/>
          <p14:tracePt t="8251" x="4724400" y="1719263"/>
          <p14:tracePt t="8258" x="4765675" y="1719263"/>
          <p14:tracePt t="8266" x="4814888" y="1719263"/>
          <p14:tracePt t="8274" x="4848225" y="1719263"/>
          <p14:tracePt t="8290" x="4857750" y="1719263"/>
          <p14:tracePt t="8298" x="4865688" y="1719263"/>
          <p14:tracePt t="8322" x="4873625" y="1719263"/>
          <p14:tracePt t="8347" x="4889500" y="1719263"/>
          <p14:tracePt t="8355" x="4889500" y="1727200"/>
          <p14:tracePt t="8458" x="4906963" y="1727200"/>
          <p14:tracePt t="8634" x="4881563" y="1727200"/>
          <p14:tracePt t="8642" x="4857750" y="1727200"/>
          <p14:tracePt t="8654" x="4832350" y="1727200"/>
          <p14:tracePt t="8658" x="4806950" y="1727200"/>
          <p14:tracePt t="8666" x="4773613" y="1727200"/>
          <p14:tracePt t="8674" x="4749800" y="1727200"/>
          <p14:tracePt t="8682" x="4724400" y="1727200"/>
          <p14:tracePt t="8690" x="4716463" y="1727200"/>
          <p14:tracePt t="8698" x="4700588" y="1727200"/>
          <p14:tracePt t="8715" x="4691063" y="1727200"/>
          <p14:tracePt t="8747" x="4683125" y="1727200"/>
          <p14:tracePt t="8770" x="4675188" y="1727200"/>
          <p14:tracePt t="8787" x="4659313" y="1727200"/>
          <p14:tracePt t="8802" x="4649788" y="1727200"/>
          <p14:tracePt t="8810" x="4641850" y="1727200"/>
          <p14:tracePt t="8818" x="4625975" y="1735138"/>
          <p14:tracePt t="8829" x="4608513" y="1735138"/>
          <p14:tracePt t="8842" x="4592638" y="1743075"/>
          <p14:tracePt t="8938" x="4584700" y="1743075"/>
          <p14:tracePt t="8954" x="4576763" y="1743075"/>
          <p14:tracePt t="8963" x="4551363" y="1743075"/>
          <p14:tracePt t="8970" x="4543425" y="1743075"/>
          <p14:tracePt t="8979" x="4510088" y="1751013"/>
          <p14:tracePt t="8986" x="4484688" y="1751013"/>
          <p14:tracePt t="9002" x="4468813" y="1751013"/>
          <p14:tracePt t="9013" x="4460875" y="1751013"/>
          <p14:tracePt t="9018" x="4443413" y="1751013"/>
          <p14:tracePt t="9027" x="4435475" y="1751013"/>
          <p14:tracePt t="9042" x="4419600" y="1751013"/>
          <p14:tracePt t="9050" x="4411663" y="1751013"/>
          <p14:tracePt t="9058" x="4386263" y="1751013"/>
          <p14:tracePt t="9066" x="4360863" y="1751013"/>
          <p14:tracePt t="9074" x="4337050" y="1751013"/>
          <p14:tracePt t="9082" x="4319588" y="1751013"/>
          <p14:tracePt t="9090" x="4303713" y="1751013"/>
          <p14:tracePt t="9107" x="4286250" y="1751013"/>
          <p14:tracePt t="9131" x="4278313" y="1751013"/>
          <p14:tracePt t="9164" x="4270375" y="1751013"/>
          <p14:tracePt t="9186" x="4262438" y="1751013"/>
          <p14:tracePt t="12138" x="4262438" y="1760538"/>
          <p14:tracePt t="12298" x="4270375" y="1760538"/>
          <p14:tracePt t="12346" x="4278313" y="1760538"/>
          <p14:tracePt t="14158" x="4278313" y="1776413"/>
          <p14:tracePt t="14162" x="4278313" y="1801813"/>
          <p14:tracePt t="14170" x="4278313" y="1833563"/>
          <p14:tracePt t="14178" x="4278313" y="1851025"/>
          <p14:tracePt t="14186" x="4278313" y="1874838"/>
          <p14:tracePt t="14194" x="4278313" y="1892300"/>
          <p14:tracePt t="14203" x="4278313" y="1917700"/>
          <p14:tracePt t="14210" x="4278313" y="1949450"/>
          <p14:tracePt t="14219" x="4262438" y="1982788"/>
          <p14:tracePt t="14226" x="4244975" y="2024063"/>
          <p14:tracePt t="14236" x="4229100" y="2065338"/>
          <p14:tracePt t="14242" x="4221163" y="2098675"/>
          <p14:tracePt t="14252" x="4203700" y="2124075"/>
          <p14:tracePt t="14258" x="4179888" y="2155825"/>
          <p14:tracePt t="14267" x="4171950" y="2173288"/>
          <p14:tracePt t="14274" x="4154488" y="2181225"/>
          <p14:tracePt t="14284" x="4146550" y="2197100"/>
          <p14:tracePt t="14290" x="4146550" y="2214563"/>
          <p14:tracePt t="14300" x="4138613" y="2222500"/>
          <p14:tracePt t="14306" x="4138613" y="2247900"/>
          <p14:tracePt t="14316" x="4113213" y="2271713"/>
          <p14:tracePt t="14322" x="4097338" y="2297113"/>
          <p14:tracePt t="14330" x="4079875" y="2330450"/>
          <p14:tracePt t="14337" x="4064000" y="2346325"/>
          <p14:tracePt t="14346" x="4038600" y="2371725"/>
          <p14:tracePt t="14354" x="4014788" y="2405063"/>
          <p14:tracePt t="14362" x="4006850" y="2420938"/>
          <p14:tracePt t="14370" x="3981450" y="2446338"/>
          <p14:tracePt t="14378" x="3956050" y="2487613"/>
          <p14:tracePt t="14385" x="3898900" y="2528888"/>
          <p14:tracePt t="14394" x="3857625" y="2570163"/>
          <p14:tracePt t="14402" x="3798888" y="2619375"/>
          <p14:tracePt t="14410" x="3741738" y="2652713"/>
          <p14:tracePt t="14419" x="3667125" y="2693988"/>
          <p14:tracePt t="14426" x="3602038" y="2735263"/>
          <p14:tracePt t="14435" x="3551238" y="2768600"/>
          <p14:tracePt t="14442" x="3509963" y="2792413"/>
          <p14:tracePt t="14451" x="3502025" y="2809875"/>
          <p14:tracePt t="14458" x="3478213" y="2809875"/>
          <p14:tracePt t="14468" x="3478213" y="2817813"/>
          <p14:tracePt t="14474" x="3468688" y="2817813"/>
          <p14:tracePt t="14484" x="3452813" y="2817813"/>
          <p14:tracePt t="14490" x="3444875" y="2825750"/>
          <p14:tracePt t="14500" x="3411538" y="2825750"/>
          <p14:tracePt t="14506" x="3362325" y="2833688"/>
          <p14:tracePt t="14517" x="3321050" y="2841625"/>
          <p14:tracePt t="14522" x="3270250" y="2859088"/>
          <p14:tracePt t="14530" x="3254375" y="2859088"/>
          <p14:tracePt t="14538" x="3221038" y="2859088"/>
          <p14:tracePt t="14546" x="3187700" y="2859088"/>
          <p14:tracePt t="14554" x="3138488" y="2859088"/>
          <p14:tracePt t="14562" x="3097213" y="2859088"/>
          <p14:tracePt t="14570" x="3063875" y="2859088"/>
          <p14:tracePt t="14578" x="3032125" y="2859088"/>
          <p14:tracePt t="14586" x="3006725" y="2859088"/>
          <p14:tracePt t="14594" x="2981325" y="2859088"/>
          <p14:tracePt t="14603" x="2949575" y="2859088"/>
          <p14:tracePt t="14610" x="2932113" y="2859088"/>
          <p14:tracePt t="14626" x="2916238" y="2859088"/>
          <p14:tracePt t="14651" x="2882900" y="2851150"/>
          <p14:tracePt t="14667" x="2882900" y="2833688"/>
          <p14:tracePt t="14674" x="2874963" y="2825750"/>
          <p14:tracePt t="14690" x="2867025" y="2817813"/>
          <p14:tracePt t="14700" x="2867025" y="2809875"/>
          <p14:tracePt t="14717" x="2867025" y="2800350"/>
          <p14:tracePt t="14738" x="2867025" y="2792413"/>
          <p14:tracePt t="14746" x="2867025" y="2776538"/>
          <p14:tracePt t="14754" x="2867025" y="2751138"/>
          <p14:tracePt t="14762" x="2874963" y="2735263"/>
          <p14:tracePt t="14770" x="2882900" y="2735263"/>
          <p14:tracePt t="14778" x="2890838" y="2717800"/>
          <p14:tracePt t="14786" x="2908300" y="2693988"/>
          <p14:tracePt t="14803" x="2940050" y="2660650"/>
          <p14:tracePt t="14810" x="2957513" y="2644775"/>
          <p14:tracePt t="14820" x="2981325" y="2619375"/>
          <p14:tracePt t="14826" x="3006725" y="2593975"/>
          <p14:tracePt t="14836" x="3032125" y="2586038"/>
          <p14:tracePt t="14842" x="3073400" y="2560638"/>
          <p14:tracePt t="14851" x="3122613" y="2536825"/>
          <p14:tracePt t="14858" x="3138488" y="2528888"/>
          <p14:tracePt t="14868" x="3163888" y="2528888"/>
          <p14:tracePt t="14874" x="3171825" y="2528888"/>
          <p14:tracePt t="14884" x="3187700" y="2519363"/>
          <p14:tracePt t="14890" x="3187700" y="2511425"/>
          <p14:tracePt t="14904" x="3197225" y="2511425"/>
          <p14:tracePt t="14906" x="3205163" y="2511425"/>
          <p14:tracePt t="14922" x="3213100" y="2503488"/>
          <p14:tracePt t="14938" x="3228975" y="2503488"/>
          <p14:tracePt t="14946" x="3238500" y="2503488"/>
          <p14:tracePt t="14954" x="3246438" y="2503488"/>
          <p14:tracePt t="14962" x="3254375" y="2503488"/>
          <p14:tracePt t="14970" x="3262313" y="2495550"/>
          <p14:tracePt t="14986" x="3279775" y="2495550"/>
          <p14:tracePt t="14994" x="3287713" y="2487613"/>
          <p14:tracePt t="15010" x="3287713" y="2478088"/>
          <p14:tracePt t="15019" x="3295650" y="2478088"/>
          <p14:tracePt t="15026" x="3303588" y="2478088"/>
          <p14:tracePt t="15042" x="3321050" y="2478088"/>
          <p14:tracePt t="15186" x="3321050" y="2470150"/>
          <p14:tracePt t="15314" x="3313113" y="2470150"/>
          <p14:tracePt t="15586" x="3303588" y="2462213"/>
          <p14:tracePt t="15898" x="3303588" y="2470150"/>
          <p14:tracePt t="15922" x="3303588" y="2487613"/>
          <p14:tracePt t="15938" x="3303588" y="2495550"/>
          <p14:tracePt t="15954" x="3303588" y="2503488"/>
          <p14:tracePt t="15962" x="3303588" y="2511425"/>
          <p14:tracePt t="16002" x="3303588" y="2528888"/>
          <p14:tracePt t="16020" x="3303588" y="2536825"/>
          <p14:tracePt t="16026" x="3303588" y="2552700"/>
          <p14:tracePt t="16042" x="3303588" y="2560638"/>
          <p14:tracePt t="16074" x="3303588" y="2570163"/>
          <p14:tracePt t="16202" x="3295650" y="2570163"/>
          <p14:tracePt t="16281" x="3295650" y="2560638"/>
          <p14:tracePt t="16346" x="3295650" y="2544763"/>
          <p14:tracePt t="16372" x="3303588" y="2544763"/>
          <p14:tracePt t="16387" x="3321050" y="2544763"/>
          <p14:tracePt t="16394" x="3344863" y="2536825"/>
          <p14:tracePt t="16403" x="3378200" y="2536825"/>
          <p14:tracePt t="16410" x="3403600" y="2536825"/>
          <p14:tracePt t="16419" x="3436938" y="2536825"/>
          <p14:tracePt t="16426" x="3486150" y="2536825"/>
          <p14:tracePt t="16436" x="3543300" y="2536825"/>
          <p14:tracePt t="16442" x="3584575" y="2536825"/>
          <p14:tracePt t="16451" x="3643313" y="2536825"/>
          <p14:tracePt t="16458" x="3675063" y="2536825"/>
          <p14:tracePt t="16467" x="3684588" y="2536825"/>
          <p14:tracePt t="16484" x="3692525" y="2536825"/>
          <p14:tracePt t="16562" x="3700463" y="2536825"/>
          <p14:tracePt t="17530" x="3708400" y="2552700"/>
          <p14:tracePt t="17546" x="3725863" y="2552700"/>
          <p14:tracePt t="17562" x="3733800" y="2552700"/>
          <p14:tracePt t="17602" x="3741738" y="2552700"/>
          <p14:tracePt t="17610" x="3749675" y="2552700"/>
          <p14:tracePt t="17714" x="3757613" y="2560638"/>
          <p14:tracePt t="17994" x="3741738" y="2544763"/>
          <p14:tracePt t="18018" x="3741738" y="2528888"/>
          <p14:tracePt t="18098" x="3749675" y="2528888"/>
          <p14:tracePt t="18106" x="3749675" y="2519363"/>
          <p14:tracePt t="18178" x="3757613" y="2519363"/>
          <p14:tracePt t="18194" x="3775075" y="2511425"/>
          <p14:tracePt t="18203" x="3783013" y="2503488"/>
          <p14:tracePt t="18210" x="3790950" y="2503488"/>
          <p14:tracePt t="18218" x="3798888" y="2503488"/>
          <p14:tracePt t="18235" x="3798888" y="2495550"/>
          <p14:tracePt t="18306" x="3808413" y="2495550"/>
          <p14:tracePt t="18330" x="3816350" y="2495550"/>
          <p14:tracePt t="18386" x="3824288" y="2495550"/>
          <p14:tracePt t="18394" x="3841750" y="2495550"/>
          <p14:tracePt t="18403" x="3849688" y="2495550"/>
          <p14:tracePt t="18410" x="3857625" y="2495550"/>
          <p14:tracePt t="18420" x="3890963" y="2511425"/>
          <p14:tracePt t="18426" x="3906838" y="2511425"/>
          <p14:tracePt t="18437" x="3932238" y="2511425"/>
          <p14:tracePt t="18453" x="3940175" y="2511425"/>
          <p14:tracePt t="18530" x="3956050" y="2511425"/>
          <p14:tracePt t="18546" x="3973513" y="2511425"/>
          <p14:tracePt t="18555" x="3981450" y="2511425"/>
          <p14:tracePt t="18562" x="3989388" y="2503488"/>
          <p14:tracePt t="18572" x="3997325" y="2503488"/>
          <p14:tracePt t="18578" x="4006850" y="2495550"/>
          <p14:tracePt t="18594" x="4014788" y="2495550"/>
          <p14:tracePt t="18604" x="4030663" y="2487613"/>
          <p14:tracePt t="18609" x="4030663" y="2478088"/>
          <p14:tracePt t="18619" x="4038600" y="2462213"/>
          <p14:tracePt t="18625" x="4056063" y="2462213"/>
          <p14:tracePt t="18635" x="4071938" y="2462213"/>
          <p14:tracePt t="18649" x="4071938" y="2454275"/>
          <p14:tracePt t="19027" x="4079875" y="2454275"/>
          <p14:tracePt t="19034" x="4089400" y="2454275"/>
          <p14:tracePt t="19082" x="4097338" y="2462213"/>
          <p14:tracePt t="19210" x="4097338" y="2470150"/>
          <p14:tracePt t="19218" x="4105275" y="2478088"/>
          <p14:tracePt t="19298" x="4113213" y="2478088"/>
          <p14:tracePt t="19322" x="4113213" y="2487613"/>
          <p14:tracePt t="19434" x="4130675" y="2487613"/>
          <p14:tracePt t="19474" x="4138613" y="2487613"/>
          <p14:tracePt t="19490" x="4146550" y="2487613"/>
          <p14:tracePt t="19498" x="4154488" y="2487613"/>
          <p14:tracePt t="19506" x="4171950" y="2487613"/>
          <p14:tracePt t="19514" x="4179888" y="2487613"/>
          <p14:tracePt t="19530" x="4187825" y="2487613"/>
          <p14:tracePt t="19539" x="4195763" y="2487613"/>
          <p14:tracePt t="19546" x="4195763" y="2478088"/>
          <p14:tracePt t="19555" x="4203700" y="2478088"/>
          <p14:tracePt t="19562" x="4213225" y="2478088"/>
          <p14:tracePt t="19578" x="4229100" y="2478088"/>
          <p14:tracePt t="19588" x="4237038" y="2462213"/>
          <p14:tracePt t="19594" x="4244975" y="2462213"/>
          <p14:tracePt t="19604" x="4262438" y="2462213"/>
          <p14:tracePt t="19610" x="4303713" y="2462213"/>
          <p14:tracePt t="19621" x="4319588" y="2462213"/>
          <p14:tracePt t="19626" x="4329113" y="2462213"/>
          <p14:tracePt t="19634" x="4337050" y="2462213"/>
          <p14:tracePt t="19642" x="4344988" y="2462213"/>
          <p14:tracePt t="20930" x="4337050" y="2462213"/>
          <p14:tracePt t="20939" x="4329113" y="2462213"/>
          <p14:tracePt t="20946" x="4295775" y="2470150"/>
          <p14:tracePt t="20955" x="4262438" y="2487613"/>
          <p14:tracePt t="20962" x="4244975" y="2511425"/>
          <p14:tracePt t="20978" x="4244975" y="2519363"/>
          <p14:tracePt t="20989" x="4244975" y="2528888"/>
          <p14:tracePt t="21002" x="4244975" y="2536825"/>
          <p14:tracePt t="21010" x="4244975" y="2552700"/>
          <p14:tracePt t="21026" x="4244975" y="2578100"/>
          <p14:tracePt t="21042" x="4278313" y="2586038"/>
          <p14:tracePt t="21090" x="4286250" y="2586038"/>
          <p14:tracePt t="21098" x="4303713" y="2586038"/>
          <p14:tracePt t="21107" x="4329113" y="2586038"/>
          <p14:tracePt t="21114" x="4352925" y="2586038"/>
          <p14:tracePt t="21124" x="4370388" y="2586038"/>
          <p14:tracePt t="21130" x="4402138" y="2586038"/>
          <p14:tracePt t="21140" x="4443413" y="2586038"/>
          <p14:tracePt t="21146" x="4502150" y="2586038"/>
          <p14:tracePt t="21156" x="4543425" y="2586038"/>
          <p14:tracePt t="21162" x="4600575" y="2586038"/>
          <p14:tracePt t="21172" x="4667250" y="2586038"/>
          <p14:tracePt t="21178" x="4741863" y="2586038"/>
          <p14:tracePt t="21188" x="4824413" y="2586038"/>
          <p14:tracePt t="21194" x="4906963" y="2586038"/>
          <p14:tracePt t="21202" x="4997450" y="2586038"/>
          <p14:tracePt t="21210" x="5072063" y="2586038"/>
          <p14:tracePt t="21222" x="5129213" y="2586038"/>
          <p14:tracePt t="21226" x="5162550" y="2586038"/>
          <p14:tracePt t="21234" x="5187950" y="2586038"/>
          <p14:tracePt t="21242" x="5195888" y="2586038"/>
          <p14:tracePt t="21274" x="5203825" y="2586038"/>
          <p14:tracePt t="21314" x="5211763" y="2586038"/>
          <p14:tracePt t="21354" x="5219700" y="2578100"/>
          <p14:tracePt t="21378" x="5219700" y="2570163"/>
          <p14:tracePt t="21394" x="5219700" y="2560638"/>
          <p14:tracePt t="21442" x="5229225" y="2552700"/>
          <p14:tracePt t="21482" x="5229225" y="2536825"/>
          <p14:tracePt t="21491" x="5237163" y="2536825"/>
          <p14:tracePt t="21507" x="5245100" y="2528888"/>
          <p14:tracePt t="21514" x="5253038" y="2528888"/>
          <p14:tracePt t="21523" x="5260975" y="2519363"/>
          <p14:tracePt t="21539" x="5260975" y="2511425"/>
          <p14:tracePt t="21562" x="5260975" y="2503488"/>
          <p14:tracePt t="21594" x="5260975" y="2495550"/>
          <p14:tracePt t="21794" x="5253038" y="2495550"/>
          <p14:tracePt t="21802" x="5253038" y="2503488"/>
          <p14:tracePt t="21810" x="5245100" y="2511425"/>
          <p14:tracePt t="21818" x="5237163" y="2511425"/>
          <p14:tracePt t="21826" x="5237163" y="2519363"/>
          <p14:tracePt t="21834" x="5229225" y="2519363"/>
          <p14:tracePt t="21842" x="5219700" y="2519363"/>
          <p14:tracePt t="21850" x="5211763" y="2528888"/>
          <p14:tracePt t="21858" x="5195888" y="2536825"/>
          <p14:tracePt t="21875" x="5187950" y="2544763"/>
          <p14:tracePt t="21882" x="5162550" y="2552700"/>
          <p14:tracePt t="21898" x="5146675" y="2552700"/>
          <p14:tracePt t="21907" x="5137150" y="2570163"/>
          <p14:tracePt t="21923" x="5113338" y="2578100"/>
          <p14:tracePt t="21939" x="5095875" y="2586038"/>
          <p14:tracePt t="21946" x="5080000" y="2593975"/>
          <p14:tracePt t="21955" x="5064125" y="2593975"/>
          <p14:tracePt t="21973" x="5054600" y="2593975"/>
          <p14:tracePt t="22050" x="5046663" y="2593975"/>
          <p14:tracePt t="22058" x="5038725" y="2603500"/>
          <p14:tracePt t="22075" x="5022850" y="2603500"/>
          <p14:tracePt t="22082" x="5013325" y="2603500"/>
          <p14:tracePt t="22098" x="5005388" y="2603500"/>
          <p14:tracePt t="22130" x="4981575" y="2603500"/>
          <p14:tracePt t="22139" x="4972050" y="2603500"/>
          <p14:tracePt t="22146" x="4964113" y="2603500"/>
          <p14:tracePt t="22156" x="4922838" y="2603500"/>
          <p14:tracePt t="22162" x="4914900" y="2603500"/>
          <p14:tracePt t="22173" x="4899025" y="2603500"/>
          <p14:tracePt t="22178" x="4857750" y="2586038"/>
          <p14:tracePt t="22186" x="4840288" y="2586038"/>
          <p14:tracePt t="22218" x="4832350" y="2578100"/>
          <p14:tracePt t="22402" x="4832350" y="2570163"/>
          <p14:tracePt t="22410" x="4832350" y="2560638"/>
          <p14:tracePt t="22427" x="4832350" y="2552700"/>
          <p14:tracePt t="22458" x="4848225" y="2536825"/>
          <p14:tracePt t="22490" x="4857750" y="2528888"/>
          <p14:tracePt t="22507" x="4865688" y="2528888"/>
          <p14:tracePt t="22523" x="4873625" y="2528888"/>
          <p14:tracePt t="22626" x="4881563" y="2528888"/>
          <p14:tracePt t="22650" x="4889500" y="2519363"/>
          <p14:tracePt t="22666" x="4899025" y="2519363"/>
          <p14:tracePt t="22675" x="4899025" y="2511425"/>
          <p14:tracePt t="22714" x="4906963" y="2511425"/>
          <p14:tracePt t="22738" x="4914900" y="2511425"/>
          <p14:tracePt t="22746" x="4922838" y="2503488"/>
          <p14:tracePt t="22754" x="4930775" y="2503488"/>
          <p14:tracePt t="22762" x="4940300" y="2503488"/>
          <p14:tracePt t="22773" x="4956175" y="2503488"/>
          <p14:tracePt t="22778" x="4956175" y="2487613"/>
          <p14:tracePt t="22786" x="4972050" y="2487613"/>
          <p14:tracePt t="22794" x="4981575" y="2487613"/>
          <p14:tracePt t="22810" x="4989513" y="2487613"/>
          <p14:tracePt t="22826" x="4997450" y="2487613"/>
          <p14:tracePt t="22834" x="5005388" y="2478088"/>
          <p14:tracePt t="22859" x="5013325" y="2478088"/>
          <p14:tracePt t="22866" x="5030788" y="2478088"/>
          <p14:tracePt t="22894" x="5046663" y="2478088"/>
          <p14:tracePt t="22898" x="5054600" y="2478088"/>
          <p14:tracePt t="22914" x="5064125" y="2478088"/>
          <p14:tracePt t="22924" x="5072063" y="2478088"/>
          <p14:tracePt t="22940" x="5087938" y="2478088"/>
          <p14:tracePt t="22946" x="5095875" y="2478088"/>
          <p14:tracePt t="22962" x="5113338" y="2478088"/>
          <p14:tracePt t="22970" x="5121275" y="2478088"/>
          <p14:tracePt t="22978" x="5129213" y="2478088"/>
          <p14:tracePt t="22986" x="5137150" y="2478088"/>
          <p14:tracePt t="22994" x="5146675" y="2478088"/>
          <p14:tracePt t="23002" x="5154613" y="2478088"/>
          <p14:tracePt t="23018" x="5170488" y="2478088"/>
          <p14:tracePt t="23026" x="5178425" y="2478088"/>
          <p14:tracePt t="23034" x="5187950" y="2478088"/>
          <p14:tracePt t="23042" x="5195888" y="2478088"/>
          <p14:tracePt t="23050" x="5211763" y="2478088"/>
          <p14:tracePt t="23082" x="5219700" y="2478088"/>
          <p14:tracePt t="23098" x="5229225" y="2478088"/>
          <p14:tracePt t="23146" x="5237163" y="2478088"/>
          <p14:tracePt t="23162" x="5245100" y="2478088"/>
          <p14:tracePt t="23242" x="5253038" y="2478088"/>
          <p14:tracePt t="23250" x="5260975" y="2478088"/>
          <p14:tracePt t="23275" x="5270500" y="2478088"/>
          <p14:tracePt t="23306" x="5278438" y="2478088"/>
          <p14:tracePt t="23322" x="5294313" y="2478088"/>
          <p14:tracePt t="23346" x="5302250" y="2478088"/>
          <p14:tracePt t="23362" x="5311775" y="2478088"/>
          <p14:tracePt t="23370" x="5319713" y="2478088"/>
          <p14:tracePt t="23378" x="5327650" y="2478088"/>
          <p14:tracePt t="23394" x="5345113" y="2462213"/>
          <p14:tracePt t="23402" x="5360988" y="2462213"/>
          <p14:tracePt t="23410" x="5402263" y="2454275"/>
          <p14:tracePt t="23418" x="5410200" y="2454275"/>
          <p14:tracePt t="23426" x="5443538" y="2454275"/>
          <p14:tracePt t="23434" x="5468938" y="2454275"/>
          <p14:tracePt t="23443" x="5500688" y="2454275"/>
          <p14:tracePt t="23450" x="5526088" y="2446338"/>
          <p14:tracePt t="23459" x="5541963" y="2446338"/>
          <p14:tracePt t="23466" x="5567363" y="2446338"/>
          <p14:tracePt t="23475" x="5575300" y="2446338"/>
          <p14:tracePt t="23482" x="5600700" y="2436813"/>
          <p14:tracePt t="23491" x="5616575" y="2436813"/>
          <p14:tracePt t="23498" x="5649913" y="2436813"/>
          <p14:tracePt t="23508" x="5657850" y="2428875"/>
          <p14:tracePt t="23514" x="5683250" y="2428875"/>
          <p14:tracePt t="23524" x="5699125" y="2420938"/>
          <p14:tracePt t="23530" x="5724525" y="2420938"/>
          <p14:tracePt t="23540" x="5748338" y="2420938"/>
          <p14:tracePt t="23546" x="5781675" y="2420938"/>
          <p14:tracePt t="23557" x="5789613" y="2420938"/>
          <p14:tracePt t="23562" x="5830888" y="2405063"/>
          <p14:tracePt t="23570" x="5856288" y="2405063"/>
          <p14:tracePt t="23578" x="5889625" y="2405063"/>
          <p14:tracePt t="23586" x="5897563" y="2405063"/>
          <p14:tracePt t="23594" x="5930900" y="2395538"/>
          <p14:tracePt t="23602" x="5938838" y="2387600"/>
          <p14:tracePt t="23618" x="5946775" y="2387600"/>
          <p14:tracePt t="23634" x="5956300" y="2387600"/>
          <p14:tracePt t="23643" x="5964238" y="2379663"/>
          <p14:tracePt t="23650" x="5972175" y="2379663"/>
          <p14:tracePt t="23675" x="5988050" y="2379663"/>
          <p14:tracePt t="23682" x="5997575" y="2371725"/>
          <p14:tracePt t="23698" x="6005513" y="2363788"/>
          <p14:tracePt t="23707" x="6021388" y="2354263"/>
          <p14:tracePt t="23723" x="6029325" y="2354263"/>
          <p14:tracePt t="23730" x="6038850" y="2346325"/>
          <p14:tracePt t="23742" x="6054725" y="2338388"/>
          <p14:tracePt t="23746" x="6070600" y="2338388"/>
          <p14:tracePt t="23762" x="6080125" y="2330450"/>
          <p14:tracePt t="23770" x="6080125" y="2322513"/>
          <p14:tracePt t="23786" x="6088063" y="2322513"/>
          <p14:tracePt t="23794" x="6096000" y="2322513"/>
          <p14:tracePt t="23802" x="6111875" y="2312988"/>
          <p14:tracePt t="23826" x="6121400" y="2312988"/>
          <p14:tracePt t="23834" x="6129338" y="2312988"/>
          <p14:tracePt t="23850" x="6145213" y="2312988"/>
          <p14:tracePt t="23866" x="6153150" y="2312988"/>
          <p14:tracePt t="23876" x="6162675" y="2312988"/>
          <p14:tracePt t="23882" x="6170613" y="2312988"/>
          <p14:tracePt t="23898" x="6178550" y="2312988"/>
          <p14:tracePt t="23923" x="6194425" y="2312988"/>
          <p14:tracePt t="23946" x="6203950" y="2312988"/>
          <p14:tracePt t="23954" x="6203950" y="2322513"/>
          <p14:tracePt t="23962" x="6203950" y="2338388"/>
          <p14:tracePt t="23970" x="6203950" y="2346325"/>
          <p14:tracePt t="23978" x="6203950" y="2371725"/>
          <p14:tracePt t="23986" x="6203950" y="2405063"/>
          <p14:tracePt t="23994" x="6194425" y="2420938"/>
          <p14:tracePt t="24002" x="6186488" y="2454275"/>
          <p14:tracePt t="24010" x="6170613" y="2462213"/>
          <p14:tracePt t="24018" x="6153150" y="2487613"/>
          <p14:tracePt t="24028" x="6145213" y="2511425"/>
          <p14:tracePt t="24034" x="6129338" y="2528888"/>
          <p14:tracePt t="24043" x="6121400" y="2544763"/>
          <p14:tracePt t="24050" x="6111875" y="2552700"/>
          <p14:tracePt t="24059" x="6103938" y="2560638"/>
          <p14:tracePt t="24066" x="6080125" y="2570163"/>
          <p14:tracePt t="24082" x="6054725" y="2570163"/>
          <p14:tracePt t="24098" x="6038850" y="2578100"/>
          <p14:tracePt t="24210" x="6038850" y="2586038"/>
          <p14:tracePt t="24226" x="6029325" y="2578100"/>
          <p14:tracePt t="24234" x="6029325" y="2560638"/>
          <p14:tracePt t="24243" x="6021388" y="2560638"/>
          <p14:tracePt t="24250" x="6013450" y="2552700"/>
          <p14:tracePt t="24260" x="5997575" y="2544763"/>
          <p14:tracePt t="24266" x="5997575" y="2536825"/>
          <p14:tracePt t="24291" x="5997575" y="2519363"/>
          <p14:tracePt t="24298" x="5988050" y="2511425"/>
          <p14:tracePt t="24314" x="5980113" y="2503488"/>
          <p14:tracePt t="24350" x="5972175" y="2487613"/>
          <p14:tracePt t="24362" x="5972175" y="2478088"/>
          <p14:tracePt t="24370" x="5972175" y="2470150"/>
          <p14:tracePt t="24378" x="5964238" y="2462213"/>
          <p14:tracePt t="24386" x="5964238" y="2454275"/>
          <p14:tracePt t="24402" x="5964238" y="2428875"/>
          <p14:tracePt t="24434" x="5964238" y="2420938"/>
          <p14:tracePt t="24538" x="5956300" y="2420938"/>
          <p14:tracePt t="24546" x="5956300" y="2428875"/>
          <p14:tracePt t="24554" x="5956300" y="2446338"/>
          <p14:tracePt t="24562" x="5946775" y="2462213"/>
          <p14:tracePt t="24578" x="5938838" y="2487613"/>
          <p14:tracePt t="24586" x="5930900" y="2495550"/>
          <p14:tracePt t="24594" x="5930900" y="2503488"/>
          <p14:tracePt t="24602" x="5922963" y="2503488"/>
          <p14:tracePt t="24618" x="5915025" y="2519363"/>
          <p14:tracePt t="24627" x="5905500" y="2528888"/>
          <p14:tracePt t="24634" x="5905500" y="2536825"/>
          <p14:tracePt t="24643" x="5897563" y="2552700"/>
          <p14:tracePt t="24650" x="5897563" y="2570163"/>
          <p14:tracePt t="24666" x="5897563" y="2586038"/>
          <p14:tracePt t="24676" x="5881688" y="2593975"/>
          <p14:tracePt t="24682" x="5881688" y="2603500"/>
          <p14:tracePt t="24692" x="5873750" y="2627313"/>
          <p14:tracePt t="24698" x="5864225" y="2627313"/>
          <p14:tracePt t="24708" x="5864225" y="2635250"/>
          <p14:tracePt t="24994" x="5848350" y="2644775"/>
          <p14:tracePt t="25010" x="5848350" y="2652713"/>
          <p14:tracePt t="25018" x="5822950" y="2676525"/>
          <p14:tracePt t="25027" x="5815013" y="2686050"/>
          <p14:tracePt t="25034" x="5773738" y="2735263"/>
          <p14:tracePt t="25043" x="5765800" y="2759075"/>
          <p14:tracePt t="25050" x="5748338" y="2776538"/>
          <p14:tracePt t="25060" x="5732463" y="2792413"/>
          <p14:tracePt t="25066" x="5724525" y="2817813"/>
          <p14:tracePt t="25077" x="5683250" y="2851150"/>
          <p14:tracePt t="25082" x="5683250" y="2867025"/>
          <p14:tracePt t="25092" x="5649913" y="2892425"/>
          <p14:tracePt t="25098" x="5649913" y="2925763"/>
          <p14:tracePt t="25109" x="5641975" y="2957513"/>
          <p14:tracePt t="25114" x="5624513" y="2982913"/>
          <p14:tracePt t="25125" x="5600700" y="2990850"/>
          <p14:tracePt t="25130" x="5575300" y="3016250"/>
          <p14:tracePt t="25138" x="5551488" y="3016250"/>
          <p14:tracePt t="25146" x="5534025" y="3032125"/>
          <p14:tracePt t="25154" x="5518150" y="3032125"/>
          <p14:tracePt t="25162" x="5500688" y="3065463"/>
          <p14:tracePt t="25171" x="5484813" y="3073400"/>
          <p14:tracePt t="25178" x="5451475" y="3106738"/>
          <p14:tracePt t="25186" x="5410200" y="3132138"/>
          <p14:tracePt t="25195" x="5394325" y="3140075"/>
          <p14:tracePt t="25202" x="5353050" y="3163888"/>
          <p14:tracePt t="25211" x="5270500" y="3189288"/>
          <p14:tracePt t="25218" x="5178425" y="3214688"/>
          <p14:tracePt t="25228" x="5087938" y="3238500"/>
          <p14:tracePt t="25234" x="4997450" y="3271838"/>
          <p14:tracePt t="25243" x="4922838" y="3279775"/>
          <p14:tracePt t="25250" x="4857750" y="3297238"/>
          <p14:tracePt t="25260" x="4814888" y="3321050"/>
          <p14:tracePt t="25266" x="4773613" y="3330575"/>
          <p14:tracePt t="25278" x="4732338" y="3346450"/>
          <p14:tracePt t="25282" x="4675188" y="3362325"/>
          <p14:tracePt t="25292" x="4618038" y="3371850"/>
          <p14:tracePt t="25298" x="4543425" y="3387725"/>
          <p14:tracePt t="25309" x="4476750" y="3395663"/>
          <p14:tracePt t="25314" x="4402138" y="3413125"/>
          <p14:tracePt t="25325" x="4337050" y="3429000"/>
          <p14:tracePt t="25330" x="4254500" y="3444875"/>
          <p14:tracePt t="25343" x="4179888" y="3454400"/>
          <p14:tracePt t="25346" x="4097338" y="3462338"/>
          <p14:tracePt t="25354" x="4022725" y="3478213"/>
          <p14:tracePt t="25362" x="3940175" y="3495675"/>
          <p14:tracePt t="25370" x="3857625" y="3511550"/>
          <p14:tracePt t="25378" x="3783013" y="3519488"/>
          <p14:tracePt t="25386" x="3716338" y="3536950"/>
          <p14:tracePt t="25395" x="3651250" y="3544888"/>
          <p14:tracePt t="25402" x="3592513" y="3552825"/>
          <p14:tracePt t="25411" x="3519488" y="3560763"/>
          <p14:tracePt t="25418" x="3478213" y="3560763"/>
          <p14:tracePt t="25427" x="3452813" y="3568700"/>
          <p14:tracePt t="25434" x="3444875" y="3578225"/>
          <p14:tracePt t="25443" x="3419475" y="3578225"/>
          <p14:tracePt t="25460" x="3395663" y="3586163"/>
          <p14:tracePt t="25466" x="3370263" y="3611563"/>
          <p14:tracePt t="25476" x="3328988" y="3619500"/>
          <p14:tracePt t="25482" x="3287713" y="3627438"/>
          <p14:tracePt t="25492" x="3238500" y="3635375"/>
          <p14:tracePt t="25498" x="3221038" y="3652838"/>
          <p14:tracePt t="25509" x="3171825" y="3668713"/>
          <p14:tracePt t="25514" x="3146425" y="3668713"/>
          <p14:tracePt t="25523" x="3114675" y="3668713"/>
          <p14:tracePt t="25530" x="3073400" y="3668713"/>
          <p14:tracePt t="25538" x="3022600" y="3676650"/>
          <p14:tracePt t="25546" x="2981325" y="3684588"/>
          <p14:tracePt t="25554" x="2957513" y="3694113"/>
          <p14:tracePt t="25562" x="2932113" y="3702050"/>
          <p14:tracePt t="25570" x="2890838" y="3702050"/>
          <p14:tracePt t="25578" x="2857500" y="3709988"/>
          <p14:tracePt t="25586" x="2825750" y="3717925"/>
          <p14:tracePt t="25595" x="2800350" y="3717925"/>
          <p14:tracePt t="25602" x="2774950" y="3717925"/>
          <p14:tracePt t="25612" x="2759075" y="3725863"/>
          <p14:tracePt t="25618" x="2751138" y="3725863"/>
          <p14:tracePt t="25628" x="2741613" y="3725863"/>
          <p14:tracePt t="25650" x="2725738" y="3725863"/>
          <p14:tracePt t="25930" x="2717800" y="3725863"/>
          <p14:tracePt t="25938" x="2700338" y="3725863"/>
          <p14:tracePt t="25946" x="2692400" y="3725863"/>
          <p14:tracePt t="25955" x="2676525" y="3725863"/>
          <p14:tracePt t="25962" x="2668588" y="3725863"/>
          <p14:tracePt t="25986" x="2643188" y="3709988"/>
          <p14:tracePt t="26082" x="2627313" y="3709988"/>
          <p14:tracePt t="26090" x="2609850" y="3702050"/>
          <p14:tracePt t="26107" x="2601913" y="3702050"/>
          <p14:tracePt t="26138" x="2601913" y="3694113"/>
          <p14:tracePt t="26146" x="2593975" y="3694113"/>
          <p14:tracePt t="26154" x="2586038" y="3694113"/>
          <p14:tracePt t="26171" x="2576513" y="3694113"/>
          <p14:tracePt t="26194" x="2568575" y="3694113"/>
          <p14:tracePt t="26227" x="2560638" y="3694113"/>
          <p14:tracePt t="26243" x="2535238" y="3694113"/>
          <p14:tracePt t="26250" x="2511425" y="3694113"/>
          <p14:tracePt t="26259" x="2503488" y="3694113"/>
          <p14:tracePt t="26266" x="2478088" y="3694113"/>
          <p14:tracePt t="26278" x="2462213" y="3694113"/>
          <p14:tracePt t="26282" x="2452688" y="3694113"/>
          <p14:tracePt t="26298" x="2436813" y="3694113"/>
          <p14:tracePt t="26309" x="2428875" y="3694113"/>
          <p14:tracePt t="26314" x="2420938" y="3694113"/>
          <p14:tracePt t="26322" x="2411413" y="3694113"/>
          <p14:tracePt t="26330" x="2387600" y="3694113"/>
          <p14:tracePt t="26338" x="2379663" y="3694113"/>
          <p14:tracePt t="26346" x="2362200" y="3694113"/>
          <p14:tracePt t="26354" x="2346325" y="3694113"/>
          <p14:tracePt t="26362" x="2338388" y="3694113"/>
          <p14:tracePt t="26370" x="2328863" y="3694113"/>
          <p14:tracePt t="26380" x="2312988" y="3694113"/>
          <p14:tracePt t="26395" x="2305050" y="3694113"/>
          <p14:tracePt t="26402" x="2297113" y="3694113"/>
          <p14:tracePt t="26443" x="2287588" y="3694113"/>
          <p14:tracePt t="26522" x="2297113" y="3694113"/>
          <p14:tracePt t="26530" x="2320925" y="3694113"/>
          <p14:tracePt t="26538" x="2362200" y="3694113"/>
          <p14:tracePt t="26546" x="2387600" y="3684588"/>
          <p14:tracePt t="26554" x="2444750" y="3676650"/>
          <p14:tracePt t="26562" x="2511425" y="3676650"/>
          <p14:tracePt t="26570" x="2576513" y="3676650"/>
          <p14:tracePt t="26579" x="2643188" y="3676650"/>
          <p14:tracePt t="26586" x="2709863" y="3676650"/>
          <p14:tracePt t="26595" x="2741613" y="3676650"/>
          <p14:tracePt t="26602" x="2751138" y="3668713"/>
          <p14:tracePt t="26619" x="2759075" y="3668713"/>
          <p14:tracePt t="26634" x="2767013" y="3668713"/>
          <p14:tracePt t="26650" x="2774950" y="3668713"/>
          <p14:tracePt t="26660" x="2782888" y="3668713"/>
          <p14:tracePt t="26666" x="2792413" y="3668713"/>
          <p14:tracePt t="26677" x="2825750" y="3668713"/>
          <p14:tracePt t="26682" x="2841625" y="3668713"/>
          <p14:tracePt t="26693" x="2874963" y="3668713"/>
          <p14:tracePt t="26698" x="2908300" y="3668713"/>
          <p14:tracePt t="26706" x="2932113" y="3668713"/>
          <p14:tracePt t="26714" x="2965450" y="3668713"/>
          <p14:tracePt t="26722" x="3022600" y="3668713"/>
          <p14:tracePt t="26730" x="3073400" y="3668713"/>
          <p14:tracePt t="26738" x="3130550" y="3668713"/>
          <p14:tracePt t="26746" x="3163888" y="3668713"/>
          <p14:tracePt t="26754" x="3171825" y="3668713"/>
          <p14:tracePt t="26762" x="3179763" y="3668713"/>
          <p14:tracePt t="26779" x="3187700" y="3668713"/>
          <p14:tracePt t="26795" x="3197225" y="3660775"/>
          <p14:tracePt t="26802" x="3205163" y="3660775"/>
          <p14:tracePt t="26812" x="3221038" y="3660775"/>
          <p14:tracePt t="26818" x="3262313" y="3643313"/>
          <p14:tracePt t="26828" x="3303588" y="3627438"/>
          <p14:tracePt t="26834" x="3354388" y="3611563"/>
          <p14:tracePt t="26844" x="3395663" y="3602038"/>
          <p14:tracePt t="26850" x="3411538" y="3594100"/>
          <p14:tracePt t="26860" x="3460750" y="3594100"/>
          <p14:tracePt t="26866" x="3502025" y="3578225"/>
          <p14:tracePt t="26876" x="3560763" y="3560763"/>
          <p14:tracePt t="26882" x="3617913" y="3544888"/>
          <p14:tracePt t="26895" x="3684588" y="3519488"/>
          <p14:tracePt t="26898" x="3741738" y="3503613"/>
          <p14:tracePt t="26906" x="3790950" y="3478213"/>
          <p14:tracePt t="26915" x="3832225" y="3462338"/>
          <p14:tracePt t="26922" x="3883025" y="3436938"/>
          <p14:tracePt t="26930" x="3932238" y="3413125"/>
          <p14:tracePt t="26938" x="3989388" y="3379788"/>
          <p14:tracePt t="26946" x="4038600" y="3346450"/>
          <p14:tracePt t="26954" x="4105275" y="3305175"/>
          <p14:tracePt t="26963" x="4171950" y="3263900"/>
          <p14:tracePt t="26970" x="4244975" y="3222625"/>
          <p14:tracePt t="26979" x="4329113" y="3173413"/>
          <p14:tracePt t="26986" x="4402138" y="3132138"/>
          <p14:tracePt t="26995" x="4484688" y="3065463"/>
          <p14:tracePt t="27002" x="4559300" y="3016250"/>
          <p14:tracePt t="27011" x="4618038" y="2967038"/>
          <p14:tracePt t="27018" x="4691063" y="2916238"/>
          <p14:tracePt t="27028" x="4765675" y="2859088"/>
          <p14:tracePt t="27034" x="4848225" y="2809875"/>
          <p14:tracePt t="27045" x="4930775" y="2751138"/>
          <p14:tracePt t="27050" x="4997450" y="2717800"/>
          <p14:tracePt t="27060" x="5072063" y="2668588"/>
          <p14:tracePt t="27066" x="5129213" y="2627313"/>
          <p14:tracePt t="27078" x="5178425" y="2593975"/>
          <p14:tracePt t="27082" x="5229225" y="2570163"/>
          <p14:tracePt t="27093" x="5278438" y="2536825"/>
          <p14:tracePt t="27098" x="5327650" y="2511425"/>
          <p14:tracePt t="27106" x="5360988" y="2495550"/>
          <p14:tracePt t="27114" x="5402263" y="2478088"/>
          <p14:tracePt t="27122" x="5427663" y="2462213"/>
          <p14:tracePt t="27130" x="5459413" y="2446338"/>
          <p14:tracePt t="27138" x="5492750" y="2436813"/>
          <p14:tracePt t="27147" x="5518150" y="2428875"/>
          <p14:tracePt t="27154" x="5551488" y="2413000"/>
          <p14:tracePt t="27162" x="5575300" y="2405063"/>
          <p14:tracePt t="27170" x="5608638" y="2405063"/>
          <p14:tracePt t="27179" x="5634038" y="2395538"/>
          <p14:tracePt t="27196" x="5641975" y="2395538"/>
          <p14:tracePt t="27202" x="5649913" y="2395538"/>
          <p14:tracePt t="27211" x="5657850" y="2395538"/>
          <p14:tracePt t="27228" x="5665788" y="2395538"/>
          <p14:tracePt t="27234" x="5665788" y="2413000"/>
          <p14:tracePt t="27244" x="5675313" y="2436813"/>
          <p14:tracePt t="27250" x="5675313" y="2462213"/>
          <p14:tracePt t="27260" x="5683250" y="2495550"/>
          <p14:tracePt t="27266" x="5683250" y="2552700"/>
          <p14:tracePt t="27278" x="5683250" y="2603500"/>
          <p14:tracePt t="27282" x="5683250" y="2668588"/>
          <p14:tracePt t="27290" x="5683250" y="2735263"/>
          <p14:tracePt t="27298" x="5683250" y="2800350"/>
          <p14:tracePt t="27305" x="5683250" y="2874963"/>
          <p14:tracePt t="27313" x="5665788" y="2916238"/>
          <p14:tracePt t="27321" x="5649913" y="2967038"/>
          <p14:tracePt t="27329" x="5634038" y="3008313"/>
          <p14:tracePt t="27337" x="5616575" y="3040063"/>
          <p14:tracePt t="27345" x="5583238" y="3081338"/>
          <p14:tracePt t="27353" x="5541963" y="3122613"/>
          <p14:tracePt t="27361" x="5500688" y="3155950"/>
          <p14:tracePt t="27369" x="5459413" y="3197225"/>
          <p14:tracePt t="27379" x="5418138" y="3238500"/>
          <p14:tracePt t="27386" x="5376863" y="3279775"/>
          <p14:tracePt t="27395" x="5327650" y="3313113"/>
          <p14:tracePt t="27402" x="5270500" y="3338513"/>
          <p14:tracePt t="27411" x="5219700" y="3354388"/>
          <p14:tracePt t="27418" x="5154613" y="3387725"/>
          <p14:tracePt t="27428" x="5095875" y="3413125"/>
          <p14:tracePt t="27434" x="5030788" y="3429000"/>
          <p14:tracePt t="27445" x="4981575" y="3444875"/>
          <p14:tracePt t="27450" x="4940300" y="3454400"/>
          <p14:tracePt t="27460" x="4899025" y="3462338"/>
          <p14:tracePt t="27466" x="4889500" y="3462338"/>
          <p14:tracePt t="27478" x="4873625" y="3462338"/>
          <p14:tracePt t="27482" x="4857750" y="3462338"/>
          <p14:tracePt t="27491" x="4832350" y="3470275"/>
          <p14:tracePt t="27498" x="4791075" y="3470275"/>
          <p14:tracePt t="27507" x="4773613" y="3478213"/>
          <p14:tracePt t="27514" x="4741863" y="3478213"/>
          <p14:tracePt t="27522" x="4691063" y="3478213"/>
          <p14:tracePt t="27530" x="4683125" y="3478213"/>
          <p14:tracePt t="27538" x="4675188" y="3478213"/>
          <p14:tracePt t="27546" x="4659313" y="3478213"/>
          <p14:tracePt t="27554" x="4649788" y="3478213"/>
          <p14:tracePt t="27562" x="4633913" y="3478213"/>
          <p14:tracePt t="27570" x="4600575" y="3478213"/>
          <p14:tracePt t="27579" x="4584700" y="3478213"/>
          <p14:tracePt t="27586" x="4543425" y="3478213"/>
          <p14:tracePt t="27596" x="4510088" y="3478213"/>
          <p14:tracePt t="27602" x="4460875" y="3478213"/>
          <p14:tracePt t="27611" x="4419600" y="3478213"/>
          <p14:tracePt t="27618" x="4386263" y="3478213"/>
          <p14:tracePt t="27629" x="4337050" y="3478213"/>
          <p14:tracePt t="27634" x="4303713" y="3478213"/>
          <p14:tracePt t="27650" x="4278313" y="3478213"/>
          <p14:tracePt t="27661" x="4270375" y="3478213"/>
          <p14:tracePt t="27690" x="4254500" y="3470275"/>
          <p14:tracePt t="27738" x="4244975" y="3470275"/>
          <p14:tracePt t="27778" x="4229100" y="3470275"/>
          <p14:tracePt t="27786" x="4213225" y="3470275"/>
          <p14:tracePt t="27795" x="4203700" y="3486150"/>
          <p14:tracePt t="27802" x="4187825" y="3495675"/>
          <p14:tracePt t="27812" x="4179888" y="3511550"/>
          <p14:tracePt t="27818" x="4138613" y="3536950"/>
          <p14:tracePt t="27829" x="4130675" y="3560763"/>
          <p14:tracePt t="27834" x="4089400" y="3594100"/>
          <p14:tracePt t="27844" x="4056063" y="3643313"/>
          <p14:tracePt t="27850" x="4014788" y="3668713"/>
          <p14:tracePt t="27861" x="3973513" y="3709988"/>
          <p14:tracePt t="27866" x="3924300" y="3743325"/>
          <p14:tracePt t="27877" x="3873500" y="3792538"/>
          <p14:tracePt t="27882" x="3832225" y="3833813"/>
          <p14:tracePt t="27890" x="3808413" y="3859213"/>
          <p14:tracePt t="27899" x="3767138" y="3883025"/>
          <p14:tracePt t="27906" x="3733800" y="3916363"/>
          <p14:tracePt t="27915" x="3716338" y="3932238"/>
          <p14:tracePt t="27922" x="3708400" y="3941763"/>
          <p14:tracePt t="27931" x="3692525" y="3949700"/>
          <p14:tracePt t="27947" x="3692525" y="3957638"/>
          <p14:tracePt t="27954" x="3675063" y="3965575"/>
          <p14:tracePt t="27963" x="3667125" y="3975100"/>
          <p14:tracePt t="27970" x="3651250" y="3983038"/>
          <p14:tracePt t="27980" x="3633788" y="3998913"/>
          <p14:tracePt t="27986" x="3584575" y="4048125"/>
          <p14:tracePt t="27995" x="3551238" y="4065588"/>
          <p14:tracePt t="28002" x="3502025" y="4106863"/>
          <p14:tracePt t="28012" x="3486150" y="4122738"/>
          <p14:tracePt t="28018" x="3460750" y="4156075"/>
          <p14:tracePt t="28029" x="3436938" y="4171950"/>
          <p14:tracePt t="28044" x="3427413" y="4171950"/>
          <p14:tracePt t="28050" x="3427413" y="4181475"/>
          <p14:tracePt t="28061" x="3419475" y="4181475"/>
          <p14:tracePt t="28066" x="3419475" y="4189413"/>
          <p14:tracePt t="28074" x="3403600" y="4205288"/>
          <p14:tracePt t="28082" x="3395663" y="4213225"/>
          <p14:tracePt t="28090" x="3370263" y="4264025"/>
          <p14:tracePt t="28098" x="3344863" y="4279900"/>
          <p14:tracePt t="28106" x="3313113" y="4321175"/>
          <p14:tracePt t="28114" x="3313113" y="4338638"/>
          <p14:tracePt t="28122" x="3270250" y="4370388"/>
          <p14:tracePt t="28131" x="3254375" y="4395788"/>
          <p14:tracePt t="28138" x="3238500" y="4403725"/>
          <p14:tracePt t="28147" x="3213100" y="4437063"/>
          <p14:tracePt t="28154" x="3205163" y="4452938"/>
          <p14:tracePt t="28163" x="3197225" y="4462463"/>
          <p14:tracePt t="28170" x="3187700" y="4470400"/>
          <p14:tracePt t="28179" x="3171825" y="4486275"/>
          <p14:tracePt t="28195" x="3171825" y="4494213"/>
          <p14:tracePt t="28289" x="3179763" y="4494213"/>
          <p14:tracePt t="28298" x="3205163" y="4494213"/>
          <p14:tracePt t="28306" x="3228975" y="4478338"/>
          <p14:tracePt t="28314" x="3262313" y="4478338"/>
          <p14:tracePt t="28322" x="3279775" y="4478338"/>
          <p14:tracePt t="28330" x="3321050" y="4470400"/>
          <p14:tracePt t="28338" x="3370263" y="4462463"/>
          <p14:tracePt t="28346" x="3419475" y="4452938"/>
          <p14:tracePt t="28354" x="3452813" y="4445000"/>
          <p14:tracePt t="28364" x="3502025" y="4437063"/>
          <p14:tracePt t="28370" x="3535363" y="4437063"/>
          <p14:tracePt t="28382" x="3560763" y="4437063"/>
          <p14:tracePt t="28388" x="3576638" y="4429125"/>
          <p14:tracePt t="28396" x="3576638" y="4421188"/>
          <p14:tracePt t="28402" x="3584575" y="4421188"/>
          <p14:tracePt t="28538" x="3576638" y="4421188"/>
          <p14:tracePt t="28650" x="3568700" y="4421188"/>
          <p14:tracePt t="28682" x="3560763" y="4411663"/>
          <p14:tracePt t="28722" x="3560763" y="4403725"/>
          <p14:tracePt t="28730" x="3551238" y="4395788"/>
          <p14:tracePt t="28738" x="3543300" y="4379913"/>
          <p14:tracePt t="28778" x="3543300" y="4370388"/>
          <p14:tracePt t="28796" x="3543300" y="4354513"/>
          <p14:tracePt t="28801" x="3543300" y="4338638"/>
          <p14:tracePt t="28812" x="3543300" y="4329113"/>
          <p14:tracePt t="28818" x="3543300" y="4321175"/>
          <p14:tracePt t="28828" x="3543300" y="4305300"/>
          <p14:tracePt t="28834" x="3543300" y="4287838"/>
          <p14:tracePt t="28845" x="3543300" y="4264025"/>
          <p14:tracePt t="28858" x="3551238" y="4246563"/>
          <p14:tracePt t="28894" x="3551238" y="4238625"/>
          <p14:tracePt t="28898" x="3560763" y="4230688"/>
          <p14:tracePt t="29154" x="3551238" y="4230688"/>
          <p14:tracePt t="29178" x="3551238" y="4238625"/>
          <p14:tracePt t="29251" x="3543300" y="4238625"/>
          <p14:tracePt t="29778" x="3527425" y="4246563"/>
          <p14:tracePt t="29786" x="3519488" y="4264025"/>
          <p14:tracePt t="29794" x="3502025" y="4271963"/>
          <p14:tracePt t="29802" x="3494088" y="4279900"/>
          <p14:tracePt t="29812" x="3468688" y="4305300"/>
          <p14:tracePt t="29829" x="3468688" y="4321175"/>
          <p14:tracePt t="29834" x="3460750" y="4346575"/>
          <p14:tracePt t="29842" x="3452813" y="4362450"/>
          <p14:tracePt t="29850" x="3452813" y="4387850"/>
          <p14:tracePt t="29858" x="3452813" y="4403725"/>
          <p14:tracePt t="29866" x="3452813" y="4429125"/>
          <p14:tracePt t="29882" x="3452813" y="4437063"/>
          <p14:tracePt t="30082" x="3460750" y="4421188"/>
          <p14:tracePt t="30090" x="3460750" y="4403725"/>
          <p14:tracePt t="30106" x="3478213" y="4387850"/>
          <p14:tracePt t="30114" x="3478213" y="4379913"/>
          <p14:tracePt t="30131" x="3486150" y="4370388"/>
          <p14:tracePt t="30138" x="3486150" y="4362450"/>
          <p14:tracePt t="30186" x="3486150" y="4354513"/>
          <p14:tracePt t="30194" x="3494088" y="4354513"/>
          <p14:tracePt t="30202" x="3494088" y="4346575"/>
          <p14:tracePt t="30210" x="3502025" y="4346575"/>
          <p14:tracePt t="30218" x="3509963" y="4329113"/>
          <p14:tracePt t="30234" x="3509963" y="4321175"/>
          <p14:tracePt t="30250" x="3519488" y="4321175"/>
          <p14:tracePt t="30274" x="3519488" y="4313238"/>
          <p14:tracePt t="30282" x="3519488" y="4305300"/>
          <p14:tracePt t="30298" x="3535363" y="4297363"/>
          <p14:tracePt t="30314" x="3551238" y="4287838"/>
          <p14:tracePt t="30322" x="3551238" y="4271963"/>
          <p14:tracePt t="30331" x="3560763" y="4254500"/>
          <p14:tracePt t="30338" x="3576638" y="4222750"/>
          <p14:tracePt t="30347" x="3576638" y="4213225"/>
          <p14:tracePt t="30354" x="3576638" y="4205288"/>
          <p14:tracePt t="30370" x="3584575" y="4181475"/>
          <p14:tracePt t="30387" x="3584575" y="4171950"/>
          <p14:tracePt t="30397" x="3584575" y="4164013"/>
          <p14:tracePt t="30402" x="3584575" y="4156075"/>
          <p14:tracePt t="30413" x="3584575" y="4148138"/>
          <p14:tracePt t="30418" x="3592513" y="4122738"/>
          <p14:tracePt t="30429" x="3592513" y="4106863"/>
          <p14:tracePt t="30434" x="3592513" y="4089400"/>
          <p14:tracePt t="30442" x="3592513" y="4073525"/>
          <p14:tracePt t="30450" x="3592513" y="4048125"/>
          <p14:tracePt t="30460" x="3592513" y="4040188"/>
          <p14:tracePt t="30466" x="3592513" y="4024313"/>
          <p14:tracePt t="30474" x="3592513" y="4016375"/>
          <p14:tracePt t="30482" x="3592513" y="3990975"/>
          <p14:tracePt t="30490" x="3592513" y="3975100"/>
          <p14:tracePt t="30498" x="3592513" y="3965575"/>
          <p14:tracePt t="30506" x="3592513" y="3941763"/>
          <p14:tracePt t="30514" x="3592513" y="3924300"/>
          <p14:tracePt t="30522" x="3584575" y="3900488"/>
          <p14:tracePt t="30531" x="3576638" y="3883025"/>
          <p14:tracePt t="30538" x="3568700" y="3867150"/>
          <p14:tracePt t="30547" x="3560763" y="3841750"/>
          <p14:tracePt t="30554" x="3543300" y="3792538"/>
          <p14:tracePt t="30570" x="3543300" y="3784600"/>
          <p14:tracePt t="30580" x="3543300" y="3759200"/>
          <p14:tracePt t="30586" x="3535363" y="3751263"/>
          <p14:tracePt t="30596" x="3527425" y="3743325"/>
          <p14:tracePt t="30602" x="3527425" y="3735388"/>
          <p14:tracePt t="30613" x="3509963" y="3709988"/>
          <p14:tracePt t="30642" x="3509963" y="3702050"/>
          <p14:tracePt t="30650" x="3502025" y="3684588"/>
          <p14:tracePt t="30658" x="3502025" y="3676650"/>
          <p14:tracePt t="30676" x="3494088" y="3660775"/>
          <p14:tracePt t="30682" x="3486150" y="3643313"/>
          <p14:tracePt t="30690" x="3468688" y="3635375"/>
          <p14:tracePt t="30802" x="3468688" y="3627438"/>
          <p14:tracePt t="30810" x="3468688" y="3619500"/>
          <p14:tracePt t="30922" x="3468688" y="3611563"/>
          <p14:tracePt t="30954" x="3478213" y="3602038"/>
          <p14:tracePt t="30970" x="3486150" y="3602038"/>
          <p14:tracePt t="30979" x="3502025" y="3602038"/>
          <p14:tracePt t="30986" x="3509963" y="3594100"/>
          <p14:tracePt t="31002" x="3519488" y="3586163"/>
          <p14:tracePt t="31026" x="3527425" y="3578225"/>
          <p14:tracePt t="31394" x="3527425" y="3586163"/>
          <p14:tracePt t="31522" x="3535363" y="3586163"/>
          <p14:tracePt t="31531" x="3543300" y="3586163"/>
          <p14:tracePt t="31538" x="3551238" y="3586163"/>
          <p14:tracePt t="31563" x="3560763" y="3586163"/>
          <p14:tracePt t="31570" x="3568700" y="3586163"/>
          <p14:tracePt t="31579" x="3584575" y="3586163"/>
          <p14:tracePt t="31586" x="3625850" y="3586163"/>
          <p14:tracePt t="31597" x="3651250" y="3586163"/>
          <p14:tracePt t="31602" x="3675063" y="3586163"/>
          <p14:tracePt t="31610" x="3716338" y="3586163"/>
          <p14:tracePt t="31618" x="3775075" y="3586163"/>
          <p14:tracePt t="31626" x="3783013" y="3586163"/>
          <p14:tracePt t="31634" x="3790950" y="3586163"/>
          <p14:tracePt t="31642" x="3798888" y="3586163"/>
          <p14:tracePt t="31682" x="3816350" y="3586163"/>
          <p14:tracePt t="31698" x="3824288" y="3586163"/>
          <p14:tracePt t="31706" x="3849688" y="3586163"/>
          <p14:tracePt t="31715" x="3873500" y="3586163"/>
          <p14:tracePt t="31732" x="3898900" y="3586163"/>
          <p14:tracePt t="31738" x="3914775" y="3586163"/>
          <p14:tracePt t="31748" x="3924300" y="3586163"/>
          <p14:tracePt t="31754" x="3940175" y="3586163"/>
          <p14:tracePt t="31764" x="3948113" y="3578225"/>
          <p14:tracePt t="31770" x="3965575" y="3578225"/>
          <p14:tracePt t="31780" x="3981450" y="3568700"/>
          <p14:tracePt t="31786" x="4022725" y="3560763"/>
          <p14:tracePt t="31796" x="4056063" y="3560763"/>
          <p14:tracePt t="31802" x="4105275" y="3544888"/>
          <p14:tracePt t="31810" x="4121150" y="3544888"/>
          <p14:tracePt t="31818" x="4162425" y="3544888"/>
          <p14:tracePt t="31826" x="4187825" y="3536950"/>
          <p14:tracePt t="31834" x="4221163" y="3527425"/>
          <p14:tracePt t="31842" x="4244975" y="3527425"/>
          <p14:tracePt t="31850" x="4262438" y="3527425"/>
          <p14:tracePt t="31883" x="4270375" y="3527425"/>
          <p14:tracePt t="31901" x="4278313" y="3527425"/>
          <p14:tracePt t="31906" x="4286250" y="3544888"/>
          <p14:tracePt t="31922" x="4286250" y="3568700"/>
          <p14:tracePt t="31931" x="4286250" y="3586163"/>
          <p14:tracePt t="31938" x="4286250" y="3602038"/>
          <p14:tracePt t="31948" x="4270375" y="3635375"/>
          <p14:tracePt t="31954" x="4262438" y="3660775"/>
          <p14:tracePt t="31963" x="4237038" y="3676650"/>
          <p14:tracePt t="31970" x="4221163" y="3702050"/>
          <p14:tracePt t="31980" x="4187825" y="3725863"/>
          <p14:tracePt t="31986" x="4179888" y="3751263"/>
          <p14:tracePt t="31997" x="4162425" y="3751263"/>
          <p14:tracePt t="32002" x="4138613" y="3767138"/>
          <p14:tracePt t="32010" x="4130675" y="3776663"/>
          <p14:tracePt t="32018" x="4121150" y="3776663"/>
          <p14:tracePt t="32026" x="4089400" y="3800475"/>
          <p14:tracePt t="32034" x="4089400" y="3817938"/>
          <p14:tracePt t="32042" x="4079875" y="3817938"/>
          <p14:tracePt t="32050" x="4064000" y="3833813"/>
          <p14:tracePt t="32058" x="4038600" y="3859213"/>
          <p14:tracePt t="32066" x="4022725" y="3883025"/>
          <p14:tracePt t="32074" x="4006850" y="3908425"/>
          <p14:tracePt t="32083" x="3989388" y="3916363"/>
          <p14:tracePt t="32090" x="3965575" y="3932238"/>
          <p14:tracePt t="32099" x="3948113" y="3957638"/>
          <p14:tracePt t="32105" x="3932238" y="3965575"/>
          <p14:tracePt t="32115" x="3906838" y="3983038"/>
          <p14:tracePt t="32121" x="3890963" y="4006850"/>
          <p14:tracePt t="32131" x="3883025" y="4016375"/>
          <p14:tracePt t="32137" x="3873500" y="4040188"/>
          <p14:tracePt t="32146" x="3832225" y="4073525"/>
          <p14:tracePt t="32153" x="3832225" y="4081463"/>
          <p14:tracePt t="32162" x="3816350" y="4106863"/>
          <p14:tracePt t="32169" x="3808413" y="4130675"/>
          <p14:tracePt t="32179" x="3798888" y="4148138"/>
          <p14:tracePt t="32185" x="3790950" y="4171950"/>
          <p14:tracePt t="32195" x="3757613" y="4205288"/>
          <p14:tracePt t="32201" x="3757613" y="4222750"/>
          <p14:tracePt t="32209" x="3708400" y="4254500"/>
          <p14:tracePt t="32217" x="3684588" y="4305300"/>
          <p14:tracePt t="32225" x="3667125" y="4346575"/>
          <p14:tracePt t="32233" x="3643313" y="4370388"/>
          <p14:tracePt t="32241" x="3617913" y="4403725"/>
          <p14:tracePt t="32249" x="3584575" y="4445000"/>
          <p14:tracePt t="32257" x="3576638" y="4462463"/>
          <p14:tracePt t="32265" x="3560763" y="4478338"/>
          <p14:tracePt t="32273" x="3535363" y="4503738"/>
          <p14:tracePt t="32282" x="3535363" y="4511675"/>
          <p14:tracePt t="32289" x="3527425" y="4511675"/>
          <p14:tracePt t="32466" x="3519488" y="4503738"/>
          <p14:tracePt t="32482" x="3519488" y="4494213"/>
          <p14:tracePt t="32506" x="3519488" y="4486275"/>
          <p14:tracePt t="32515" x="3519488" y="4478338"/>
          <p14:tracePt t="32538" x="3519488" y="4470400"/>
          <p14:tracePt t="32554" x="3519488" y="4445000"/>
          <p14:tracePt t="32562" x="3519488" y="4437063"/>
          <p14:tracePt t="32578" x="3509963" y="4421188"/>
          <p14:tracePt t="32594" x="3509963" y="4411663"/>
          <p14:tracePt t="32602" x="3494088" y="4403725"/>
          <p14:tracePt t="32610" x="3486150" y="4387850"/>
          <p14:tracePt t="32634" x="3468688" y="4387850"/>
          <p14:tracePt t="32650" x="3460750" y="4387850"/>
          <p14:tracePt t="32666" x="3452813" y="4387850"/>
          <p14:tracePt t="32674" x="3444875" y="4387850"/>
          <p14:tracePt t="32690" x="3436938" y="4387850"/>
          <p14:tracePt t="32699" x="3427413" y="4387850"/>
          <p14:tracePt t="32706" x="3419475" y="4387850"/>
          <p14:tracePt t="32747" x="3403600" y="4387850"/>
          <p14:tracePt t="33226" x="3403600" y="4395788"/>
          <p14:tracePt t="33234" x="3403600" y="4403725"/>
          <p14:tracePt t="33242" x="3411538" y="4421188"/>
          <p14:tracePt t="33330" x="3419475" y="4429125"/>
          <p14:tracePt t="33346" x="3419475" y="4445000"/>
          <p14:tracePt t="33482" x="3427413" y="4452938"/>
          <p14:tracePt t="34170" x="3436938" y="4452938"/>
          <p14:tracePt t="34194" x="3436938" y="4445000"/>
          <p14:tracePt t="34202" x="3444875" y="4445000"/>
          <p14:tracePt t="34210" x="3452813" y="4445000"/>
          <p14:tracePt t="34218" x="3452813" y="4437063"/>
          <p14:tracePt t="34226" x="3460750" y="4437063"/>
          <p14:tracePt t="34234" x="3468688" y="4429125"/>
          <p14:tracePt t="34242" x="3486150" y="4429125"/>
          <p14:tracePt t="34466" x="3486150" y="4452938"/>
          <p14:tracePt t="34474" x="3486150" y="4478338"/>
          <p14:tracePt t="34484" x="3486150" y="4511675"/>
          <p14:tracePt t="34490" x="3486150" y="4535488"/>
          <p14:tracePt t="34500" x="3486150" y="4576763"/>
          <p14:tracePt t="34506" x="3486150" y="4618038"/>
          <p14:tracePt t="34516" x="3486150" y="4643438"/>
          <p14:tracePt t="34526" x="3478213" y="4684713"/>
          <p14:tracePt t="34533" x="3478213" y="4710113"/>
          <p14:tracePt t="34538" x="3478213" y="4733925"/>
          <p14:tracePt t="34549" x="3478213" y="4767263"/>
          <p14:tracePt t="34554" x="3478213" y="4816475"/>
          <p14:tracePt t="34562" x="3478213" y="4849813"/>
          <p14:tracePt t="34570" x="3502025" y="4899025"/>
          <p14:tracePt t="34578" x="3502025" y="4924425"/>
          <p14:tracePt t="34586" x="3502025" y="4957763"/>
          <p14:tracePt t="34594" x="3519488" y="4991100"/>
          <p14:tracePt t="34602" x="3519488" y="5032375"/>
          <p14:tracePt t="34610" x="3519488" y="5040313"/>
          <p14:tracePt t="34618" x="3519488" y="5065713"/>
          <p14:tracePt t="34626" x="3519488" y="5081588"/>
          <p14:tracePt t="34635" x="3519488" y="5097463"/>
          <p14:tracePt t="34642" x="3519488" y="5114925"/>
          <p14:tracePt t="34651" x="3519488" y="5138738"/>
          <p14:tracePt t="34658" x="3502025" y="5138738"/>
          <p14:tracePt t="34674" x="3502025" y="5148263"/>
          <p14:tracePt t="34690" x="3502025" y="5164138"/>
          <p14:tracePt t="34700" x="3502025" y="5180013"/>
          <p14:tracePt t="34706" x="3502025" y="5189538"/>
          <p14:tracePt t="34716" x="3502025" y="5197475"/>
          <p14:tracePt t="34722" x="3502025" y="5230813"/>
          <p14:tracePt t="34733" x="3502025" y="5262563"/>
          <p14:tracePt t="34738" x="3486150" y="5303838"/>
          <p14:tracePt t="34749" x="3486150" y="5337175"/>
          <p14:tracePt t="34754" x="3468688" y="5387975"/>
          <p14:tracePt t="34762" x="3460750" y="5395913"/>
          <p14:tracePt t="34770" x="3460750" y="5403850"/>
          <p14:tracePt t="34778" x="3460750" y="5411788"/>
          <p14:tracePt t="34810" x="3460750" y="5419725"/>
          <p14:tracePt t="34826" x="3460750" y="5429250"/>
          <p14:tracePt t="35810" x="3468688" y="5429250"/>
          <p14:tracePt t="35818" x="3502025" y="5395913"/>
          <p14:tracePt t="35826" x="3551238" y="5354638"/>
          <p14:tracePt t="35835" x="3576638" y="5329238"/>
          <p14:tracePt t="35842" x="3576638" y="5313363"/>
          <p14:tracePt t="35851" x="3584575" y="5287963"/>
          <p14:tracePt t="35858" x="3592513" y="5262563"/>
          <p14:tracePt t="35868" x="3602038" y="5238750"/>
          <p14:tracePt t="35874" x="3617913" y="5189538"/>
          <p14:tracePt t="35884" x="3633788" y="5148263"/>
          <p14:tracePt t="35902" x="3675063" y="5048250"/>
          <p14:tracePt t="35906" x="3692525" y="4999038"/>
          <p14:tracePt t="35917" x="3700463" y="4991100"/>
          <p14:tracePt t="35922" x="3733800" y="4965700"/>
          <p14:tracePt t="35930" x="3749675" y="4957763"/>
          <p14:tracePt t="35938" x="3767138" y="4940300"/>
          <p14:tracePt t="35946" x="3775075" y="4932363"/>
          <p14:tracePt t="35954" x="3775075" y="4916488"/>
          <p14:tracePt t="35962" x="3790950" y="4891088"/>
          <p14:tracePt t="35970" x="3798888" y="4883150"/>
          <p14:tracePt t="35978" x="3808413" y="4867275"/>
          <p14:tracePt t="35986" x="3816350" y="4857750"/>
          <p14:tracePt t="35994" x="3841750" y="4841875"/>
          <p14:tracePt t="36003" x="3849688" y="4816475"/>
          <p14:tracePt t="36010" x="3857625" y="4808538"/>
          <p14:tracePt t="36019" x="3865563" y="4800600"/>
          <p14:tracePt t="36026" x="3873500" y="4784725"/>
          <p14:tracePt t="36035" x="3883025" y="4784725"/>
          <p14:tracePt t="36042" x="3883025" y="4775200"/>
          <p14:tracePt t="36052" x="3890963" y="4767263"/>
          <p14:tracePt t="36058" x="3914775" y="4751388"/>
          <p14:tracePt t="36068" x="3932238" y="4733925"/>
          <p14:tracePt t="36074" x="3956050" y="4718050"/>
          <p14:tracePt t="36084" x="3981450" y="4684713"/>
          <p14:tracePt t="36090" x="3997325" y="4660900"/>
          <p14:tracePt t="36100" x="4014788" y="4643438"/>
          <p14:tracePt t="36106" x="4048125" y="4627563"/>
          <p14:tracePt t="36116" x="4048125" y="4610100"/>
          <p14:tracePt t="36122" x="4064000" y="4586288"/>
          <p14:tracePt t="36130" x="4071938" y="4568825"/>
          <p14:tracePt t="36138" x="4079875" y="4560888"/>
          <p14:tracePt t="36146" x="4079875" y="4552950"/>
          <p14:tracePt t="36154" x="4079875" y="4545013"/>
          <p14:tracePt t="36162" x="4079875" y="4527550"/>
          <p14:tracePt t="36170" x="4079875" y="4511675"/>
          <p14:tracePt t="36178" x="4079875" y="4494213"/>
          <p14:tracePt t="36194" x="4079875" y="4478338"/>
          <p14:tracePt t="36202" x="4079875" y="4462463"/>
          <p14:tracePt t="36210" x="4079875" y="4445000"/>
          <p14:tracePt t="36219" x="4079875" y="4437063"/>
          <p14:tracePt t="36242" x="4079875" y="4429125"/>
          <p14:tracePt t="36252" x="4079875" y="4421188"/>
          <p14:tracePt t="36258" x="4079875" y="4411663"/>
          <p14:tracePt t="36291" x="4071938" y="4411663"/>
          <p14:tracePt t="36298" x="4064000" y="4395788"/>
          <p14:tracePt t="36338" x="4064000" y="4387850"/>
          <p14:tracePt t="36346" x="4048125" y="4379913"/>
          <p14:tracePt t="36514" x="4038600" y="4379913"/>
          <p14:tracePt t="36610" x="4030663" y="4370388"/>
          <p14:tracePt t="36650" x="4022725" y="4370388"/>
          <p14:tracePt t="36810" x="4022725" y="4362450"/>
          <p14:tracePt t="36818" x="4014788" y="4354513"/>
          <p14:tracePt t="37290" x="4030663" y="4354513"/>
          <p14:tracePt t="37298" x="4071938" y="4354513"/>
          <p14:tracePt t="37306" x="4105275" y="4354513"/>
          <p14:tracePt t="37314" x="4121150" y="4354513"/>
          <p14:tracePt t="37322" x="4146550" y="4354513"/>
          <p14:tracePt t="37330" x="4154488" y="4354513"/>
          <p14:tracePt t="37346" x="4162425" y="4354513"/>
          <p14:tracePt t="37362" x="4171950" y="4354513"/>
          <p14:tracePt t="37370" x="4179888" y="4354513"/>
          <p14:tracePt t="37378" x="4187825" y="4354513"/>
          <p14:tracePt t="37386" x="4203700" y="4354513"/>
          <p14:tracePt t="37394" x="4221163" y="4354513"/>
          <p14:tracePt t="37403" x="4229100" y="4354513"/>
          <p14:tracePt t="37410" x="4237038" y="4354513"/>
          <p14:tracePt t="37426" x="4244975" y="4354513"/>
          <p14:tracePt t="37435" x="4254500" y="4354513"/>
          <p14:tracePt t="37442" x="4270375" y="4354513"/>
          <p14:tracePt t="37452" x="4295775" y="4354513"/>
          <p14:tracePt t="37458" x="4319588" y="4354513"/>
          <p14:tracePt t="37468" x="4337050" y="4354513"/>
          <p14:tracePt t="37474" x="4370388" y="4354513"/>
          <p14:tracePt t="37484" x="4394200" y="4362450"/>
          <p14:tracePt t="37490" x="4411663" y="4370388"/>
          <p14:tracePt t="37501" x="4427538" y="4370388"/>
          <p14:tracePt t="37506" x="4443413" y="4370388"/>
          <p14:tracePt t="37562" x="4452938" y="4370388"/>
          <p14:tracePt t="37570" x="4468813" y="4370388"/>
          <p14:tracePt t="37578" x="4484688" y="4370388"/>
          <p14:tracePt t="37586" x="4510088" y="4370388"/>
          <p14:tracePt t="37594" x="4543425" y="4370388"/>
          <p14:tracePt t="37603" x="4567238" y="4370388"/>
          <p14:tracePt t="37610" x="4584700" y="4370388"/>
          <p14:tracePt t="37619" x="4592638" y="4370388"/>
          <p14:tracePt t="37626" x="4608513" y="4370388"/>
          <p14:tracePt t="37636" x="4625975" y="4370388"/>
          <p14:tracePt t="37642" x="4633913" y="4370388"/>
          <p14:tracePt t="37651" x="4649788" y="4370388"/>
          <p14:tracePt t="37658" x="4667250" y="4370388"/>
          <p14:tracePt t="37668" x="4691063" y="4370388"/>
          <p14:tracePt t="37674" x="4732338" y="4379913"/>
          <p14:tracePt t="37685" x="4773613" y="4379913"/>
          <p14:tracePt t="37690" x="4791075" y="4379913"/>
          <p14:tracePt t="37701" x="4799013" y="4379913"/>
          <p14:tracePt t="37706" x="4806950" y="4379913"/>
          <p14:tracePt t="37714" x="4824413" y="4379913"/>
          <p14:tracePt t="37722" x="4832350" y="4379913"/>
          <p14:tracePt t="37737" x="4840288" y="4387850"/>
          <p14:tracePt t="37746" x="4857750" y="4395788"/>
          <p14:tracePt t="37753" x="4881563" y="4411663"/>
          <p14:tracePt t="37762" x="4906963" y="4445000"/>
          <p14:tracePt t="37770" x="4930775" y="4462463"/>
          <p14:tracePt t="37778" x="4956175" y="4486275"/>
          <p14:tracePt t="37787" x="4972050" y="4503738"/>
          <p14:tracePt t="37794" x="4981575" y="4527550"/>
          <p14:tracePt t="37803" x="5005388" y="4552950"/>
          <p14:tracePt t="37810" x="5022850" y="4586288"/>
          <p14:tracePt t="37819" x="5038725" y="4618038"/>
          <p14:tracePt t="37826" x="5054600" y="4660900"/>
          <p14:tracePt t="37836" x="5064125" y="4692650"/>
          <p14:tracePt t="37842" x="5064125" y="4743450"/>
          <p14:tracePt t="37852" x="5064125" y="4808538"/>
          <p14:tracePt t="37858" x="5046663" y="4883150"/>
          <p14:tracePt t="37868" x="5022850" y="4957763"/>
          <p14:tracePt t="37874" x="4981575" y="5048250"/>
          <p14:tracePt t="37885" x="4940300" y="5138738"/>
          <p14:tracePt t="37890" x="4889500" y="5221288"/>
          <p14:tracePt t="37904" x="4848225" y="5287963"/>
          <p14:tracePt t="37906" x="4799013" y="5354638"/>
          <p14:tracePt t="37914" x="4757738" y="5403850"/>
          <p14:tracePt t="37922" x="4732338" y="5429250"/>
          <p14:tracePt t="37930" x="4708525" y="5461000"/>
          <p14:tracePt t="37939" x="4700588" y="5470525"/>
          <p14:tracePt t="37946" x="4700588" y="5478463"/>
          <p14:tracePt t="37954" x="4691063" y="5478463"/>
          <p14:tracePt t="37962" x="4683125" y="5478463"/>
          <p14:tracePt t="37970" x="4683125" y="5486400"/>
          <p14:tracePt t="37978" x="4667250" y="5494338"/>
          <p14:tracePt t="37987" x="4659313" y="5494338"/>
          <p14:tracePt t="37994" x="4649788" y="5502275"/>
          <p14:tracePt t="38003" x="4641850" y="5511800"/>
          <p14:tracePt t="38010" x="4625975" y="5519738"/>
          <p14:tracePt t="38019" x="4618038" y="5519738"/>
          <p14:tracePt t="38026" x="4608513" y="5527675"/>
          <p14:tracePt t="38035" x="4584700" y="5527675"/>
          <p14:tracePt t="38042" x="4576763" y="5535613"/>
          <p14:tracePt t="38051" x="4567238" y="5535613"/>
          <p14:tracePt t="38058" x="4559300" y="5535613"/>
          <p14:tracePt t="38068" x="4551363" y="5535613"/>
          <p14:tracePt t="38074" x="4543425" y="5543550"/>
          <p14:tracePt t="38186" x="4535488" y="5543550"/>
          <p14:tracePt t="38218" x="4535488" y="5535613"/>
          <p14:tracePt t="38226" x="4535488" y="5519738"/>
          <p14:tracePt t="38242" x="4535488" y="5511800"/>
          <p14:tracePt t="38258" x="4535488" y="5502275"/>
          <p14:tracePt t="38274" x="4535488" y="5494338"/>
          <p14:tracePt t="38314" x="4535488" y="5478463"/>
          <p14:tracePt t="38330" x="4535488" y="5470525"/>
          <p14:tracePt t="38346" x="4535488" y="5461000"/>
          <p14:tracePt t="38354" x="4535488" y="5453063"/>
          <p14:tracePt t="38410" x="4535488" y="5445125"/>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B7D542-7DBF-4094-9ECC-0CC0F0A046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CE0CA2-1A48-4B23-8A77-1A9F640E54E6}" type="slidenum">
              <a:rPr kumimoji="0" lang="sk-S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k-S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E7B771A-16DD-4819-B37C-B008B87E94BF}"/>
              </a:ext>
            </a:extLst>
          </p:cNvPr>
          <p:cNvSpPr txBox="1"/>
          <p:nvPr/>
        </p:nvSpPr>
        <p:spPr>
          <a:xfrm>
            <a:off x="0" y="305849"/>
            <a:ext cx="912733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Canonical ensemble – quantum harmonic oscillator</a:t>
            </a:r>
            <a:endParaRPr kumimoji="0" lang="sk-SK" sz="3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B5E871F-8672-4CBE-A7F3-F9B3F3FBA33D}"/>
                  </a:ext>
                </a:extLst>
              </p:cNvPr>
              <p:cNvSpPr txBox="1"/>
              <p:nvPr/>
            </p:nvSpPr>
            <p:spPr>
              <a:xfrm>
                <a:off x="169333" y="903111"/>
                <a:ext cx="868115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Stationary states of a quantum harmonic oscillator can be labeled by integers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𝑛</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and the energies are </a:t>
                </a:r>
                <a:endParaRPr kumimoji="0" lang="sk-SK"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mc:Choice>
        <mc:Fallback xmlns="">
          <p:sp>
            <p:nvSpPr>
              <p:cNvPr id="4" name="TextBox 3">
                <a:extLst>
                  <a:ext uri="{FF2B5EF4-FFF2-40B4-BE49-F238E27FC236}">
                    <a16:creationId xmlns:a16="http://schemas.microsoft.com/office/drawing/2014/main" id="{7B5E871F-8672-4CBE-A7F3-F9B3F3FBA33D}"/>
                  </a:ext>
                </a:extLst>
              </p:cNvPr>
              <p:cNvSpPr txBox="1">
                <a:spLocks noRot="1" noChangeAspect="1" noMove="1" noResize="1" noEditPoints="1" noAdjustHandles="1" noChangeArrowheads="1" noChangeShapeType="1" noTextEdit="1"/>
              </p:cNvSpPr>
              <p:nvPr/>
            </p:nvSpPr>
            <p:spPr>
              <a:xfrm>
                <a:off x="169333" y="903111"/>
                <a:ext cx="8681156" cy="646331"/>
              </a:xfrm>
              <a:prstGeom prst="rect">
                <a:avLst/>
              </a:prstGeom>
              <a:blipFill>
                <a:blip r:embed="rId9"/>
                <a:stretch>
                  <a:fillRect l="-632" t="-4717" b="-14151"/>
                </a:stretch>
              </a:blipFill>
            </p:spPr>
            <p:txBody>
              <a:bodyPr/>
              <a:lstStyle/>
              <a:p>
                <a:r>
                  <a:rPr lang="sk-SK">
                    <a:noFill/>
                  </a:rPr>
                  <a:t> </a:t>
                </a:r>
              </a:p>
            </p:txBody>
          </p:sp>
        </mc:Fallback>
      </mc:AlternateContent>
      <p:pic>
        <p:nvPicPr>
          <p:cNvPr id="7" name="Picture 6">
            <a:extLst>
              <a:ext uri="{FF2B5EF4-FFF2-40B4-BE49-F238E27FC236}">
                <a16:creationId xmlns:a16="http://schemas.microsoft.com/office/drawing/2014/main" id="{8B0D8934-D1E6-4632-BCA1-F6F969C86B8A}"/>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3522133" y="1365956"/>
            <a:ext cx="1609916" cy="462915"/>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61F50BE-147B-4DAF-96EE-01CF203D9007}"/>
                  </a:ext>
                </a:extLst>
              </p:cNvPr>
              <p:cNvSpPr txBox="1"/>
              <p:nvPr/>
            </p:nvSpPr>
            <p:spPr>
              <a:xfrm>
                <a:off x="90311" y="1975556"/>
                <a:ext cx="86924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Now we consider one quantum harmonic oscillator in thermostat at temperature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𝑇</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The calculation of the statistical sum is easy</a:t>
                </a:r>
                <a:endParaRPr kumimoji="0" lang="sk-SK"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mc:Choice>
        <mc:Fallback xmlns="">
          <p:sp>
            <p:nvSpPr>
              <p:cNvPr id="9" name="TextBox 8">
                <a:extLst>
                  <a:ext uri="{FF2B5EF4-FFF2-40B4-BE49-F238E27FC236}">
                    <a16:creationId xmlns:a16="http://schemas.microsoft.com/office/drawing/2014/main" id="{161F50BE-147B-4DAF-96EE-01CF203D9007}"/>
                  </a:ext>
                </a:extLst>
              </p:cNvPr>
              <p:cNvSpPr txBox="1">
                <a:spLocks noRot="1" noChangeAspect="1" noMove="1" noResize="1" noEditPoints="1" noAdjustHandles="1" noChangeArrowheads="1" noChangeShapeType="1" noTextEdit="1"/>
              </p:cNvSpPr>
              <p:nvPr/>
            </p:nvSpPr>
            <p:spPr>
              <a:xfrm>
                <a:off x="90311" y="1975556"/>
                <a:ext cx="8692444" cy="646331"/>
              </a:xfrm>
              <a:prstGeom prst="rect">
                <a:avLst/>
              </a:prstGeom>
              <a:blipFill>
                <a:blip r:embed="rId11"/>
                <a:stretch>
                  <a:fillRect l="-631" t="-4717" b="-14151"/>
                </a:stretch>
              </a:blipFill>
            </p:spPr>
            <p:txBody>
              <a:bodyPr/>
              <a:lstStyle/>
              <a:p>
                <a:r>
                  <a:rPr lang="sk-SK">
                    <a:noFill/>
                  </a:rPr>
                  <a:t> </a:t>
                </a:r>
              </a:p>
            </p:txBody>
          </p:sp>
        </mc:Fallback>
      </mc:AlternateContent>
      <p:pic>
        <p:nvPicPr>
          <p:cNvPr id="19" name="Picture 18">
            <a:extLst>
              <a:ext uri="{FF2B5EF4-FFF2-40B4-BE49-F238E27FC236}">
                <a16:creationId xmlns:a16="http://schemas.microsoft.com/office/drawing/2014/main" id="{7F7D2012-C998-46A7-BDC4-1EA8452ECC9B}"/>
              </a:ext>
            </a:extLst>
          </p:cNvPr>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1207913" y="2652890"/>
            <a:ext cx="6593967" cy="608648"/>
          </a:xfrm>
          <a:prstGeom prst="rect">
            <a:avLst/>
          </a:prstGeom>
        </p:spPr>
      </p:pic>
      <p:pic>
        <p:nvPicPr>
          <p:cNvPr id="21" name="Picture 20">
            <a:extLst>
              <a:ext uri="{FF2B5EF4-FFF2-40B4-BE49-F238E27FC236}">
                <a16:creationId xmlns:a16="http://schemas.microsoft.com/office/drawing/2014/main" id="{AA180C22-DF53-40D3-9CDE-09E7B1B1F9A1}"/>
              </a:ext>
            </a:extLst>
          </p:cNvPr>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2698045" y="3341511"/>
            <a:ext cx="3161538" cy="586359"/>
          </a:xfrm>
          <a:prstGeom prst="rect">
            <a:avLst/>
          </a:prstGeom>
        </p:spPr>
      </p:pic>
      <p:sp>
        <p:nvSpPr>
          <p:cNvPr id="22" name="TextBox 21">
            <a:extLst>
              <a:ext uri="{FF2B5EF4-FFF2-40B4-BE49-F238E27FC236}">
                <a16:creationId xmlns:a16="http://schemas.microsoft.com/office/drawing/2014/main" id="{06A953D2-F3AE-4DC8-87C3-3EC9B9180524}"/>
              </a:ext>
            </a:extLst>
          </p:cNvPr>
          <p:cNvSpPr txBox="1"/>
          <p:nvPr/>
        </p:nvSpPr>
        <p:spPr>
          <a:xfrm>
            <a:off x="214488" y="4244621"/>
            <a:ext cx="85005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The mean energy is </a:t>
            </a:r>
            <a:endParaRPr kumimoji="0" lang="sk-SK"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24" name="Picture 23">
            <a:extLst>
              <a:ext uri="{FF2B5EF4-FFF2-40B4-BE49-F238E27FC236}">
                <a16:creationId xmlns:a16="http://schemas.microsoft.com/office/drawing/2014/main" id="{E0590C50-4CF9-41F1-A1E3-D626BCBC4593}"/>
              </a:ext>
            </a:extLst>
          </p:cNvPr>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3499556" y="4120445"/>
            <a:ext cx="1639062" cy="567500"/>
          </a:xfrm>
          <a:prstGeom prst="rect">
            <a:avLst/>
          </a:prstGeom>
        </p:spPr>
      </p:pic>
      <p:sp>
        <p:nvSpPr>
          <p:cNvPr id="25" name="TextBox 24">
            <a:extLst>
              <a:ext uri="{FF2B5EF4-FFF2-40B4-BE49-F238E27FC236}">
                <a16:creationId xmlns:a16="http://schemas.microsoft.com/office/drawing/2014/main" id="{8FE7A0E3-8454-4595-9BBF-C5E43CF38F86}"/>
              </a:ext>
            </a:extLst>
          </p:cNvPr>
          <p:cNvSpPr txBox="1"/>
          <p:nvPr/>
        </p:nvSpPr>
        <p:spPr>
          <a:xfrm>
            <a:off x="225778" y="5012264"/>
            <a:ext cx="8534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After a bit tedious calculations we get</a:t>
            </a:r>
            <a:endParaRPr kumimoji="0" lang="sk-SK"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29" name="Picture 28">
            <a:extLst>
              <a:ext uri="{FF2B5EF4-FFF2-40B4-BE49-F238E27FC236}">
                <a16:creationId xmlns:a16="http://schemas.microsoft.com/office/drawing/2014/main" id="{7C52E571-57E5-47E8-A2EE-CAB902ED83EF}"/>
              </a:ext>
            </a:extLst>
          </p:cNvPr>
          <p:cNvPicPr>
            <a:picLocks noChangeAspect="1"/>
          </p:cNvPicPr>
          <p:nvPr>
            <p:custDataLst>
              <p:tags r:id="rId5"/>
            </p:custDataLst>
          </p:nvPr>
        </p:nvPicPr>
        <p:blipFill>
          <a:blip r:embed="rId15" cstate="print">
            <a:extLst>
              <a:ext uri="{28A0092B-C50C-407E-A947-70E740481C1C}">
                <a14:useLocalDpi xmlns:a14="http://schemas.microsoft.com/office/drawing/2010/main" val="0"/>
              </a:ext>
            </a:extLst>
          </a:blip>
          <a:stretch>
            <a:fillRect/>
          </a:stretch>
        </p:blipFill>
        <p:spPr>
          <a:xfrm>
            <a:off x="4176890" y="4910665"/>
            <a:ext cx="2395157" cy="567500"/>
          </a:xfrm>
          <a:prstGeom prst="rect">
            <a:avLst/>
          </a:prstGeom>
        </p:spPr>
      </p:pic>
      <p:sp>
        <p:nvSpPr>
          <p:cNvPr id="30" name="Rectangle 29">
            <a:extLst>
              <a:ext uri="{FF2B5EF4-FFF2-40B4-BE49-F238E27FC236}">
                <a16:creationId xmlns:a16="http://schemas.microsoft.com/office/drawing/2014/main" id="{0F3E5FD8-9FB3-4B53-965B-CF482F0841FB}"/>
              </a:ext>
            </a:extLst>
          </p:cNvPr>
          <p:cNvSpPr/>
          <p:nvPr/>
        </p:nvSpPr>
        <p:spPr>
          <a:xfrm>
            <a:off x="3996267" y="4820353"/>
            <a:ext cx="2901245" cy="7789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8F472DD7-2137-4F0E-9314-9669C8CBE77E}"/>
              </a:ext>
            </a:extLst>
          </p:cNvPr>
          <p:cNvSpPr/>
          <p:nvPr/>
        </p:nvSpPr>
        <p:spPr>
          <a:xfrm>
            <a:off x="3431822" y="1264356"/>
            <a:ext cx="1794934" cy="7450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024" name="TextBox 1023">
                <a:extLst>
                  <a:ext uri="{FF2B5EF4-FFF2-40B4-BE49-F238E27FC236}">
                    <a16:creationId xmlns:a16="http://schemas.microsoft.com/office/drawing/2014/main" id="{1778767B-D5F2-4AFC-B7C9-95F7FC7D9252}"/>
                  </a:ext>
                </a:extLst>
              </p:cNvPr>
              <p:cNvSpPr txBox="1"/>
              <p:nvPr/>
            </p:nvSpPr>
            <p:spPr>
              <a:xfrm>
                <a:off x="259644" y="5915378"/>
                <a:ext cx="86021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In the classical limit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ℏ→0</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we get  </a:t>
                </a:r>
                <a14:m>
                  <m:oMath xmlns:m="http://schemas.openxmlformats.org/officeDocument/2006/math">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𝐸</m:t>
                        </m:r>
                      </m:e>
                    </m:acc>
                    <m: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𝑘𝑇</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the same value as we got using Boltzmann distribution for a classical harmonic oscillator.</a:t>
                </a:r>
                <a:endParaRPr kumimoji="0" lang="sk-SK"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mc:Choice>
        <mc:Fallback xmlns="">
          <p:sp>
            <p:nvSpPr>
              <p:cNvPr id="1024" name="TextBox 1023">
                <a:extLst>
                  <a:ext uri="{FF2B5EF4-FFF2-40B4-BE49-F238E27FC236}">
                    <a16:creationId xmlns:a16="http://schemas.microsoft.com/office/drawing/2014/main" id="{1778767B-D5F2-4AFC-B7C9-95F7FC7D9252}"/>
                  </a:ext>
                </a:extLst>
              </p:cNvPr>
              <p:cNvSpPr txBox="1">
                <a:spLocks noRot="1" noChangeAspect="1" noMove="1" noResize="1" noEditPoints="1" noAdjustHandles="1" noChangeArrowheads="1" noChangeShapeType="1" noTextEdit="1"/>
              </p:cNvSpPr>
              <p:nvPr/>
            </p:nvSpPr>
            <p:spPr>
              <a:xfrm>
                <a:off x="259644" y="5915378"/>
                <a:ext cx="8602134" cy="646331"/>
              </a:xfrm>
              <a:prstGeom prst="rect">
                <a:avLst/>
              </a:prstGeom>
              <a:blipFill>
                <a:blip r:embed="rId16"/>
                <a:stretch>
                  <a:fillRect l="-638" t="-4717" b="-14151"/>
                </a:stretch>
              </a:blipFill>
            </p:spPr>
            <p:txBody>
              <a:bodyPr/>
              <a:lstStyle/>
              <a:p>
                <a:r>
                  <a:rPr lang="sk-SK">
                    <a:noFill/>
                  </a:rPr>
                  <a:t> </a:t>
                </a:r>
              </a:p>
            </p:txBody>
          </p:sp>
        </mc:Fallback>
      </mc:AlternateContent>
      <p:pic>
        <p:nvPicPr>
          <p:cNvPr id="3" name="Audio 2">
            <a:hlinkClick r:id="" action="ppaction://media"/>
            <a:extLst>
              <a:ext uri="{FF2B5EF4-FFF2-40B4-BE49-F238E27FC236}">
                <a16:creationId xmlns:a16="http://schemas.microsoft.com/office/drawing/2014/main" id="{4DC47D03-C982-429F-AC1D-4B4A8F17537A}"/>
              </a:ext>
            </a:extLst>
          </p:cNvPr>
          <p:cNvPicPr>
            <a:picLocks noChangeAspect="1"/>
          </p:cNvPicPr>
          <p:nvPr>
            <a:audioFile r:link="rId7"/>
            <p:extLst>
              <p:ext uri="{DAA4B4D4-6D71-4841-9C94-3DE7FCFB9230}">
                <p14:media xmlns:p14="http://schemas.microsoft.com/office/powerpoint/2010/main" r:embed="rId6"/>
              </p:ext>
            </p:extLst>
          </p:nvPr>
        </p:nvPicPr>
        <p:blipFill>
          <a:blip r:embed="rId1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00489909"/>
      </p:ext>
    </p:extLst>
  </p:cSld>
  <p:clrMapOvr>
    <a:masterClrMapping/>
  </p:clrMapOvr>
  <mc:AlternateContent xmlns:mc="http://schemas.openxmlformats.org/markup-compatibility/2006">
    <mc:Choice xmlns:p14="http://schemas.microsoft.com/office/powerpoint/2010/main" Requires="p14">
      <p:transition spd="slow" p14:dur="2000" advTm="100155"/>
    </mc:Choice>
    <mc:Fallback>
      <p:transition spd="slow" advTm="100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282" x="4535488" y="5429250"/>
          <p14:tracePt t="1290" x="4525963" y="5378450"/>
          <p14:tracePt t="1298" x="4494213" y="5295900"/>
          <p14:tracePt t="1307" x="4468813" y="5197475"/>
          <p14:tracePt t="1314" x="4435475" y="5081588"/>
          <p14:tracePt t="1323" x="4370388" y="4957763"/>
          <p14:tracePt t="1330" x="4319588" y="4833938"/>
          <p14:tracePt t="1340" x="4270375" y="4743450"/>
          <p14:tracePt t="1345" x="4229100" y="4651375"/>
          <p14:tracePt t="1356" x="4179888" y="4560888"/>
          <p14:tracePt t="1362" x="4138613" y="4470400"/>
          <p14:tracePt t="1375" x="4056063" y="4370388"/>
          <p14:tracePt t="1377" x="3997325" y="4279900"/>
          <p14:tracePt t="1390" x="3924300" y="4197350"/>
          <p14:tracePt t="1393" x="3865563" y="4122738"/>
          <p14:tracePt t="1407" x="3832225" y="4073525"/>
          <p14:tracePt t="1414" x="3798888" y="4032250"/>
          <p14:tracePt t="1426" x="3790950" y="4024313"/>
          <p14:tracePt t="1433" x="3790950" y="4016375"/>
          <p14:tracePt t="1443" x="3790950" y="3990975"/>
          <p14:tracePt t="1449" x="3775075" y="3941763"/>
          <p14:tracePt t="1459" x="3749675" y="3867150"/>
          <p14:tracePt t="1466" x="3708400" y="3759200"/>
          <p14:tracePt t="1475" x="3651250" y="3643313"/>
          <p14:tracePt t="1482" x="3568700" y="3470275"/>
          <p14:tracePt t="1491" x="3468688" y="3297238"/>
          <p14:tracePt t="1497" x="3344863" y="3098800"/>
          <p14:tracePt t="1507" x="3246438" y="2925763"/>
          <p14:tracePt t="1515" x="3163888" y="2768600"/>
          <p14:tracePt t="1523" x="3105150" y="2644775"/>
          <p14:tracePt t="1530" x="3055938" y="2544763"/>
          <p14:tracePt t="1540" x="3032125" y="2462213"/>
          <p14:tracePt t="1545" x="3006725" y="2395538"/>
          <p14:tracePt t="1556" x="2998788" y="2346325"/>
          <p14:tracePt t="1562" x="2990850" y="2297113"/>
          <p14:tracePt t="1573" x="2973388" y="2271713"/>
          <p14:tracePt t="1578" x="2973388" y="2263775"/>
          <p14:tracePt t="1586" x="2957513" y="2230438"/>
          <p14:tracePt t="1594" x="2940050" y="2197100"/>
          <p14:tracePt t="1602" x="2908300" y="2155825"/>
          <p14:tracePt t="1609" x="2857500" y="2124075"/>
          <p14:tracePt t="1619" x="2782888" y="2090738"/>
          <p14:tracePt t="1625" x="2725738" y="2065338"/>
          <p14:tracePt t="1634" x="2651125" y="2041525"/>
          <p14:tracePt t="1641" x="2586038" y="2000250"/>
          <p14:tracePt t="1650" x="2552700" y="1982788"/>
          <p14:tracePt t="1659" x="2503488" y="1949450"/>
          <p14:tracePt t="1666" x="2462213" y="1917700"/>
          <p14:tracePt t="1675" x="2428875" y="1874838"/>
          <p14:tracePt t="1681" x="2387600" y="1833563"/>
          <p14:tracePt t="1691" x="2379663" y="1825625"/>
          <p14:tracePt t="1698" x="2362200" y="1809750"/>
          <p14:tracePt t="1730" x="2354263" y="1809750"/>
          <p14:tracePt t="1746" x="2338388" y="1809750"/>
          <p14:tracePt t="1762" x="2320925" y="1809750"/>
          <p14:tracePt t="1954" x="2305050" y="1809750"/>
          <p14:tracePt t="1962" x="2287588" y="1809750"/>
          <p14:tracePt t="1971" x="2271713" y="1809750"/>
          <p14:tracePt t="1977" x="2254250" y="1825625"/>
          <p14:tracePt t="1986" x="2246313" y="1833563"/>
          <p14:tracePt t="1994" x="2238375" y="1843088"/>
          <p14:tracePt t="2009" x="2230438" y="1858963"/>
          <p14:tracePt t="2026" x="2222500" y="1858963"/>
          <p14:tracePt t="2078" x="2197100" y="1858963"/>
          <p14:tracePt t="2086" x="2163763" y="1858963"/>
          <p14:tracePt t="2093" x="2139950" y="1858963"/>
          <p14:tracePt t="2102" x="2122488" y="1843088"/>
          <p14:tracePt t="2107" x="2114550" y="1843088"/>
          <p14:tracePt t="2124" x="2081213" y="1833563"/>
          <p14:tracePt t="2141" x="2073275" y="1817688"/>
          <p14:tracePt t="2146" x="2065338" y="1809750"/>
          <p14:tracePt t="2162" x="2032000" y="1784350"/>
          <p14:tracePt t="2170" x="2024063" y="1776413"/>
          <p14:tracePt t="2177" x="1990725" y="1751013"/>
          <p14:tracePt t="2185" x="1990725" y="1735138"/>
          <p14:tracePt t="2194" x="1974850" y="1719263"/>
          <p14:tracePt t="2201" x="1965325" y="1701800"/>
          <p14:tracePt t="2209" x="1949450" y="1685925"/>
          <p14:tracePt t="2218" x="1933575" y="1668463"/>
          <p14:tracePt t="2225" x="1916113" y="1652588"/>
          <p14:tracePt t="2234" x="1882775" y="1636713"/>
          <p14:tracePt t="2243" x="1866900" y="1619250"/>
          <p14:tracePt t="2250" x="1851025" y="1619250"/>
          <p14:tracePt t="2259" x="1833563" y="1603375"/>
          <p14:tracePt t="2275" x="1817688" y="1595438"/>
          <p14:tracePt t="2291" x="1800225" y="1577975"/>
          <p14:tracePt t="2302" x="1792288" y="1577975"/>
          <p14:tracePt t="2307" x="1792288" y="1562100"/>
          <p14:tracePt t="2323" x="1784350" y="1562100"/>
          <p14:tracePt t="2341" x="1758950" y="1544638"/>
          <p14:tracePt t="2349" x="1709738" y="1544638"/>
          <p14:tracePt t="2357" x="1684338" y="1536700"/>
          <p14:tracePt t="2362" x="1668463" y="1528763"/>
          <p14:tracePt t="2370" x="1627188" y="1520825"/>
          <p14:tracePt t="2377" x="1585913" y="1520825"/>
          <p14:tracePt t="2385" x="1570038" y="1520825"/>
          <p14:tracePt t="2398" x="1560513" y="1520825"/>
          <p14:tracePt t="2402" x="1552575" y="1520825"/>
          <p14:tracePt t="2450" x="1544638" y="1520825"/>
          <p14:tracePt t="2466" x="1536700" y="1520825"/>
          <p14:tracePt t="2475" x="1511300" y="1511300"/>
          <p14:tracePt t="2491" x="1511300" y="1503363"/>
          <p14:tracePt t="2498" x="1503363" y="1479550"/>
          <p14:tracePt t="2514" x="1495425" y="1462088"/>
          <p14:tracePt t="2538" x="1487488" y="1446213"/>
          <p14:tracePt t="2546" x="1477963" y="1428750"/>
          <p14:tracePt t="2554" x="1470025" y="1420813"/>
          <p14:tracePt t="2562" x="1470025" y="1397000"/>
          <p14:tracePt t="2570" x="1470025" y="1379538"/>
          <p14:tracePt t="2577" x="1470025" y="1363663"/>
          <p14:tracePt t="2585" x="1470025" y="1355725"/>
          <p14:tracePt t="2593" x="1462088" y="1338263"/>
          <p14:tracePt t="2602" x="1454150" y="1322388"/>
          <p14:tracePt t="2609" x="1446213" y="1273175"/>
          <p14:tracePt t="2617" x="1446213" y="1247775"/>
          <p14:tracePt t="2626" x="1428750" y="1222375"/>
          <p14:tracePt t="2634" x="1404938" y="1198563"/>
          <p14:tracePt t="2642" x="1404938" y="1173163"/>
          <p14:tracePt t="2649" x="1379538" y="1147763"/>
          <p14:tracePt t="2659" x="1371600" y="1139825"/>
          <p14:tracePt t="2666" x="1363663" y="1123950"/>
          <p14:tracePt t="2682" x="1354138" y="1116013"/>
          <p14:tracePt t="2691" x="1338263" y="1090613"/>
          <p14:tracePt t="2713" x="1330325" y="1065213"/>
          <p14:tracePt t="2724" x="1330325" y="1057275"/>
          <p14:tracePt t="2730" x="1330325" y="1033463"/>
          <p14:tracePt t="2746" x="1330325" y="1016000"/>
          <p14:tracePt t="2758" x="1330325" y="1008063"/>
          <p14:tracePt t="2762" x="1330325" y="992188"/>
          <p14:tracePt t="2770" x="1330325" y="982663"/>
          <p14:tracePt t="2777" x="1330325" y="974725"/>
          <p14:tracePt t="2786" x="1330325" y="966788"/>
          <p14:tracePt t="2793" x="1338263" y="958850"/>
          <p14:tracePt t="2802" x="1338263" y="950913"/>
          <p14:tracePt t="2809" x="1346200" y="950913"/>
          <p14:tracePt t="2818" x="1346200" y="941388"/>
          <p14:tracePt t="2826" x="1354138" y="933450"/>
          <p14:tracePt t="2834" x="1354138" y="925513"/>
          <p14:tracePt t="2843" x="1363663" y="917575"/>
          <p14:tracePt t="2850" x="1387475" y="917575"/>
          <p14:tracePt t="2859" x="1412875" y="909638"/>
          <p14:tracePt t="2866" x="1446213" y="900113"/>
          <p14:tracePt t="2875" x="1470025" y="892175"/>
          <p14:tracePt t="2881" x="1495425" y="892175"/>
          <p14:tracePt t="2891" x="1528763" y="892175"/>
          <p14:tracePt t="2898" x="1560513" y="892175"/>
          <p14:tracePt t="2909" x="1611313" y="892175"/>
          <p14:tracePt t="2914" x="1643063" y="892175"/>
          <p14:tracePt t="2926" x="1693863" y="900113"/>
          <p14:tracePt t="2934" x="1725613" y="917575"/>
          <p14:tracePt t="2945" x="1758950" y="933450"/>
          <p14:tracePt t="2954" x="1758950" y="941388"/>
          <p14:tracePt t="2961" x="1766888" y="941388"/>
          <p14:tracePt t="2970" x="1784350" y="950913"/>
          <p14:tracePt t="2977" x="1792288" y="974725"/>
          <p14:tracePt t="2986" x="1809750" y="974725"/>
          <p14:tracePt t="2993" x="1809750" y="992188"/>
          <p14:tracePt t="3002" x="1833563" y="1016000"/>
          <p14:tracePt t="3010" x="1841500" y="1033463"/>
          <p14:tracePt t="3017" x="1851025" y="1049338"/>
          <p14:tracePt t="3026" x="1851025" y="1074738"/>
          <p14:tracePt t="3033" x="1874838" y="1106488"/>
          <p14:tracePt t="3042" x="1882775" y="1116013"/>
          <p14:tracePt t="3059" x="1900238" y="1157288"/>
          <p14:tracePt t="3066" x="1924050" y="1189038"/>
          <p14:tracePt t="3075" x="1933575" y="1198563"/>
          <p14:tracePt t="3082" x="1933575" y="1214438"/>
          <p14:tracePt t="3091" x="1941513" y="1239838"/>
          <p14:tracePt t="3097" x="1957388" y="1273175"/>
          <p14:tracePt t="3107" x="1957388" y="1296988"/>
          <p14:tracePt t="3114" x="1965325" y="1296988"/>
          <p14:tracePt t="3125" x="1982788" y="1314450"/>
          <p14:tracePt t="3130" x="1998663" y="1338263"/>
          <p14:tracePt t="3142" x="2006600" y="1355725"/>
          <p14:tracePt t="3145" x="2024063" y="1363663"/>
          <p14:tracePt t="3154" x="2024063" y="1371600"/>
          <p14:tracePt t="3166" x="2039938" y="1387475"/>
          <p14:tracePt t="3175" x="2057400" y="1412875"/>
          <p14:tracePt t="3181" x="2065338" y="1438275"/>
          <p14:tracePt t="3192" x="2073275" y="1446213"/>
          <p14:tracePt t="3193" x="2081213" y="1454150"/>
          <p14:tracePt t="3209" x="2089150" y="1470025"/>
          <p14:tracePt t="3217" x="2114550" y="1495425"/>
          <p14:tracePt t="3229" x="2122488" y="1503363"/>
          <p14:tracePt t="3234" x="2139950" y="1511300"/>
          <p14:tracePt t="3243" x="2139950" y="1528763"/>
          <p14:tracePt t="3259" x="2139950" y="1544638"/>
          <p14:tracePt t="3266" x="2139950" y="1554163"/>
          <p14:tracePt t="3282" x="2139950" y="1562100"/>
          <p14:tracePt t="3292" x="2139950" y="1570038"/>
          <p14:tracePt t="3308" x="2139950" y="1577975"/>
          <p14:tracePt t="3324" x="2139950" y="1585913"/>
          <p14:tracePt t="3341" x="2130425" y="1585913"/>
          <p14:tracePt t="6265" x="2147888" y="1585913"/>
          <p14:tracePt t="6274" x="2181225" y="1585913"/>
          <p14:tracePt t="6281" x="2230438" y="1585913"/>
          <p14:tracePt t="6290" x="2297113" y="1585913"/>
          <p14:tracePt t="6297" x="2362200" y="1585913"/>
          <p14:tracePt t="6306" x="2428875" y="1585913"/>
          <p14:tracePt t="6313" x="2493963" y="1585913"/>
          <p14:tracePt t="6321" x="2544763" y="1585913"/>
          <p14:tracePt t="6329" x="2586038" y="1585913"/>
          <p14:tracePt t="6338" x="2635250" y="1585913"/>
          <p14:tracePt t="6345" x="2668588" y="1577975"/>
          <p14:tracePt t="6353" x="2676525" y="1570038"/>
          <p14:tracePt t="6362" x="2700338" y="1562100"/>
          <p14:tracePt t="6370" x="2709863" y="1562100"/>
          <p14:tracePt t="6379" x="2717800" y="1554163"/>
          <p14:tracePt t="6385" x="2741613" y="1544638"/>
          <p14:tracePt t="6395" x="2767013" y="1544638"/>
          <p14:tracePt t="6402" x="2792413" y="1536700"/>
          <p14:tracePt t="6411" x="2825750" y="1528763"/>
          <p14:tracePt t="6417" x="2890838" y="1528763"/>
          <p14:tracePt t="6428" x="2957513" y="1511300"/>
          <p14:tracePt t="6434" x="3032125" y="1495425"/>
          <p14:tracePt t="6444" x="3089275" y="1470025"/>
          <p14:tracePt t="6450" x="3155950" y="1446213"/>
          <p14:tracePt t="6459" x="3213100" y="1428750"/>
          <p14:tracePt t="6465" x="3262313" y="1412875"/>
          <p14:tracePt t="6476" x="3295650" y="1397000"/>
          <p14:tracePt t="6481" x="3344863" y="1387475"/>
          <p14:tracePt t="6490" x="3378200" y="1379538"/>
          <p14:tracePt t="6497" x="3419475" y="1363663"/>
          <p14:tracePt t="6506" x="3452813" y="1355725"/>
          <p14:tracePt t="6514" x="3502025" y="1338263"/>
          <p14:tracePt t="6521" x="3568700" y="1330325"/>
          <p14:tracePt t="6530" x="3633788" y="1322388"/>
          <p14:tracePt t="6537" x="3708400" y="1314450"/>
          <p14:tracePt t="6547" x="3767138" y="1296988"/>
          <p14:tracePt t="6553" x="3841750" y="1281113"/>
          <p14:tracePt t="6565" x="3906838" y="1263650"/>
          <p14:tracePt t="6569" x="3989388" y="1247775"/>
          <p14:tracePt t="6579" x="4056063" y="1239838"/>
          <p14:tracePt t="6586" x="4113213" y="1222375"/>
          <p14:tracePt t="6595" x="4195763" y="1214438"/>
          <p14:tracePt t="6602" x="4244975" y="1206500"/>
          <p14:tracePt t="6611" x="4303713" y="1198563"/>
          <p14:tracePt t="6618" x="4344988" y="1181100"/>
          <p14:tracePt t="6628" x="4378325" y="1165225"/>
          <p14:tracePt t="6633" x="4419600" y="1157288"/>
          <p14:tracePt t="6643" x="4452938" y="1139825"/>
          <p14:tracePt t="6653" x="4502150" y="1123950"/>
          <p14:tracePt t="6660" x="4543425" y="1106488"/>
          <p14:tracePt t="6665" x="4576763" y="1090613"/>
          <p14:tracePt t="6676" x="4608513" y="1082675"/>
          <p14:tracePt t="6681" x="4633913" y="1065213"/>
          <p14:tracePt t="6690" x="4659313" y="1049338"/>
          <p14:tracePt t="6699" x="4683125" y="1041400"/>
          <p14:tracePt t="6706" x="4700588" y="1033463"/>
          <p14:tracePt t="6713" x="4732338" y="1023938"/>
          <p14:tracePt t="6721" x="4757738" y="1016000"/>
          <p14:tracePt t="6730" x="4765675" y="1016000"/>
          <p14:tracePt t="6737" x="4783138" y="1016000"/>
          <p14:tracePt t="6793" x="4791075" y="1016000"/>
          <p14:tracePt t="6802" x="4791075" y="1008063"/>
          <p14:tracePt t="6811" x="4799013" y="1008063"/>
          <p14:tracePt t="6817" x="4814888" y="1008063"/>
          <p14:tracePt t="6833" x="4824413" y="1008063"/>
          <p14:tracePt t="6850" x="4840288" y="1008063"/>
          <p14:tracePt t="6874" x="4848225" y="1008063"/>
          <p14:tracePt t="6897" x="4857750" y="1008063"/>
          <p14:tracePt t="6905" x="4865688" y="1008063"/>
          <p14:tracePt t="6913" x="4889500" y="1008063"/>
          <p14:tracePt t="6922" x="4914900" y="1008063"/>
          <p14:tracePt t="6929" x="4956175" y="1008063"/>
          <p14:tracePt t="6938" x="4989513" y="1008063"/>
          <p14:tracePt t="6945" x="5005388" y="1008063"/>
          <p14:tracePt t="6953" x="5030788" y="1008063"/>
          <p14:tracePt t="6962" x="5064125" y="1008063"/>
          <p14:tracePt t="6977" x="5095875" y="1008063"/>
          <p14:tracePt t="6979" x="5137150" y="1008063"/>
          <p14:tracePt t="6985" x="5154613" y="1008063"/>
          <p14:tracePt t="6995" x="5162550" y="1008063"/>
          <p14:tracePt t="7002" x="5170488" y="1008063"/>
          <p14:tracePt t="7034" x="5178425" y="1008063"/>
          <p14:tracePt t="7050" x="5187950" y="1016000"/>
          <p14:tracePt t="7058" x="5203825" y="1033463"/>
          <p14:tracePt t="7065" x="5211763" y="1041400"/>
          <p14:tracePt t="7076" x="5229225" y="1057275"/>
          <p14:tracePt t="7081" x="5253038" y="1074738"/>
          <p14:tracePt t="7096" x="5260975" y="1082675"/>
          <p14:tracePt t="7098" x="5278438" y="1090613"/>
          <p14:tracePt t="7105" x="5294313" y="1098550"/>
          <p14:tracePt t="7114" x="5311775" y="1116013"/>
          <p14:tracePt t="7121" x="5319713" y="1123950"/>
          <p14:tracePt t="7129" x="5335588" y="1123950"/>
          <p14:tracePt t="7137" x="5353050" y="1139825"/>
          <p14:tracePt t="7147" x="5360988" y="1139825"/>
          <p14:tracePt t="7162" x="5376863" y="1157288"/>
          <p14:tracePt t="7169" x="5427663" y="1189038"/>
          <p14:tracePt t="7179" x="5443538" y="1214438"/>
          <p14:tracePt t="7185" x="5468938" y="1222375"/>
          <p14:tracePt t="7195" x="5500688" y="1239838"/>
          <p14:tracePt t="7201" x="5551488" y="1263650"/>
          <p14:tracePt t="7211" x="5575300" y="1289050"/>
          <p14:tracePt t="7217" x="5592763" y="1289050"/>
          <p14:tracePt t="7228" x="5600700" y="1304925"/>
          <p14:tracePt t="7258" x="5600700" y="1314450"/>
          <p14:tracePt t="7265" x="5592763" y="1314450"/>
          <p14:tracePt t="7276" x="5559425" y="1330325"/>
          <p14:tracePt t="7281" x="5510213" y="1346200"/>
          <p14:tracePt t="7290" x="5459413" y="1371600"/>
          <p14:tracePt t="7302" x="5427663" y="1371600"/>
          <p14:tracePt t="7305" x="5386388" y="1387475"/>
          <p14:tracePt t="7314" x="5353050" y="1397000"/>
          <p14:tracePt t="7321" x="5302250" y="1404938"/>
          <p14:tracePt t="7330" x="5237163" y="1420813"/>
          <p14:tracePt t="7337" x="5162550" y="1428750"/>
          <p14:tracePt t="7347" x="5072063" y="1428750"/>
          <p14:tracePt t="7353" x="4981575" y="1428750"/>
          <p14:tracePt t="7363" x="4899025" y="1428750"/>
          <p14:tracePt t="7369" x="4832350" y="1438275"/>
          <p14:tracePt t="7379" x="4757738" y="1446213"/>
          <p14:tracePt t="7390" x="4708525" y="1446213"/>
          <p14:tracePt t="7395" x="4633913" y="1446213"/>
          <p14:tracePt t="7402" x="4567238" y="1420813"/>
          <p14:tracePt t="7411" x="4502150" y="1404938"/>
          <p14:tracePt t="7417" x="4419600" y="1379538"/>
          <p14:tracePt t="7428" x="4329113" y="1338263"/>
          <p14:tracePt t="7433" x="4262438" y="1314450"/>
          <p14:tracePt t="7444" x="4187825" y="1281113"/>
          <p14:tracePt t="7449" x="4130675" y="1255713"/>
          <p14:tracePt t="7461" x="4089400" y="1231900"/>
          <p14:tracePt t="7466" x="4079875" y="1222375"/>
          <p14:tracePt t="7474" x="4064000" y="1222375"/>
          <p14:tracePt t="7482" x="4048125" y="1214438"/>
          <p14:tracePt t="7505" x="4048125" y="1206500"/>
          <p14:tracePt t="7513" x="4038600" y="1206500"/>
          <p14:tracePt t="7593" x="4022725" y="1214438"/>
          <p14:tracePt t="7601" x="4006850" y="1222375"/>
          <p14:tracePt t="7610" x="3997325" y="1239838"/>
          <p14:tracePt t="7621" x="3981450" y="1281113"/>
          <p14:tracePt t="7628" x="3965575" y="1289050"/>
          <p14:tracePt t="7633" x="3948113" y="1304925"/>
          <p14:tracePt t="7650" x="3932238" y="1330325"/>
          <p14:tracePt t="7660" x="3932238" y="1338263"/>
          <p14:tracePt t="7666" x="3932238" y="1363663"/>
          <p14:tracePt t="7674" x="3932238" y="1371600"/>
          <p14:tracePt t="7682" x="3932238" y="1387475"/>
          <p14:tracePt t="7690" x="3932238" y="1404938"/>
          <p14:tracePt t="7697" x="3940175" y="1412875"/>
          <p14:tracePt t="7705" x="3940175" y="1420813"/>
          <p14:tracePt t="7713" x="3948113" y="1446213"/>
          <p14:tracePt t="7730" x="3948113" y="1454150"/>
          <p14:tracePt t="7738" x="3965575" y="1462088"/>
          <p14:tracePt t="7779" x="3973513" y="1470025"/>
          <p14:tracePt t="7795" x="3981450" y="1470025"/>
          <p14:tracePt t="7801" x="3989388" y="1470025"/>
          <p14:tracePt t="7810" x="3997325" y="1470025"/>
          <p14:tracePt t="7834" x="4006850" y="1470025"/>
          <p14:tracePt t="7842" x="4022725" y="1470025"/>
          <p14:tracePt t="7858" x="4030663" y="1462088"/>
          <p14:tracePt t="7865" x="4038600" y="1454150"/>
          <p14:tracePt t="7889" x="4064000" y="1438275"/>
          <p14:tracePt t="7905" x="4064000" y="1428750"/>
          <p14:tracePt t="7921" x="4071938" y="1420813"/>
          <p14:tracePt t="7929" x="4071938" y="1412875"/>
          <p14:tracePt t="7937" x="4079875" y="1397000"/>
          <p14:tracePt t="7947" x="4089400" y="1387475"/>
          <p14:tracePt t="7963" x="4105275" y="1363663"/>
          <p14:tracePt t="7970" x="4113213" y="1355725"/>
          <p14:tracePt t="7985" x="4121150" y="1338263"/>
          <p14:tracePt t="7998" x="4130675" y="1338263"/>
          <p14:tracePt t="8011" x="4154488" y="1330325"/>
          <p14:tracePt t="8017" x="4171950" y="1322388"/>
          <p14:tracePt t="8027" x="4213225" y="1304925"/>
          <p14:tracePt t="8033" x="4213225" y="1296988"/>
          <p14:tracePt t="8044" x="4237038" y="1289050"/>
          <p14:tracePt t="8049" x="4270375" y="1263650"/>
          <p14:tracePt t="8063" x="4286250" y="1263650"/>
          <p14:tracePt t="8065" x="4319588" y="1263650"/>
          <p14:tracePt t="8073" x="4352925" y="1263650"/>
          <p14:tracePt t="8081" x="4386263" y="1255713"/>
          <p14:tracePt t="8089" x="4402138" y="1255713"/>
          <p14:tracePt t="8097" x="4427538" y="1255713"/>
          <p14:tracePt t="8105" x="4443413" y="1255713"/>
          <p14:tracePt t="8114" x="4468813" y="1255713"/>
          <p14:tracePt t="8121" x="4494213" y="1255713"/>
          <p14:tracePt t="8129" x="4525963" y="1255713"/>
          <p14:tracePt t="8137" x="4551363" y="1255713"/>
          <p14:tracePt t="8149" x="4576763" y="1255713"/>
          <p14:tracePt t="8153" x="4592638" y="1255713"/>
          <p14:tracePt t="8162" x="4618038" y="1255713"/>
          <p14:tracePt t="8169" x="4649788" y="1255713"/>
          <p14:tracePt t="8179" x="4683125" y="1255713"/>
          <p14:tracePt t="8185" x="4741863" y="1255713"/>
          <p14:tracePt t="8195" x="4791075" y="1255713"/>
          <p14:tracePt t="8201" x="4848225" y="1255713"/>
          <p14:tracePt t="8211" x="4914900" y="1255713"/>
          <p14:tracePt t="8217" x="4972050" y="1273175"/>
          <p14:tracePt t="8226" x="5046663" y="1281113"/>
          <p14:tracePt t="8233" x="5095875" y="1289050"/>
          <p14:tracePt t="8243" x="5137150" y="1289050"/>
          <p14:tracePt t="8249" x="5170488" y="1289050"/>
          <p14:tracePt t="8258" x="5195888" y="1296988"/>
          <p14:tracePt t="8265" x="5219700" y="1304925"/>
          <p14:tracePt t="8274" x="5245100" y="1304925"/>
          <p14:tracePt t="8281" x="5260975" y="1304925"/>
          <p14:tracePt t="8290" x="5311775" y="1304925"/>
          <p14:tracePt t="8297" x="5360988" y="1304925"/>
          <p14:tracePt t="8305" x="5427663" y="1314450"/>
          <p14:tracePt t="8314" x="5492750" y="1314450"/>
          <p14:tracePt t="8321" x="5559425" y="1314450"/>
          <p14:tracePt t="8330" x="5624513" y="1322388"/>
          <p14:tracePt t="8337" x="5716588" y="1338263"/>
          <p14:tracePt t="8347" x="5807075" y="1355725"/>
          <p14:tracePt t="8353" x="5881688" y="1371600"/>
          <p14:tracePt t="8363" x="5946775" y="1387475"/>
          <p14:tracePt t="8369" x="6005513" y="1397000"/>
          <p14:tracePt t="8379" x="6046788" y="1404938"/>
          <p14:tracePt t="8385" x="6088063" y="1412875"/>
          <p14:tracePt t="8395" x="6137275" y="1420813"/>
          <p14:tracePt t="8401" x="6178550" y="1446213"/>
          <p14:tracePt t="8411" x="6203950" y="1454150"/>
          <p14:tracePt t="8442" x="6211888" y="1462088"/>
          <p14:tracePt t="8457" x="6219825" y="1470025"/>
          <p14:tracePt t="8474" x="6219825" y="1479550"/>
          <p14:tracePt t="8489" x="6219825" y="1495425"/>
          <p14:tracePt t="8497" x="6219825" y="1503363"/>
          <p14:tracePt t="8505" x="6219825" y="1520825"/>
          <p14:tracePt t="8513" x="6219825" y="1528763"/>
          <p14:tracePt t="8521" x="6219825" y="1536700"/>
          <p14:tracePt t="8530" x="6203950" y="1554163"/>
          <p14:tracePt t="8537" x="6186488" y="1562100"/>
          <p14:tracePt t="8555" x="6170613" y="1577975"/>
          <p14:tracePt t="8563" x="6162675" y="1603375"/>
          <p14:tracePt t="8569" x="6121400" y="1619250"/>
          <p14:tracePt t="8579" x="6103938" y="1619250"/>
          <p14:tracePt t="8585" x="6080125" y="1627188"/>
          <p14:tracePt t="8595" x="6054725" y="1627188"/>
          <p14:tracePt t="8601" x="6038850" y="1636713"/>
          <p14:tracePt t="8611" x="6021388" y="1644650"/>
          <p14:tracePt t="8617" x="6005513" y="1644650"/>
          <p14:tracePt t="8628" x="5997575" y="1652588"/>
          <p14:tracePt t="8633" x="5980113" y="1652588"/>
          <p14:tracePt t="8645" x="5964238" y="1652588"/>
          <p14:tracePt t="8649" x="5938838" y="1652588"/>
          <p14:tracePt t="8658" x="5905500" y="1652588"/>
          <p14:tracePt t="8670" x="5856288" y="1652588"/>
          <p14:tracePt t="8674" x="5789613" y="1652588"/>
          <p14:tracePt t="8681" x="5732463" y="1652588"/>
          <p14:tracePt t="8690" x="5665788" y="1652588"/>
          <p14:tracePt t="8697" x="5624513" y="1652588"/>
          <p14:tracePt t="8706" x="5583238" y="1652588"/>
          <p14:tracePt t="8713" x="5541963" y="1652588"/>
          <p14:tracePt t="8721" x="5510213" y="1652588"/>
          <p14:tracePt t="8730" x="5476875" y="1652588"/>
          <p14:tracePt t="8737" x="5427663" y="1652588"/>
          <p14:tracePt t="8746" x="5394325" y="1644650"/>
          <p14:tracePt t="8758" x="5345113" y="1636713"/>
          <p14:tracePt t="8763" x="5311775" y="1636713"/>
          <p14:tracePt t="8770" x="5278438" y="1636713"/>
          <p14:tracePt t="8779" x="5245100" y="1636713"/>
          <p14:tracePt t="8785" x="5195888" y="1636713"/>
          <p14:tracePt t="8795" x="5162550" y="1636713"/>
          <p14:tracePt t="8801" x="5129213" y="1636713"/>
          <p14:tracePt t="8811" x="5087938" y="1636713"/>
          <p14:tracePt t="8821" x="5038725" y="1636713"/>
          <p14:tracePt t="8828" x="5005388" y="1636713"/>
          <p14:tracePt t="8833" x="4964113" y="1636713"/>
          <p14:tracePt t="8844" x="4914900" y="1636713"/>
          <p14:tracePt t="8850" x="4873625" y="1636713"/>
          <p14:tracePt t="8858" x="4824413" y="1627188"/>
          <p14:tracePt t="8865" x="4765675" y="1619250"/>
          <p14:tracePt t="8873" x="4724400" y="1619250"/>
          <p14:tracePt t="8881" x="4675188" y="1611313"/>
          <p14:tracePt t="8889" x="4625975" y="1595438"/>
          <p14:tracePt t="8898" x="4584700" y="1585913"/>
          <p14:tracePt t="8911" x="4551363" y="1585913"/>
          <p14:tracePt t="8915" x="4502150" y="1577975"/>
          <p14:tracePt t="8921" x="4443413" y="1570038"/>
          <p14:tracePt t="8931" x="4386263" y="1562100"/>
          <p14:tracePt t="8937" x="4329113" y="1536700"/>
          <p14:tracePt t="8946" x="4262438" y="1520825"/>
          <p14:tracePt t="8954" x="4203700" y="1511300"/>
          <p14:tracePt t="8962" x="4146550" y="1495425"/>
          <p14:tracePt t="8970" x="4089400" y="1479550"/>
          <p14:tracePt t="8979" x="4022725" y="1470025"/>
          <p14:tracePt t="8986" x="3965575" y="1462088"/>
          <p14:tracePt t="8996" x="3924300" y="1446213"/>
          <p14:tracePt t="9002" x="3914775" y="1446213"/>
          <p14:tracePt t="9011" x="3906838" y="1446213"/>
          <p14:tracePt t="9029" x="3890963" y="1446213"/>
          <p14:tracePt t="9048" x="3873500" y="1446213"/>
          <p14:tracePt t="9065" x="3865563" y="1446213"/>
          <p14:tracePt t="9097" x="3857625" y="1446213"/>
          <p14:tracePt t="9105" x="3857625" y="1454150"/>
          <p14:tracePt t="9122" x="3857625" y="1470025"/>
          <p14:tracePt t="9130" x="3857625" y="1487488"/>
          <p14:tracePt t="9137" x="3857625" y="1495425"/>
          <p14:tracePt t="9147" x="3857625" y="1503363"/>
          <p14:tracePt t="9154" x="3873500" y="1520825"/>
          <p14:tracePt t="9163" x="3898900" y="1528763"/>
          <p14:tracePt t="9169" x="3932238" y="1528763"/>
          <p14:tracePt t="9179" x="3981450" y="1528763"/>
          <p14:tracePt t="9186" x="4006850" y="1528763"/>
          <p14:tracePt t="9195" x="4056063" y="1528763"/>
          <p14:tracePt t="9202" x="4130675" y="1528763"/>
          <p14:tracePt t="9212" x="4195763" y="1528763"/>
          <p14:tracePt t="9218" x="4262438" y="1528763"/>
          <p14:tracePt t="9228" x="4329113" y="1528763"/>
          <p14:tracePt t="9233" x="4378325" y="1528763"/>
          <p14:tracePt t="9247" x="4419600" y="1528763"/>
          <p14:tracePt t="9249" x="4443413" y="1528763"/>
          <p14:tracePt t="9257" x="4468813" y="1528763"/>
          <p14:tracePt t="9265" x="4484688" y="1528763"/>
          <p14:tracePt t="9273" x="4502150" y="1528763"/>
          <p14:tracePt t="9281" x="4525963" y="1528763"/>
          <p14:tracePt t="9289" x="4535488" y="1528763"/>
          <p14:tracePt t="9297" x="4543425" y="1528763"/>
          <p14:tracePt t="9305" x="4551363" y="1520825"/>
          <p14:tracePt t="9314" x="4576763" y="1511300"/>
          <p14:tracePt t="9322" x="4576763" y="1495425"/>
          <p14:tracePt t="9333" x="4600575" y="1495425"/>
          <p14:tracePt t="9337" x="4618038" y="1479550"/>
          <p14:tracePt t="9346" x="4625975" y="1462088"/>
          <p14:tracePt t="9353" x="4649788" y="1438275"/>
          <p14:tracePt t="9363" x="4659313" y="1420813"/>
          <p14:tracePt t="9369" x="4675188" y="1412875"/>
          <p14:tracePt t="9379" x="4691063" y="1397000"/>
          <p14:tracePt t="9386" x="4716463" y="1397000"/>
          <p14:tracePt t="9402" x="4732338" y="1387475"/>
          <p14:tracePt t="9412" x="4757738" y="1387475"/>
          <p14:tracePt t="9422" x="4773613" y="1387475"/>
          <p14:tracePt t="9428" x="4806950" y="1387475"/>
          <p14:tracePt t="9434" x="4814888" y="1379538"/>
          <p14:tracePt t="9442" x="4824413" y="1379538"/>
          <p14:tracePt t="9449" x="4848225" y="1363663"/>
          <p14:tracePt t="9457" x="4873625" y="1346200"/>
          <p14:tracePt t="9465" x="4889500" y="1338263"/>
          <p14:tracePt t="9473" x="4914900" y="1314450"/>
          <p14:tracePt t="9483" x="4930775" y="1304925"/>
          <p14:tracePt t="9489" x="4948238" y="1296988"/>
          <p14:tracePt t="9497" x="4964113" y="1289050"/>
          <p14:tracePt t="9505" x="4989513" y="1281113"/>
          <p14:tracePt t="9515" x="5005388" y="1263650"/>
          <p14:tracePt t="9521" x="5046663" y="1247775"/>
          <p14:tracePt t="9537" x="5072063" y="1231900"/>
          <p14:tracePt t="9547" x="5121275" y="1222375"/>
          <p14:tracePt t="9553" x="5154613" y="1222375"/>
          <p14:tracePt t="9563" x="5195888" y="1214438"/>
          <p14:tracePt t="9569" x="5219700" y="1214438"/>
          <p14:tracePt t="9580" x="5237163" y="1214438"/>
          <p14:tracePt t="9585" x="5270500" y="1214438"/>
          <p14:tracePt t="9595" x="5294313" y="1214438"/>
          <p14:tracePt t="9601" x="5327650" y="1206500"/>
          <p14:tracePt t="9612" x="5360988" y="1206500"/>
          <p14:tracePt t="9617" x="5386388" y="1206500"/>
          <p14:tracePt t="9628" x="5410200" y="1198563"/>
          <p14:tracePt t="9634" x="5443538" y="1198563"/>
          <p14:tracePt t="9647" x="5476875" y="1189038"/>
          <p14:tracePt t="9650" x="5526088" y="1189038"/>
          <p14:tracePt t="9658" x="5567363" y="1189038"/>
          <p14:tracePt t="9665" x="5616575" y="1189038"/>
          <p14:tracePt t="9673" x="5649913" y="1189038"/>
          <p14:tracePt t="9681" x="5683250" y="1189038"/>
          <p14:tracePt t="9689" x="5691188" y="1189038"/>
          <p14:tracePt t="9698" x="5699125" y="1189038"/>
          <p14:tracePt t="9705" x="5716588" y="1189038"/>
          <p14:tracePt t="9721" x="5724525" y="1189038"/>
          <p14:tracePt t="9737" x="5732463" y="1189038"/>
          <p14:tracePt t="9747" x="5740400" y="1189038"/>
          <p14:tracePt t="10409" x="5732463" y="1181100"/>
          <p14:tracePt t="10417" x="5716588" y="1181100"/>
          <p14:tracePt t="10426" x="5707063" y="1165225"/>
          <p14:tracePt t="10433" x="5699125" y="1165225"/>
          <p14:tracePt t="10441" x="5665788" y="1157288"/>
          <p14:tracePt t="10545" x="5657850" y="1157288"/>
          <p14:tracePt t="10553" x="5641975" y="1131888"/>
          <p14:tracePt t="10609" x="5634038" y="1123950"/>
          <p14:tracePt t="10617" x="5624513" y="1123950"/>
          <p14:tracePt t="10633" x="5608638" y="1098550"/>
          <p14:tracePt t="10649" x="5600700" y="1098550"/>
          <p14:tracePt t="10657" x="5583238" y="1090613"/>
          <p14:tracePt t="10678" x="5559425" y="1082675"/>
          <p14:tracePt t="10689" x="5551488" y="1082675"/>
          <p14:tracePt t="10699" x="5526088" y="1065213"/>
          <p14:tracePt t="10715" x="5510213" y="1057275"/>
          <p14:tracePt t="10731" x="5492750" y="1049338"/>
          <p14:tracePt t="10738" x="5476875" y="1041400"/>
          <p14:tracePt t="10747" x="5468938" y="1041400"/>
          <p14:tracePt t="10753" x="5443538" y="1023938"/>
          <p14:tracePt t="10764" x="5394325" y="1008063"/>
          <p14:tracePt t="10769" x="5368925" y="1008063"/>
          <p14:tracePt t="10779" x="5327650" y="982663"/>
          <p14:tracePt t="10785" x="5302250" y="982663"/>
          <p14:tracePt t="10798" x="5270500" y="974725"/>
          <p14:tracePt t="10833" x="5260975" y="966788"/>
          <p14:tracePt t="10849" x="5245100" y="966788"/>
          <p14:tracePt t="10857" x="5237163" y="966788"/>
          <p14:tracePt t="10874" x="5229225" y="966788"/>
          <p14:tracePt t="10889" x="5219700" y="958850"/>
          <p14:tracePt t="10899" x="5195888" y="950913"/>
          <p14:tracePt t="10917" x="5187950" y="950913"/>
          <p14:tracePt t="10921" x="5178425" y="950913"/>
          <p14:tracePt t="10931" x="5178425" y="941388"/>
          <p14:tracePt t="10986" x="5170488" y="941388"/>
          <p14:tracePt t="10994" x="5162550" y="941388"/>
          <p14:tracePt t="11049" x="5154613" y="941388"/>
          <p14:tracePt t="11057" x="5146675" y="941388"/>
          <p14:tracePt t="11078" x="5137150" y="950913"/>
          <p14:tracePt t="11082" x="5129213" y="950913"/>
          <p14:tracePt t="11089" x="5121275" y="958850"/>
          <p14:tracePt t="11099" x="5105400" y="966788"/>
          <p14:tracePt t="11105" x="5095875" y="974725"/>
          <p14:tracePt t="11115" x="5080000" y="982663"/>
          <p14:tracePt t="11121" x="5064125" y="982663"/>
          <p14:tracePt t="11131" x="5038725" y="1000125"/>
          <p14:tracePt t="11137" x="5030788" y="1000125"/>
          <p14:tracePt t="11148" x="5013325" y="1008063"/>
          <p14:tracePt t="11154" x="5005388" y="1023938"/>
          <p14:tracePt t="11167" x="4989513" y="1033463"/>
          <p14:tracePt t="11169" x="4972050" y="1041400"/>
          <p14:tracePt t="11194" x="4964113" y="1049338"/>
          <p14:tracePt t="11201" x="4956175" y="1049338"/>
          <p14:tracePt t="11210" x="4948238" y="1049338"/>
          <p14:tracePt t="11226" x="4940300" y="1057275"/>
          <p14:tracePt t="11297" x="4940300" y="1049338"/>
          <p14:tracePt t="11305" x="4940300" y="1033463"/>
          <p14:tracePt t="11317" x="4922838" y="1016000"/>
          <p14:tracePt t="11334" x="4914900" y="1008063"/>
          <p14:tracePt t="11338" x="4906963" y="992188"/>
          <p14:tracePt t="11348" x="4881563" y="982663"/>
          <p14:tracePt t="11353" x="4873625" y="974725"/>
          <p14:tracePt t="11364" x="4865688" y="966788"/>
          <p14:tracePt t="11369" x="4865688" y="958850"/>
          <p14:tracePt t="11381" x="4857750" y="950913"/>
          <p14:tracePt t="11385" x="4848225" y="933450"/>
          <p14:tracePt t="11411" x="4840288" y="925513"/>
          <p14:tracePt t="11657" x="4832350" y="925513"/>
          <p14:tracePt t="11673" x="4832350" y="917575"/>
          <p14:tracePt t="12657" x="4824413" y="917575"/>
          <p14:tracePt t="12673" x="4824413" y="909638"/>
          <p14:tracePt t="12705" x="4824413" y="900113"/>
          <p14:tracePt t="12746" x="4824413" y="892175"/>
          <p14:tracePt t="12769" x="4824413" y="884238"/>
          <p14:tracePt t="12778" x="4824413" y="876300"/>
          <p14:tracePt t="12969" x="4824413" y="868363"/>
          <p14:tracePt t="13041" x="4824413" y="858838"/>
          <p14:tracePt t="13105" x="4824413" y="850900"/>
          <p14:tracePt t="14817" x="4814888" y="850900"/>
          <p14:tracePt t="14825" x="4806950" y="868363"/>
          <p14:tracePt t="14834" x="4799013" y="884238"/>
          <p14:tracePt t="14841" x="4791075" y="900113"/>
          <p14:tracePt t="14850" x="4765675" y="933450"/>
          <p14:tracePt t="14857" x="4741863" y="966788"/>
          <p14:tracePt t="14869" x="4700588" y="992188"/>
          <p14:tracePt t="14873" x="4700588" y="1016000"/>
          <p14:tracePt t="14883" x="4683125" y="1033463"/>
          <p14:tracePt t="14890" x="4667250" y="1057275"/>
          <p14:tracePt t="14899" x="4641850" y="1098550"/>
          <p14:tracePt t="14905" x="4618038" y="1147763"/>
          <p14:tracePt t="14916" x="4584700" y="1189038"/>
          <p14:tracePt t="14922" x="4543425" y="1231900"/>
          <p14:tracePt t="14932" x="4510088" y="1281113"/>
          <p14:tracePt t="14937" x="4484688" y="1314450"/>
          <p14:tracePt t="14946" x="4443413" y="1346200"/>
          <p14:tracePt t="14957" x="4394200" y="1379538"/>
          <p14:tracePt t="14961" x="4352925" y="1404938"/>
          <p14:tracePt t="14970" x="4303713" y="1438275"/>
          <p14:tracePt t="14977" x="4254500" y="1462088"/>
          <p14:tracePt t="14986" x="4195763" y="1487488"/>
          <p14:tracePt t="14993" x="4113213" y="1503363"/>
          <p14:tracePt t="15002" x="4038600" y="1511300"/>
          <p14:tracePt t="15009" x="3956050" y="1528763"/>
          <p14:tracePt t="15018" x="3883025" y="1536700"/>
          <p14:tracePt t="15025" x="3816350" y="1544638"/>
          <p14:tracePt t="15034" x="3757613" y="1562100"/>
          <p14:tracePt t="15052" x="3609975" y="1595438"/>
          <p14:tracePt t="15057" x="3551238" y="1611313"/>
          <p14:tracePt t="15067" x="3486150" y="1627188"/>
          <p14:tracePt t="15073" x="3395663" y="1636713"/>
          <p14:tracePt t="15083" x="3303588" y="1652588"/>
          <p14:tracePt t="15089" x="3205163" y="1660525"/>
          <p14:tracePt t="15100" x="3114675" y="1668463"/>
          <p14:tracePt t="15105" x="3022600" y="1668463"/>
          <p14:tracePt t="15116" x="2924175" y="1668463"/>
          <p14:tracePt t="15121" x="2841625" y="1668463"/>
          <p14:tracePt t="15135" x="2774950" y="1668463"/>
          <p14:tracePt t="15137" x="2700338" y="1668463"/>
          <p14:tracePt t="15146" x="2635250" y="1668463"/>
          <p14:tracePt t="15153" x="2576513" y="1677988"/>
          <p14:tracePt t="15161" x="2511425" y="1677988"/>
          <p14:tracePt t="15171" x="2452688" y="1677988"/>
          <p14:tracePt t="15184" x="2395538" y="1685925"/>
          <p14:tracePt t="15186" x="2354263" y="1693863"/>
          <p14:tracePt t="15193" x="2312988" y="1701800"/>
          <p14:tracePt t="15203" x="2271713" y="1709738"/>
          <p14:tracePt t="15209" x="2230438" y="1719263"/>
          <p14:tracePt t="15218" x="2205038" y="1719263"/>
          <p14:tracePt t="15225" x="2181225" y="1719263"/>
          <p14:tracePt t="15235" x="2171700" y="1735138"/>
          <p14:tracePt t="15241" x="2163763" y="1735138"/>
          <p14:tracePt t="15251" x="2147888" y="1735138"/>
          <p14:tracePt t="15257" x="2139950" y="1743075"/>
          <p14:tracePt t="15270" x="2114550" y="1743075"/>
          <p14:tracePt t="15273" x="2106613" y="1743075"/>
          <p14:tracePt t="15283" x="2089150" y="1751013"/>
          <p14:tracePt t="15299" x="2081213" y="1751013"/>
          <p14:tracePt t="15305" x="2057400" y="1760538"/>
          <p14:tracePt t="15330" x="2047875" y="1760538"/>
          <p14:tracePt t="16153" x="2039938" y="1760538"/>
          <p14:tracePt t="16169" x="2065338" y="1760538"/>
          <p14:tracePt t="16177" x="2089150" y="1751013"/>
          <p14:tracePt t="16185" x="2130425" y="1727200"/>
          <p14:tracePt t="16198" x="2171700" y="1727200"/>
          <p14:tracePt t="16203" x="2197100" y="1727200"/>
          <p14:tracePt t="16209" x="2222500" y="1727200"/>
          <p14:tracePt t="16219" x="2238375" y="1727200"/>
          <p14:tracePt t="16225" x="2271713" y="1719263"/>
          <p14:tracePt t="16235" x="2287588" y="1719263"/>
          <p14:tracePt t="16241" x="2312988" y="1719263"/>
          <p14:tracePt t="16252" x="2354263" y="1709738"/>
          <p14:tracePt t="16257" x="2379663" y="1693863"/>
          <p14:tracePt t="16267" x="2428875" y="1685925"/>
          <p14:tracePt t="16273" x="2452688" y="1685925"/>
          <p14:tracePt t="16286" x="2478088" y="1677988"/>
          <p14:tracePt t="16289" x="2503488" y="1677988"/>
          <p14:tracePt t="16301" x="2527300" y="1677988"/>
          <p14:tracePt t="16305" x="2552700" y="1677988"/>
          <p14:tracePt t="16314" x="2560638" y="1677988"/>
          <p14:tracePt t="16321" x="2576513" y="1677988"/>
          <p14:tracePt t="16335" x="2586038" y="1677988"/>
          <p14:tracePt t="16337" x="2593975" y="1677988"/>
          <p14:tracePt t="16345" x="2601913" y="1677988"/>
          <p14:tracePt t="16353" x="2627313" y="1677988"/>
          <p14:tracePt t="16362" x="2676525" y="1677988"/>
          <p14:tracePt t="16369" x="2692400" y="1677988"/>
          <p14:tracePt t="16378" x="2725738" y="1677988"/>
          <p14:tracePt t="16386" x="2767013" y="1677988"/>
          <p14:tracePt t="16393" x="2825750" y="1677988"/>
          <p14:tracePt t="16403" x="2890838" y="1677988"/>
          <p14:tracePt t="16409" x="2949575" y="1677988"/>
          <p14:tracePt t="16421" x="2998788" y="1677988"/>
          <p14:tracePt t="16425" x="3063875" y="1677988"/>
          <p14:tracePt t="16435" x="3122613" y="1677988"/>
          <p14:tracePt t="16441" x="3163888" y="1677988"/>
          <p14:tracePt t="16451" x="3213100" y="1677988"/>
          <p14:tracePt t="16457" x="3246438" y="1677988"/>
          <p14:tracePt t="16467" x="3279775" y="1677988"/>
          <p14:tracePt t="16473" x="3303588" y="1677988"/>
          <p14:tracePt t="16484" x="3328988" y="1677988"/>
          <p14:tracePt t="16489" x="3362325" y="1677988"/>
          <p14:tracePt t="16502" x="3395663" y="1677988"/>
          <p14:tracePt t="16509" x="3427413" y="1677988"/>
          <p14:tracePt t="16513" x="3486150" y="1677988"/>
          <p14:tracePt t="16521" x="3543300" y="1677988"/>
          <p14:tracePt t="16529" x="3609975" y="1677988"/>
          <p14:tracePt t="16537" x="3684588" y="1677988"/>
          <p14:tracePt t="16545" x="3775075" y="1677988"/>
          <p14:tracePt t="16553" x="3857625" y="1677988"/>
          <p14:tracePt t="16561" x="3956050" y="1677988"/>
          <p14:tracePt t="16569" x="4056063" y="1677988"/>
          <p14:tracePt t="16578" x="4146550" y="1677988"/>
          <p14:tracePt t="16587" x="4221163" y="1677988"/>
          <p14:tracePt t="16602" x="4337050" y="1677988"/>
          <p14:tracePt t="16609" x="4386263" y="1677988"/>
          <p14:tracePt t="16619" x="4435475" y="1677988"/>
          <p14:tracePt t="16625" x="4476750" y="1677988"/>
          <p14:tracePt t="16635" x="4535488" y="1677988"/>
          <p14:tracePt t="16641" x="4592638" y="1677988"/>
          <p14:tracePt t="16652" x="4659313" y="1677988"/>
          <p14:tracePt t="16657" x="4708525" y="1677988"/>
          <p14:tracePt t="16667" x="4757738" y="1677988"/>
          <p14:tracePt t="16673" x="4814888" y="1677988"/>
          <p14:tracePt t="16686" x="4857750" y="1677988"/>
          <p14:tracePt t="16689" x="4881563" y="1668463"/>
          <p14:tracePt t="16702" x="4930775" y="1660525"/>
          <p14:tracePt t="16705" x="4972050" y="1660525"/>
          <p14:tracePt t="16713" x="5022850" y="1660525"/>
          <p14:tracePt t="16721" x="5072063" y="1660525"/>
          <p14:tracePt t="16735" x="5121275" y="1660525"/>
          <p14:tracePt t="16737" x="5154613" y="1660525"/>
          <p14:tracePt t="16745" x="5162550" y="1660525"/>
          <p14:tracePt t="16753" x="5187950" y="1660525"/>
          <p14:tracePt t="16761" x="5195888" y="1660525"/>
          <p14:tracePt t="16773" x="5203825" y="1660525"/>
          <p14:tracePt t="16786" x="5229225" y="1660525"/>
          <p14:tracePt t="16809" x="5237163" y="1660525"/>
          <p14:tracePt t="16819" x="5245100" y="1660525"/>
          <p14:tracePt t="16825" x="5253038" y="1660525"/>
          <p14:tracePt t="16835" x="5270500" y="1668463"/>
          <p14:tracePt t="16841" x="5302250" y="1677988"/>
          <p14:tracePt t="16852" x="5311775" y="1685925"/>
          <p14:tracePt t="16857" x="5319713" y="1685925"/>
          <p14:tracePt t="16868" x="5327650" y="1693863"/>
          <p14:tracePt t="16897" x="5327650" y="1701800"/>
          <p14:tracePt t="16905" x="5327650" y="1709738"/>
          <p14:tracePt t="16914" x="5311775" y="1735138"/>
          <p14:tracePt t="16921" x="5270500" y="1751013"/>
          <p14:tracePt t="16935" x="5219700" y="1768475"/>
          <p14:tracePt t="16937" x="5187950" y="1776413"/>
          <p14:tracePt t="16945" x="5137150" y="1792288"/>
          <p14:tracePt t="16954" x="5105400" y="1801813"/>
          <p14:tracePt t="16961" x="5080000" y="1809750"/>
          <p14:tracePt t="16970" x="5046663" y="1817688"/>
          <p14:tracePt t="16977" x="5038725" y="1825625"/>
          <p14:tracePt t="16986" x="5013325" y="1825625"/>
          <p14:tracePt t="16993" x="4997450" y="1833563"/>
          <p14:tracePt t="17003" x="4981575" y="1833563"/>
          <p14:tracePt t="17009" x="4956175" y="1833563"/>
          <p14:tracePt t="17021" x="4914900" y="1833563"/>
          <p14:tracePt t="17025" x="4889500" y="1833563"/>
          <p14:tracePt t="17036" x="4865688" y="1833563"/>
          <p14:tracePt t="17053" x="4765675" y="1833563"/>
          <p14:tracePt t="17057" x="4691063" y="1833563"/>
          <p14:tracePt t="17068" x="4625975" y="1825625"/>
          <p14:tracePt t="17073" x="4551363" y="1809750"/>
          <p14:tracePt t="17085" x="4443413" y="1792288"/>
          <p14:tracePt t="17089" x="4370388" y="1776413"/>
          <p14:tracePt t="17098" x="4278313" y="1768475"/>
          <p14:tracePt t="17109" x="4203700" y="1760538"/>
          <p14:tracePt t="17113" x="4121150" y="1751013"/>
          <p14:tracePt t="17121" x="4056063" y="1735138"/>
          <p14:tracePt t="17129" x="3989388" y="1727200"/>
          <p14:tracePt t="17145" x="3973513" y="1727200"/>
          <p14:tracePt t="17153" x="3965575" y="1727200"/>
          <p14:tracePt t="17173" x="3956050" y="1727200"/>
          <p14:tracePt t="17177" x="3932238" y="1727200"/>
          <p14:tracePt t="17186" x="3914775" y="1727200"/>
          <p14:tracePt t="17193" x="3883025" y="1727200"/>
          <p14:tracePt t="17203" x="3857625" y="1727200"/>
          <p14:tracePt t="17209" x="3832225" y="1727200"/>
          <p14:tracePt t="17219" x="3824288" y="1727200"/>
          <p14:tracePt t="17225" x="3816350" y="1727200"/>
          <p14:tracePt t="17235" x="3790950" y="1727200"/>
          <p14:tracePt t="17241" x="3783013" y="1727200"/>
          <p14:tracePt t="17261" x="3775075" y="1727200"/>
          <p14:tracePt t="17273" x="3767138" y="1727200"/>
          <p14:tracePt t="17369" x="3749675" y="1727200"/>
          <p14:tracePt t="17377" x="3741738" y="1727200"/>
          <p14:tracePt t="17473" x="3749675" y="1727200"/>
          <p14:tracePt t="17482" x="3767138" y="1727200"/>
          <p14:tracePt t="17489" x="3783013" y="1727200"/>
          <p14:tracePt t="17553" x="3798888" y="1727200"/>
          <p14:tracePt t="17561" x="3798888" y="1719263"/>
          <p14:tracePt t="17571" x="3808413" y="1719263"/>
          <p14:tracePt t="17577" x="3832225" y="1719263"/>
          <p14:tracePt t="17586" x="3849688" y="1719263"/>
          <p14:tracePt t="17593" x="3849688" y="1709738"/>
          <p14:tracePt t="17605" x="3857625" y="1709738"/>
          <p14:tracePt t="17609" x="3865563" y="1701800"/>
          <p14:tracePt t="17619" x="3890963" y="1685925"/>
          <p14:tracePt t="17625" x="3906838" y="1685925"/>
          <p14:tracePt t="17635" x="3914775" y="1685925"/>
          <p14:tracePt t="17641" x="3924300" y="1677988"/>
          <p14:tracePt t="17651" x="3932238" y="1677988"/>
          <p14:tracePt t="17668" x="3948113" y="1677988"/>
          <p14:tracePt t="17713" x="3956050" y="1677988"/>
          <p14:tracePt t="17725" x="3965575" y="1677988"/>
          <p14:tracePt t="17729" x="3981450" y="1677988"/>
          <p14:tracePt t="17737" x="3997325" y="1677988"/>
          <p14:tracePt t="17745" x="4014788" y="1677988"/>
          <p14:tracePt t="17754" x="4022725" y="1677988"/>
          <p14:tracePt t="17770" x="4030663" y="1677988"/>
          <p14:tracePt t="17777" x="4038600" y="1677988"/>
          <p14:tracePt t="17805" x="4048125" y="1677988"/>
          <p14:tracePt t="17819" x="4056063" y="1677988"/>
          <p14:tracePt t="17897" x="4071938" y="1677988"/>
          <p14:tracePt t="17913" x="4089400" y="1677988"/>
          <p14:tracePt t="17921" x="4097338" y="1693863"/>
          <p14:tracePt t="17929" x="4105275" y="1693863"/>
          <p14:tracePt t="17945" x="4113213" y="1693863"/>
          <p14:tracePt t="17961" x="4121150" y="1693863"/>
          <p14:tracePt t="17973" x="4130675" y="1693863"/>
          <p14:tracePt t="17977" x="4138613" y="1693863"/>
          <p14:tracePt t="17987" x="4154488" y="1693863"/>
          <p14:tracePt t="17993" x="4162425" y="1693863"/>
          <p14:tracePt t="18002" x="4187825" y="1701800"/>
          <p14:tracePt t="18009" x="4221163" y="1709738"/>
          <p14:tracePt t="18021" x="4244975" y="1709738"/>
          <p14:tracePt t="18036" x="4286250" y="1709738"/>
          <p14:tracePt t="18041" x="4311650" y="1709738"/>
          <p14:tracePt t="18051" x="4352925" y="1719263"/>
          <p14:tracePt t="18061" x="4378325" y="1727200"/>
          <p14:tracePt t="18067" x="4411663" y="1727200"/>
          <p14:tracePt t="18073" x="4435475" y="1735138"/>
          <p14:tracePt t="18081" x="4476750" y="1735138"/>
          <p14:tracePt t="18089" x="4525963" y="1743075"/>
          <p14:tracePt t="18097" x="4567238" y="1743075"/>
          <p14:tracePt t="18109" x="4618038" y="1743075"/>
          <p14:tracePt t="18113" x="4659313" y="1743075"/>
          <p14:tracePt t="18121" x="4708525" y="1743075"/>
          <p14:tracePt t="18129" x="4741863" y="1743075"/>
          <p14:tracePt t="18137" x="4783138" y="1743075"/>
          <p14:tracePt t="18145" x="4814888" y="1743075"/>
          <p14:tracePt t="18161" x="4832350" y="1743075"/>
          <p14:tracePt t="18173" x="4840288" y="1743075"/>
          <p14:tracePt t="18177" x="4848225" y="1743075"/>
          <p14:tracePt t="18187" x="4857750" y="1743075"/>
          <p14:tracePt t="18193" x="4865688" y="1743075"/>
          <p14:tracePt t="18203" x="4873625" y="1743075"/>
          <p14:tracePt t="18220" x="4889500" y="1743075"/>
          <p14:tracePt t="18226" x="4922838" y="1743075"/>
          <p14:tracePt t="18235" x="4948238" y="1743075"/>
          <p14:tracePt t="18241" x="4981575" y="1743075"/>
          <p14:tracePt t="18252" x="5005388" y="1743075"/>
          <p14:tracePt t="18257" x="5046663" y="1751013"/>
          <p14:tracePt t="18268" x="5080000" y="1751013"/>
          <p14:tracePt t="18277" x="5113338" y="1751013"/>
          <p14:tracePt t="18282" x="5162550" y="1751013"/>
          <p14:tracePt t="18289" x="5203825" y="1760538"/>
          <p14:tracePt t="18297" x="5253038" y="1760538"/>
          <p14:tracePt t="18305" x="5270500" y="1760538"/>
          <p14:tracePt t="18313" x="5302250" y="1760538"/>
          <p14:tracePt t="18326" x="5345113" y="1768475"/>
          <p14:tracePt t="18329" x="5394325" y="1768475"/>
          <p14:tracePt t="18338" x="5435600" y="1768475"/>
          <p14:tracePt t="18345" x="5484813" y="1768475"/>
          <p14:tracePt t="18354" x="5518150" y="1768475"/>
          <p14:tracePt t="18369" x="5541963" y="1768475"/>
          <p14:tracePt t="18371" x="5551488" y="1768475"/>
          <p14:tracePt t="18377" x="5575300" y="1768475"/>
          <p14:tracePt t="18387" x="5608638" y="1784350"/>
          <p14:tracePt t="18393" x="5624513" y="1784350"/>
          <p14:tracePt t="18403" x="5641975" y="1792288"/>
          <p14:tracePt t="18419" x="5665788" y="1801813"/>
          <p14:tracePt t="18477" x="5665788" y="1809750"/>
          <p14:tracePt t="18505" x="5665788" y="1817688"/>
          <p14:tracePt t="18553" x="5657850" y="1817688"/>
          <p14:tracePt t="18561" x="5634038" y="1817688"/>
          <p14:tracePt t="18570" x="5608638" y="1833563"/>
          <p14:tracePt t="18577" x="5575300" y="1833563"/>
          <p14:tracePt t="18587" x="5559425" y="1833563"/>
          <p14:tracePt t="18593" x="5541963" y="1833563"/>
          <p14:tracePt t="18603" x="5510213" y="1833563"/>
          <p14:tracePt t="18609" x="5476875" y="1833563"/>
          <p14:tracePt t="18619" x="5435600" y="1833563"/>
          <p14:tracePt t="18625" x="5376863" y="1833563"/>
          <p14:tracePt t="18638" x="5311775" y="1833563"/>
          <p14:tracePt t="18642" x="5253038" y="1833563"/>
          <p14:tracePt t="18652" x="5195888" y="1833563"/>
          <p14:tracePt t="18657" x="5146675" y="1833563"/>
          <p14:tracePt t="18668" x="5113338" y="1833563"/>
          <p14:tracePt t="18674" x="5080000" y="1833563"/>
          <p14:tracePt t="18681" x="5030788" y="1833563"/>
          <p14:tracePt t="18689" x="4972050" y="1833563"/>
          <p14:tracePt t="18697" x="4922838" y="1833563"/>
          <p14:tracePt t="18705" x="4832350" y="1833563"/>
          <p14:tracePt t="18713" x="4757738" y="1833563"/>
          <p14:tracePt t="18725" x="4675188" y="1833563"/>
          <p14:tracePt t="18729" x="4608513" y="1825625"/>
          <p14:tracePt t="18738" x="4543425" y="1817688"/>
          <p14:tracePt t="18745" x="4535488" y="1817688"/>
          <p14:tracePt t="18754" x="4525963" y="1817688"/>
          <p14:tracePt t="18761" x="4502150" y="1809750"/>
          <p14:tracePt t="18775" x="4484688" y="1809750"/>
          <p14:tracePt t="18777" x="4460875" y="1809750"/>
          <p14:tracePt t="18786" x="4452938" y="1809750"/>
          <p14:tracePt t="18793" x="4435475" y="1809750"/>
          <p14:tracePt t="18803" x="4419600" y="1809750"/>
          <p14:tracePt t="18813" x="4411663" y="1809750"/>
          <p14:tracePt t="18819" x="4378325" y="1809750"/>
          <p14:tracePt t="18825" x="4352925" y="1809750"/>
          <p14:tracePt t="18835" x="4337050" y="1809750"/>
          <p14:tracePt t="18841" x="4319588" y="1809750"/>
          <p14:tracePt t="18852" x="4295775" y="1809750"/>
          <p14:tracePt t="18861" x="4278313" y="1809750"/>
          <p14:tracePt t="18866" x="4262438" y="1809750"/>
          <p14:tracePt t="18897" x="4254500" y="1809750"/>
          <p14:tracePt t="23377" x="4254500" y="1801813"/>
          <p14:tracePt t="23405" x="4262438" y="1792288"/>
          <p14:tracePt t="23417" x="4262438" y="1784350"/>
          <p14:tracePt t="23433" x="4262438" y="1768475"/>
          <p14:tracePt t="23445" x="4270375" y="1760538"/>
          <p14:tracePt t="23449" x="4270375" y="1751013"/>
          <p14:tracePt t="23458" x="4278313" y="1743075"/>
          <p14:tracePt t="23465" x="4286250" y="1727200"/>
          <p14:tracePt t="23474" x="4286250" y="1719263"/>
          <p14:tracePt t="23481" x="4295775" y="1709738"/>
          <p14:tracePt t="23493" x="4303713" y="1709738"/>
          <p14:tracePt t="23529" x="4311650" y="1709738"/>
          <p14:tracePt t="23769" x="4319588" y="1709738"/>
          <p14:tracePt t="23802" x="4319588" y="1719263"/>
          <p14:tracePt t="23809" x="4319588" y="1735138"/>
          <p14:tracePt t="23818" x="4319588" y="1743075"/>
          <p14:tracePt t="23825" x="4319588" y="1760538"/>
          <p14:tracePt t="23834" x="4319588" y="1768475"/>
          <p14:tracePt t="23845" x="4319588" y="1776413"/>
          <p14:tracePt t="23849" x="4319588" y="1784350"/>
          <p14:tracePt t="23857" x="4319588" y="1792288"/>
          <p14:tracePt t="23921" x="4319588" y="1801813"/>
          <p14:tracePt t="23929" x="4319588" y="1809750"/>
          <p14:tracePt t="23937" x="4319588" y="1825625"/>
          <p14:tracePt t="23945" x="4319588" y="1833563"/>
          <p14:tracePt t="23961" x="4311650" y="1833563"/>
          <p14:tracePt t="23986" x="4311650" y="1843088"/>
          <p14:tracePt t="24097" x="4303713" y="1843088"/>
          <p14:tracePt t="24369" x="4303713" y="1833563"/>
          <p14:tracePt t="24393" x="4303713" y="1825625"/>
          <p14:tracePt t="24417" x="4303713" y="1817688"/>
          <p14:tracePt t="24425" x="4303713" y="1809750"/>
          <p14:tracePt t="24433" x="4303713" y="1801813"/>
          <p14:tracePt t="24449" x="4303713" y="1792288"/>
          <p14:tracePt t="24465" x="4303713" y="1784350"/>
          <p14:tracePt t="24513" x="4303713" y="1776413"/>
          <p14:tracePt t="24545" x="4303713" y="1768475"/>
          <p14:tracePt t="24778" x="4303713" y="1760538"/>
          <p14:tracePt t="24793" x="4295775" y="1751013"/>
          <p14:tracePt t="24881" x="4295775" y="1743075"/>
          <p14:tracePt t="26117" x="4278313" y="1743075"/>
          <p14:tracePt t="26122" x="4270375" y="1751013"/>
          <p14:tracePt t="26142" x="4254500" y="1768475"/>
          <p14:tracePt t="26153" x="4244975" y="1776413"/>
          <p14:tracePt t="26161" x="4221163" y="1784350"/>
          <p14:tracePt t="26169" x="4195763" y="1801813"/>
          <p14:tracePt t="26181" x="4171950" y="1809750"/>
          <p14:tracePt t="26185" x="4130675" y="1833563"/>
          <p14:tracePt t="26194" x="4097338" y="1833563"/>
          <p14:tracePt t="26201" x="4064000" y="1843088"/>
          <p14:tracePt t="26210" x="4038600" y="1843088"/>
          <p14:tracePt t="26217" x="4006850" y="1843088"/>
          <p14:tracePt t="26229" x="3981450" y="1843088"/>
          <p14:tracePt t="26233" x="3956050" y="1843088"/>
          <p14:tracePt t="26245" x="3940175" y="1843088"/>
          <p14:tracePt t="26249" x="3914775" y="1843088"/>
          <p14:tracePt t="26259" x="3898900" y="1843088"/>
          <p14:tracePt t="26276" x="3883025" y="1843088"/>
          <p14:tracePt t="26281" x="3865563" y="1843088"/>
          <p14:tracePt t="26293" x="3841750" y="1833563"/>
          <p14:tracePt t="26297" x="3798888" y="1825625"/>
          <p14:tracePt t="26309" x="3783013" y="1825625"/>
          <p14:tracePt t="26313" x="3741738" y="1817688"/>
          <p14:tracePt t="26324" x="3684588" y="1809750"/>
          <p14:tracePt t="26333" x="3625850" y="1792288"/>
          <p14:tracePt t="26337" x="3568700" y="1776413"/>
          <p14:tracePt t="26345" x="3519488" y="1768475"/>
          <p14:tracePt t="26353" x="3494088" y="1768475"/>
          <p14:tracePt t="26361" x="3494088" y="1760538"/>
          <p14:tracePt t="26369" x="3478213" y="1751013"/>
          <p14:tracePt t="26493" x="3486150" y="1751013"/>
          <p14:tracePt t="26513" x="3494088" y="1751013"/>
          <p14:tracePt t="26537" x="3502025" y="1751013"/>
          <p14:tracePt t="26545" x="3509963" y="1751013"/>
          <p14:tracePt t="26553" x="3519488" y="1751013"/>
          <p14:tracePt t="26561" x="3527425" y="1751013"/>
          <p14:tracePt t="26577" x="3535363" y="1751013"/>
          <p14:tracePt t="26585" x="3551238" y="1751013"/>
          <p14:tracePt t="26610" x="3568700" y="1751013"/>
          <p14:tracePt t="26617" x="3576638" y="1751013"/>
          <p14:tracePt t="26626" x="3602038" y="1751013"/>
          <p14:tracePt t="26638" x="3609975" y="1751013"/>
          <p14:tracePt t="26649" x="3617913" y="1751013"/>
          <p14:tracePt t="26659" x="3625850" y="1751013"/>
          <p14:tracePt t="27034" x="3633788" y="1751013"/>
          <p14:tracePt t="27042" x="3643313" y="1751013"/>
          <p14:tracePt t="27049" x="3651250" y="1751013"/>
          <p14:tracePt t="27059" x="3667125" y="1751013"/>
          <p14:tracePt t="27065" x="3692525" y="1751013"/>
          <p14:tracePt t="27077" x="3708400" y="1751013"/>
          <p14:tracePt t="27081" x="3716338" y="1751013"/>
          <p14:tracePt t="27092" x="3733800" y="1751013"/>
          <p14:tracePt t="27097" x="3741738" y="1751013"/>
          <p14:tracePt t="27108" x="3775075" y="1751013"/>
          <p14:tracePt t="27117" x="3798888" y="1751013"/>
          <p14:tracePt t="27121" x="3832225" y="1751013"/>
          <p14:tracePt t="27129" x="3857625" y="1751013"/>
          <p14:tracePt t="27137" x="3898900" y="1751013"/>
          <p14:tracePt t="27145" x="3981450" y="1776413"/>
          <p14:tracePt t="27153" x="4056063" y="1784350"/>
          <p14:tracePt t="27165" x="4146550" y="1792288"/>
          <p14:tracePt t="27169" x="4229100" y="1801813"/>
          <p14:tracePt t="27177" x="4311650" y="1809750"/>
          <p14:tracePt t="27185" x="4386263" y="1809750"/>
          <p14:tracePt t="27194" x="4443413" y="1809750"/>
          <p14:tracePt t="27209" x="4494213" y="1817688"/>
          <p14:tracePt t="27211" x="4518025" y="1817688"/>
          <p14:tracePt t="27401" x="4510088" y="1817688"/>
          <p14:tracePt t="27417" x="4502150" y="1817688"/>
          <p14:tracePt t="27427" x="4494213" y="1817688"/>
          <p14:tracePt t="27473" x="4484688" y="1817688"/>
          <p14:tracePt t="27481" x="4476750" y="1817688"/>
          <p14:tracePt t="27494" x="4460875" y="1817688"/>
          <p14:tracePt t="27505" x="4452938" y="1817688"/>
          <p14:tracePt t="27513" x="4443413" y="1817688"/>
          <p14:tracePt t="27529" x="4435475" y="1817688"/>
          <p14:tracePt t="27705" x="4443413" y="1817688"/>
          <p14:tracePt t="27722" x="4452938" y="1817688"/>
          <p14:tracePt t="27729" x="4468813" y="1825625"/>
          <p14:tracePt t="27737" x="4484688" y="1833563"/>
          <p14:tracePt t="27753" x="4494213" y="1833563"/>
          <p14:tracePt t="27761" x="4502150" y="1833563"/>
          <p14:tracePt t="27769" x="4510088" y="1833563"/>
          <p14:tracePt t="27778" x="4518025" y="1833563"/>
          <p14:tracePt t="27785" x="4525963" y="1833563"/>
          <p14:tracePt t="27801" x="4535488" y="1833563"/>
          <p14:tracePt t="27830" x="4543425" y="1833563"/>
          <p14:tracePt t="27849" x="4551363" y="1833563"/>
          <p14:tracePt t="27858" x="4559300" y="1833563"/>
          <p14:tracePt t="27869" x="4567238" y="1833563"/>
          <p14:tracePt t="27905" x="4576763" y="1833563"/>
          <p14:tracePt t="27921" x="4584700" y="1833563"/>
          <p14:tracePt t="27945" x="4592638" y="1833563"/>
          <p14:tracePt t="27985" x="4600575" y="1833563"/>
          <p14:tracePt t="27994" x="4608513" y="1833563"/>
          <p14:tracePt t="28017" x="4618038" y="1833563"/>
          <p14:tracePt t="28028" x="4649788" y="1833563"/>
          <p14:tracePt t="28033" x="4659313" y="1833563"/>
          <p14:tracePt t="28044" x="4667250" y="1833563"/>
          <p14:tracePt t="28065" x="4675188" y="1833563"/>
          <p14:tracePt t="28129" x="4691063" y="1833563"/>
          <p14:tracePt t="28137" x="4708525" y="1843088"/>
          <p14:tracePt t="28194" x="4708525" y="1851025"/>
          <p14:tracePt t="28361" x="4716463" y="1858963"/>
          <p14:tracePt t="28413" x="4732338" y="1858963"/>
          <p14:tracePt t="28433" x="4757738" y="1874838"/>
          <p14:tracePt t="28505" x="4765675" y="1874838"/>
          <p14:tracePt t="28521" x="4773613" y="1874838"/>
          <p14:tracePt t="28533" x="4783138" y="1874838"/>
          <p14:tracePt t="28537" x="4791075" y="1874838"/>
          <p14:tracePt t="28545" x="4799013" y="1874838"/>
          <p14:tracePt t="28562" x="4824413" y="1874838"/>
          <p14:tracePt t="28569" x="4832350" y="1874838"/>
          <p14:tracePt t="28585" x="4840288" y="1874838"/>
          <p14:tracePt t="28601" x="4857750" y="1874838"/>
          <p14:tracePt t="28617" x="4873625" y="1874838"/>
          <p14:tracePt t="28627" x="4899025" y="1874838"/>
          <p14:tracePt t="28633" x="4914900" y="1874838"/>
          <p14:tracePt t="28643" x="4922838" y="1874838"/>
          <p14:tracePt t="28649" x="4940300" y="1874838"/>
          <p14:tracePt t="28662" x="4948238" y="1874838"/>
          <p14:tracePt t="28665" x="4956175" y="1874838"/>
          <p14:tracePt t="28676" x="4964113" y="1874838"/>
          <p14:tracePt t="28681" x="4972050" y="1874838"/>
          <p14:tracePt t="28701" x="4989513" y="1874838"/>
          <p14:tracePt t="28711" x="5005388" y="1874838"/>
          <p14:tracePt t="28721" x="5013325" y="1874838"/>
          <p14:tracePt t="28753" x="5022850" y="1874838"/>
          <p14:tracePt t="28761" x="5030788" y="1874838"/>
          <p14:tracePt t="28785" x="5038725" y="1874838"/>
          <p14:tracePt t="28845" x="5046663" y="1866900"/>
          <p14:tracePt t="28957" x="5054600" y="1866900"/>
          <p14:tracePt t="29505" x="5046663" y="1866900"/>
          <p14:tracePt t="29513" x="5038725" y="1866900"/>
          <p14:tracePt t="29521" x="5038725" y="1858963"/>
          <p14:tracePt t="29529" x="5038725" y="1851025"/>
          <p14:tracePt t="29617" x="5038725" y="1843088"/>
          <p14:tracePt t="29681" x="5038725" y="1833563"/>
          <p14:tracePt t="30925" x="5022850" y="1833563"/>
          <p14:tracePt t="30933" x="4972050" y="1858963"/>
          <p14:tracePt t="30942" x="4914900" y="1884363"/>
          <p14:tracePt t="30947" x="4857750" y="1900238"/>
          <p14:tracePt t="30953" x="4799013" y="1917700"/>
          <p14:tracePt t="30962" x="4724400" y="1941513"/>
          <p14:tracePt t="30969" x="4649788" y="1958975"/>
          <p14:tracePt t="30982" x="4567238" y="1974850"/>
          <p14:tracePt t="30985" x="4476750" y="2000250"/>
          <p14:tracePt t="30995" x="4394200" y="2016125"/>
          <p14:tracePt t="31001" x="4295775" y="2032000"/>
          <p14:tracePt t="31011" x="4203700" y="2049463"/>
          <p14:tracePt t="31017" x="4097338" y="2082800"/>
          <p14:tracePt t="31030" x="3989388" y="2106613"/>
          <p14:tracePt t="31033" x="3873500" y="2132013"/>
          <p14:tracePt t="31047" x="3775075" y="2173288"/>
          <p14:tracePt t="31049" x="3633788" y="2197100"/>
          <p14:tracePt t="31057" x="3478213" y="2247900"/>
          <p14:tracePt t="31069" x="3354388" y="2297113"/>
          <p14:tracePt t="31073" x="3221038" y="2330450"/>
          <p14:tracePt t="31082" x="3114675" y="2346325"/>
          <p14:tracePt t="31088" x="2998788" y="2363788"/>
          <p14:tracePt t="31096" x="2890838" y="2395538"/>
          <p14:tracePt t="31104" x="2782888" y="2420938"/>
          <p14:tracePt t="31116" x="2700338" y="2436813"/>
          <p14:tracePt t="31120" x="2627313" y="2446338"/>
          <p14:tracePt t="31130" x="2586038" y="2454275"/>
          <p14:tracePt t="31136" x="2535238" y="2470150"/>
          <p14:tracePt t="31146" x="2486025" y="2478088"/>
          <p14:tracePt t="31156" x="2428875" y="2495550"/>
          <p14:tracePt t="31162" x="2362200" y="2511425"/>
          <p14:tracePt t="31168" x="2305050" y="2528888"/>
          <p14:tracePt t="31179" x="2230438" y="2544763"/>
          <p14:tracePt t="31185" x="2147888" y="2560638"/>
          <p14:tracePt t="31194" x="2089150" y="2578100"/>
          <p14:tracePt t="31204" x="2024063" y="2593975"/>
          <p14:tracePt t="31210" x="1957388" y="2603500"/>
          <p14:tracePt t="31216" x="1908175" y="2619375"/>
          <p14:tracePt t="31228" x="1866900" y="2627313"/>
          <p14:tracePt t="31233" x="1833563" y="2635250"/>
          <p14:tracePt t="31246" x="1800225" y="2644775"/>
          <p14:tracePt t="31253" x="1776413" y="2652713"/>
          <p14:tracePt t="31257" x="1758950" y="2652713"/>
          <p14:tracePt t="31265" x="1751013" y="2652713"/>
          <p14:tracePt t="31273" x="1743075" y="2652713"/>
          <p14:tracePt t="31281" x="1725613" y="2652713"/>
          <p14:tracePt t="31295" x="1709738" y="2652713"/>
          <p14:tracePt t="31305" x="1701800" y="2652713"/>
          <p14:tracePt t="31314" x="1684338" y="2652713"/>
          <p14:tracePt t="31321" x="1676400" y="2652713"/>
          <p14:tracePt t="31333" x="1660525" y="2652713"/>
          <p14:tracePt t="31341" x="1652588" y="2652713"/>
          <p14:tracePt t="31353" x="1635125" y="2652713"/>
          <p14:tracePt t="31363" x="1627188" y="2652713"/>
          <p14:tracePt t="31369" x="1619250" y="2652713"/>
          <p14:tracePt t="31449" x="1611313" y="2652713"/>
          <p14:tracePt t="31465" x="1635125" y="2644775"/>
          <p14:tracePt t="31473" x="1668463" y="2627313"/>
          <p14:tracePt t="31481" x="1701800" y="2619375"/>
          <p14:tracePt t="31489" x="1751013" y="2611438"/>
          <p14:tracePt t="31501" x="1825625" y="2603500"/>
          <p14:tracePt t="31512" x="1908175" y="2593975"/>
          <p14:tracePt t="31514" x="1998663" y="2586038"/>
          <p14:tracePt t="31521" x="2089150" y="2578100"/>
          <p14:tracePt t="31530" x="2163763" y="2578100"/>
          <p14:tracePt t="31537" x="2246313" y="2570163"/>
          <p14:tracePt t="31549" x="2320925" y="2560638"/>
          <p14:tracePt t="31553" x="2387600" y="2552700"/>
          <p14:tracePt t="31563" x="2462213" y="2552700"/>
          <p14:tracePt t="31569" x="2535238" y="2552700"/>
          <p14:tracePt t="31579" x="2609850" y="2552700"/>
          <p14:tracePt t="31585" x="2676525" y="2552700"/>
          <p14:tracePt t="31597" x="2751138" y="2552700"/>
          <p14:tracePt t="31601" x="2833688" y="2552700"/>
          <p14:tracePt t="31612" x="2908300" y="2552700"/>
          <p14:tracePt t="31617" x="2973388" y="2552700"/>
          <p14:tracePt t="31629" x="3040063" y="2552700"/>
          <p14:tracePt t="31637" x="3105150" y="2552700"/>
          <p14:tracePt t="31642" x="3171825" y="2552700"/>
          <p14:tracePt t="31649" x="3238500" y="2552700"/>
          <p14:tracePt t="31657" x="3313113" y="2552700"/>
          <p14:tracePt t="31665" x="3370263" y="2552700"/>
          <p14:tracePt t="31673" x="3419475" y="2544763"/>
          <p14:tracePt t="31685" x="3452813" y="2536825"/>
          <p14:tracePt t="31689" x="3460750" y="2528888"/>
          <p14:tracePt t="31698" x="3478213" y="2528888"/>
          <p14:tracePt t="31705" x="3494088" y="2519363"/>
          <p14:tracePt t="31715" x="3509963" y="2511425"/>
          <p14:tracePt t="31725" x="3543300" y="2503488"/>
          <p14:tracePt t="31733" x="3576638" y="2495550"/>
          <p14:tracePt t="31737" x="3609975" y="2495550"/>
          <p14:tracePt t="31746" x="3643313" y="2478088"/>
          <p14:tracePt t="31753" x="3692525" y="2462213"/>
          <p14:tracePt t="31763" x="3725863" y="2446338"/>
          <p14:tracePt t="31773" x="3757613" y="2428875"/>
          <p14:tracePt t="31779" x="3798888" y="2413000"/>
          <p14:tracePt t="31785" x="3832225" y="2413000"/>
          <p14:tracePt t="31795" x="3849688" y="2395538"/>
          <p14:tracePt t="31801" x="3883025" y="2387600"/>
          <p14:tracePt t="31814" x="3914775" y="2379663"/>
          <p14:tracePt t="31823" x="3965575" y="2379663"/>
          <p14:tracePt t="31827" x="3981450" y="2371725"/>
          <p14:tracePt t="31833" x="4006850" y="2371725"/>
          <p14:tracePt t="31841" x="4038600" y="2371725"/>
          <p14:tracePt t="31849" x="4048125" y="2371725"/>
          <p14:tracePt t="31863" x="4064000" y="2371725"/>
          <p14:tracePt t="31865" x="4071938" y="2371725"/>
          <p14:tracePt t="31873" x="4089400" y="2363788"/>
          <p14:tracePt t="31889" x="4097338" y="2363788"/>
          <p14:tracePt t="31905" x="4105275" y="2363788"/>
          <p14:tracePt t="31921" x="4121150" y="2363788"/>
          <p14:tracePt t="31963" x="4130675" y="2363788"/>
          <p14:tracePt t="31973" x="4138613" y="2363788"/>
          <p14:tracePt t="31978" x="4146550" y="2363788"/>
          <p14:tracePt t="31985" x="4162425" y="2363788"/>
          <p14:tracePt t="31996" x="4171950" y="2363788"/>
          <p14:tracePt t="32001" x="4179888" y="2363788"/>
          <p14:tracePt t="32077" x="4187825" y="2363788"/>
          <p14:tracePt t="32121" x="4179888" y="2363788"/>
          <p14:tracePt t="32133" x="4171950" y="2363788"/>
          <p14:tracePt t="32137" x="4154488" y="2363788"/>
          <p14:tracePt t="32146" x="4138613" y="2363788"/>
          <p14:tracePt t="32153" x="4121150" y="2363788"/>
          <p14:tracePt t="32163" x="4105275" y="2363788"/>
          <p14:tracePt t="32169" x="4079875" y="2363788"/>
          <p14:tracePt t="32181" x="4071938" y="2371725"/>
          <p14:tracePt t="32185" x="4030663" y="2387600"/>
          <p14:tracePt t="32196" x="3997325" y="2405063"/>
          <p14:tracePt t="32201" x="3965575" y="2405063"/>
          <p14:tracePt t="32213" x="3940175" y="2405063"/>
          <p14:tracePt t="32221" x="3914775" y="2405063"/>
          <p14:tracePt t="32226" x="3890963" y="2405063"/>
          <p14:tracePt t="32278" x="3883025" y="2405063"/>
          <p14:tracePt t="32297" x="3898900" y="2395538"/>
          <p14:tracePt t="32310" x="3906838" y="2395538"/>
          <p14:tracePt t="32314" x="3906838" y="2387600"/>
          <p14:tracePt t="32321" x="3924300" y="2379663"/>
          <p14:tracePt t="32331" x="3932238" y="2371725"/>
          <p14:tracePt t="32337" x="3965575" y="2363788"/>
          <p14:tracePt t="32347" x="3973513" y="2363788"/>
          <p14:tracePt t="32357" x="4014788" y="2346325"/>
          <p14:tracePt t="32363" x="4022725" y="2346325"/>
          <p14:tracePt t="32369" x="4056063" y="2346325"/>
          <p14:tracePt t="32379" x="4071938" y="2338388"/>
          <p14:tracePt t="32385" x="4105275" y="2330450"/>
          <p14:tracePt t="32398" x="4121150" y="2330450"/>
          <p14:tracePt t="32401" x="4138613" y="2330450"/>
          <p14:tracePt t="32413" x="4154488" y="2330450"/>
          <p14:tracePt t="32417" x="4171950" y="2330450"/>
          <p14:tracePt t="32425" x="4213225" y="2330450"/>
          <p14:tracePt t="32433" x="4229100" y="2330450"/>
          <p14:tracePt t="32447" x="4244975" y="2330450"/>
          <p14:tracePt t="32449" x="4278313" y="2330450"/>
          <p14:tracePt t="32457" x="4319588" y="2330450"/>
          <p14:tracePt t="32465" x="4352925" y="2330450"/>
          <p14:tracePt t="32473" x="4402138" y="2330450"/>
          <p14:tracePt t="32485" x="4443413" y="2330450"/>
          <p14:tracePt t="32489" x="4476750" y="2330450"/>
          <p14:tracePt t="32498" x="4502150" y="2330450"/>
          <p14:tracePt t="32505" x="4535488" y="2330450"/>
          <p14:tracePt t="32516" x="4576763" y="2330450"/>
          <p14:tracePt t="32521" x="4608513" y="2330450"/>
          <p14:tracePt t="32533" x="4633913" y="2330450"/>
          <p14:tracePt t="32537" x="4659313" y="2330450"/>
          <p14:tracePt t="32553" x="4667250" y="2330450"/>
          <p14:tracePt t="32563" x="4675188" y="2330450"/>
          <p14:tracePt t="32573" x="4683125" y="2330450"/>
          <p14:tracePt t="32581" x="4700588" y="2330450"/>
          <p14:tracePt t="32585" x="4708525" y="2330450"/>
          <p14:tracePt t="32596" x="4716463" y="2330450"/>
          <p14:tracePt t="32601" x="4732338" y="2330450"/>
          <p14:tracePt t="32613" x="4765675" y="2330450"/>
          <p14:tracePt t="32621" x="4783138" y="2330450"/>
          <p14:tracePt t="32625" x="4799013" y="2330450"/>
          <p14:tracePt t="32633" x="4814888" y="2330450"/>
          <p14:tracePt t="32641" x="4840288" y="2330450"/>
          <p14:tracePt t="32649" x="4857750" y="2330450"/>
          <p14:tracePt t="32663" x="4865688" y="2330450"/>
          <p14:tracePt t="32669" x="4873625" y="2330450"/>
          <p14:tracePt t="32673" x="4881563" y="2330450"/>
          <p14:tracePt t="32682" x="4889500" y="2330450"/>
          <p14:tracePt t="32689" x="4899025" y="2330450"/>
          <p14:tracePt t="32698" x="4914900" y="2330450"/>
          <p14:tracePt t="32709" x="4930775" y="2330450"/>
          <p14:tracePt t="32715" x="4940300" y="2330450"/>
          <p14:tracePt t="32733" x="4948238" y="2330450"/>
          <p14:tracePt t="32737" x="4956175" y="2330450"/>
          <p14:tracePt t="32747" x="4964113" y="2330450"/>
          <p14:tracePt t="32753" x="4981575" y="2330450"/>
          <p14:tracePt t="32763" x="4997450" y="2330450"/>
          <p14:tracePt t="32773" x="5030788" y="2330450"/>
          <p14:tracePt t="32779" x="5046663" y="2330450"/>
          <p14:tracePt t="32785" x="5064125" y="2330450"/>
          <p14:tracePt t="32796" x="5080000" y="2330450"/>
          <p14:tracePt t="32801" x="5105400" y="2338388"/>
          <p14:tracePt t="32814" x="5129213" y="2346325"/>
          <p14:tracePt t="32821" x="5170488" y="2354263"/>
          <p14:tracePt t="32825" x="5195888" y="2354263"/>
          <p14:tracePt t="32833" x="5219700" y="2363788"/>
          <p14:tracePt t="32841" x="5245100" y="2379663"/>
          <p14:tracePt t="32857" x="5260975" y="2387600"/>
          <p14:tracePt t="32865" x="5278438" y="2395538"/>
          <p14:tracePt t="32909" x="5286375" y="2395538"/>
          <p14:tracePt t="32915" x="5294313" y="2395538"/>
          <p14:tracePt t="32921" x="5302250" y="2395538"/>
          <p14:tracePt t="32931" x="5319713" y="2395538"/>
          <p14:tracePt t="32937" x="5327650" y="2395538"/>
          <p14:tracePt t="32947" x="5335588" y="2395538"/>
          <p14:tracePt t="32963" x="5345113" y="2395538"/>
          <p14:tracePt t="32989" x="5353050" y="2395538"/>
          <p14:tracePt t="32998" x="5360988" y="2395538"/>
          <p14:tracePt t="33001" x="5368925" y="2395538"/>
          <p14:tracePt t="33009" x="5394325" y="2395538"/>
          <p14:tracePt t="33017" x="5427663" y="2405063"/>
          <p14:tracePt t="33026" x="5459413" y="2405063"/>
          <p14:tracePt t="33037" x="5476875" y="2405063"/>
          <p14:tracePt t="33049" x="5492750" y="2413000"/>
          <p14:tracePt t="33050" x="5510213" y="2413000"/>
          <p14:tracePt t="33057" x="5526088" y="2413000"/>
          <p14:tracePt t="33066" x="5551488" y="2413000"/>
          <p14:tracePt t="33078" x="5559425" y="2413000"/>
          <p14:tracePt t="33085" x="5583238" y="2413000"/>
          <p14:tracePt t="33089" x="5616575" y="2420938"/>
          <p14:tracePt t="33097" x="5634038" y="2428875"/>
          <p14:tracePt t="33105" x="5649913" y="2428875"/>
          <p14:tracePt t="33115" x="5675313" y="2436813"/>
          <p14:tracePt t="33125" x="5707063" y="2436813"/>
          <p14:tracePt t="33130" x="5732463" y="2446338"/>
          <p14:tracePt t="33136" x="5765800" y="2462213"/>
          <p14:tracePt t="33146" x="5789613" y="2470150"/>
          <p14:tracePt t="33152" x="5822950" y="2478088"/>
          <p14:tracePt t="33162" x="5830888" y="2478088"/>
          <p14:tracePt t="33172" x="5856288" y="2487613"/>
          <p14:tracePt t="33178" x="5881688" y="2487613"/>
          <p14:tracePt t="33184" x="5905500" y="2487613"/>
          <p14:tracePt t="33195" x="5922963" y="2487613"/>
          <p14:tracePt t="33200" x="5938838" y="2487613"/>
          <p14:tracePt t="33214" x="5956300" y="2487613"/>
          <p14:tracePt t="33216" x="5997575" y="2503488"/>
          <p14:tracePt t="33224" x="6021388" y="2503488"/>
          <p14:tracePt t="33232" x="6054725" y="2503488"/>
          <p14:tracePt t="33240" x="6070600" y="2503488"/>
          <p14:tracePt t="33248" x="6096000" y="2503488"/>
          <p14:tracePt t="33263" x="6129338" y="2503488"/>
          <p14:tracePt t="33265" x="6162675" y="2503488"/>
          <p14:tracePt t="33273" x="6203950" y="2503488"/>
          <p14:tracePt t="33282" x="6235700" y="2503488"/>
          <p14:tracePt t="33289" x="6269038" y="2503488"/>
          <p14:tracePt t="33301" x="6310313" y="2503488"/>
          <p14:tracePt t="33309" x="6335713" y="2503488"/>
          <p14:tracePt t="33315" x="6361113" y="2503488"/>
          <p14:tracePt t="33321" x="6376988" y="2503488"/>
          <p14:tracePt t="33332" x="6384925" y="2503488"/>
          <p14:tracePt t="33337" x="6410325" y="2503488"/>
          <p14:tracePt t="33349" x="6451600" y="2503488"/>
          <p14:tracePt t="33353" x="6467475" y="2503488"/>
          <p14:tracePt t="33363" x="6500813" y="2503488"/>
          <p14:tracePt t="33369" x="6542088" y="2503488"/>
          <p14:tracePt t="33380" x="6575425" y="2503488"/>
          <p14:tracePt t="33389" x="6599238" y="2503488"/>
          <p14:tracePt t="33398" x="6616700" y="2503488"/>
          <p14:tracePt t="33401" x="6640513" y="2503488"/>
          <p14:tracePt t="33410" x="6657975" y="2503488"/>
          <p14:tracePt t="33417" x="6691313" y="2503488"/>
          <p14:tracePt t="33425" x="6707188" y="2503488"/>
          <p14:tracePt t="33437" x="6732588" y="2503488"/>
          <p14:tracePt t="33441" x="6756400" y="2503488"/>
          <p14:tracePt t="33449" x="6773863" y="2503488"/>
          <p14:tracePt t="33457" x="6789738" y="2503488"/>
          <p14:tracePt t="33465" x="6805613" y="2503488"/>
          <p14:tracePt t="33480" x="6831013" y="2503488"/>
          <p14:tracePt t="33485" x="6864350" y="2503488"/>
          <p14:tracePt t="33489" x="6897688" y="2503488"/>
          <p14:tracePt t="33498" x="6931025" y="2503488"/>
          <p14:tracePt t="33505" x="6972300" y="2503488"/>
          <p14:tracePt t="33515" x="7004050" y="2503488"/>
          <p14:tracePt t="33527" x="7037388" y="2511425"/>
          <p14:tracePt t="33531" x="7054850" y="2511425"/>
          <p14:tracePt t="33537" x="7078663" y="2519363"/>
          <p14:tracePt t="33548" x="7096125" y="2519363"/>
          <p14:tracePt t="33553" x="7112000" y="2519363"/>
          <p14:tracePt t="33573" x="7127875" y="2519363"/>
          <p14:tracePt t="33581" x="7161213" y="2519363"/>
          <p14:tracePt t="33585" x="7178675" y="2528888"/>
          <p14:tracePt t="33593" x="7194550" y="2528888"/>
          <p14:tracePt t="33601" x="7219950" y="2528888"/>
          <p14:tracePt t="33615" x="7227888" y="2528888"/>
          <p14:tracePt t="33617" x="7235825" y="2536825"/>
          <p14:tracePt t="33637" x="7251700" y="2536825"/>
          <p14:tracePt t="33753" x="7251700" y="2544763"/>
          <p14:tracePt t="33769" x="7235825" y="2544763"/>
          <p14:tracePt t="33778" x="7227888" y="2544763"/>
          <p14:tracePt t="33789" x="7202488" y="2544763"/>
          <p14:tracePt t="33793" x="7178675" y="2544763"/>
          <p14:tracePt t="33801" x="7153275" y="2544763"/>
          <p14:tracePt t="33810" x="7119938" y="2544763"/>
          <p14:tracePt t="33817" x="7096125" y="2544763"/>
          <p14:tracePt t="33833" x="7078663" y="2544763"/>
          <p14:tracePt t="33837" x="7045325" y="2544763"/>
          <p14:tracePt t="33841" x="7013575" y="2544763"/>
          <p14:tracePt t="33849" x="6954838" y="2544763"/>
          <p14:tracePt t="33858" x="6897688" y="2544763"/>
          <p14:tracePt t="33866" x="6846888" y="2544763"/>
          <p14:tracePt t="33882" x="6789738" y="2544763"/>
          <p14:tracePt t="33883" x="6732588" y="2544763"/>
          <p14:tracePt t="33889" x="6691313" y="2544763"/>
          <p14:tracePt t="33899" x="6657975" y="2544763"/>
          <p14:tracePt t="33905" x="6632575" y="2544763"/>
          <p14:tracePt t="33917" x="6608763" y="2544763"/>
          <p14:tracePt t="33925" x="6583363" y="2544763"/>
          <p14:tracePt t="33931" x="6557963" y="2544763"/>
          <p14:tracePt t="33937" x="6526213" y="2544763"/>
          <p14:tracePt t="33947" x="6475413" y="2544763"/>
          <p14:tracePt t="33953" x="6443663" y="2544763"/>
          <p14:tracePt t="33966" x="6402388" y="2544763"/>
          <p14:tracePt t="33969" x="6343650" y="2544763"/>
          <p14:tracePt t="33980" x="6286500" y="2544763"/>
          <p14:tracePt t="33985" x="6245225" y="2544763"/>
          <p14:tracePt t="33994" x="6194425" y="2544763"/>
          <p14:tracePt t="34005" x="6162675" y="2544763"/>
          <p14:tracePt t="34015" x="6121400" y="2544763"/>
          <p14:tracePt t="34017" x="6080125" y="2544763"/>
          <p14:tracePt t="34025" x="6038850" y="2544763"/>
          <p14:tracePt t="34033" x="6005513" y="2544763"/>
          <p14:tracePt t="34042" x="5972175" y="2544763"/>
          <p14:tracePt t="34053" x="5938838" y="2544763"/>
          <p14:tracePt t="34057" x="5915025" y="2544763"/>
          <p14:tracePt t="34066" x="5881688" y="2544763"/>
          <p14:tracePt t="34074" x="5822950" y="2544763"/>
          <p14:tracePt t="34083" x="5748338" y="2544763"/>
          <p14:tracePt t="34089" x="5683250" y="2544763"/>
          <p14:tracePt t="34101" x="5608638" y="2544763"/>
          <p14:tracePt t="34105" x="5526088" y="2544763"/>
          <p14:tracePt t="34116" x="5451475" y="2544763"/>
          <p14:tracePt t="34121" x="5394325" y="2536825"/>
          <p14:tracePt t="34130" x="5345113" y="2528888"/>
          <p14:tracePt t="34141" x="5319713" y="2528888"/>
          <p14:tracePt t="34157" x="5302250" y="2528888"/>
          <p14:tracePt t="34301" x="5311775" y="2528888"/>
          <p14:tracePt t="34305" x="5319713" y="2519363"/>
          <p14:tracePt t="34315" x="5327650" y="2511425"/>
          <p14:tracePt t="34321" x="5335588" y="2511425"/>
          <p14:tracePt t="34337" x="5345113" y="2503488"/>
          <p14:tracePt t="34353" x="5353050" y="2503488"/>
          <p14:tracePt t="34364" x="5360988" y="2495550"/>
          <p14:tracePt t="34369" x="5360988" y="2478088"/>
          <p14:tracePt t="34377" x="5376863" y="2470150"/>
          <p14:tracePt t="34389" x="5402263" y="2470150"/>
          <p14:tracePt t="34393" x="5410200" y="2470150"/>
          <p14:tracePt t="34401" x="5418138" y="2470150"/>
          <p14:tracePt t="34409" x="5443538" y="2470150"/>
          <p14:tracePt t="34417" x="5468938" y="2470150"/>
          <p14:tracePt t="34425" x="5484813" y="2470150"/>
          <p14:tracePt t="34437" x="5492750" y="2470150"/>
          <p14:tracePt t="34449" x="5500688" y="2470150"/>
          <p14:tracePt t="34457" x="5510213" y="2470150"/>
          <p14:tracePt t="34477" x="5526088" y="2470150"/>
          <p14:tracePt t="34485" x="5534025" y="2470150"/>
          <p14:tracePt t="34490" x="5551488" y="2470150"/>
          <p14:tracePt t="34505" x="5559425" y="2470150"/>
          <p14:tracePt t="34516" x="5575300" y="2470150"/>
          <p14:tracePt t="34531" x="5583238" y="2470150"/>
          <p14:tracePt t="34547" x="5592763" y="2470150"/>
          <p14:tracePt t="34566" x="5600700" y="2470150"/>
          <p14:tracePt t="34569" x="5608638" y="2470150"/>
          <p14:tracePt t="34577" x="5616575" y="2470150"/>
          <p14:tracePt t="34585" x="5624513" y="2470150"/>
          <p14:tracePt t="34593" x="5641975" y="2462213"/>
          <p14:tracePt t="34605" x="5649913" y="2462213"/>
          <p14:tracePt t="34609" x="5675313" y="2462213"/>
          <p14:tracePt t="34617" x="5707063" y="2462213"/>
          <p14:tracePt t="34625" x="5724525" y="2462213"/>
          <p14:tracePt t="34633" x="5757863" y="2462213"/>
          <p14:tracePt t="34641" x="5789613" y="2462213"/>
          <p14:tracePt t="34653" x="5815013" y="2462213"/>
          <p14:tracePt t="34657" x="5848350" y="2462213"/>
          <p14:tracePt t="34666" x="5897563" y="2462213"/>
          <p14:tracePt t="34673" x="5930900" y="2462213"/>
          <p14:tracePt t="34683" x="5956300" y="2462213"/>
          <p14:tracePt t="34693" x="5988050" y="2462213"/>
          <p14:tracePt t="34698" x="6013450" y="2462213"/>
          <p14:tracePt t="34705" x="6038850" y="2462213"/>
          <p14:tracePt t="34716" x="6046788" y="2454275"/>
          <p14:tracePt t="34721" x="6070600" y="2454275"/>
          <p14:tracePt t="34731" x="6088063" y="2454275"/>
          <p14:tracePt t="34741" x="6121400" y="2454275"/>
          <p14:tracePt t="34748" x="6153150" y="2454275"/>
          <p14:tracePt t="34753" x="6178550" y="2454275"/>
          <p14:tracePt t="34764" x="6203950" y="2454275"/>
          <p14:tracePt t="34769" x="6235700" y="2454275"/>
          <p14:tracePt t="34782" x="6269038" y="2454275"/>
          <p14:tracePt t="34789" x="6310313" y="2454275"/>
          <p14:tracePt t="34793" x="6343650" y="2454275"/>
          <p14:tracePt t="34801" x="6376988" y="2454275"/>
          <p14:tracePt t="34809" x="6410325" y="2454275"/>
          <p14:tracePt t="34817" x="6451600" y="2454275"/>
          <p14:tracePt t="34831" x="6484938" y="2454275"/>
          <p14:tracePt t="34834" x="6508750" y="2454275"/>
          <p14:tracePt t="34841" x="6542088" y="2454275"/>
          <p14:tracePt t="34850" x="6575425" y="2454275"/>
          <p14:tracePt t="34857" x="6608763" y="2454275"/>
          <p14:tracePt t="34869" x="6650038" y="2454275"/>
          <p14:tracePt t="34877" x="6691313" y="2454275"/>
          <p14:tracePt t="34883" x="6723063" y="2454275"/>
          <p14:tracePt t="34889" x="6748463" y="2454275"/>
          <p14:tracePt t="34899" x="6773863" y="2454275"/>
          <p14:tracePt t="34905" x="6797675" y="2454275"/>
          <p14:tracePt t="34917" x="6805613" y="2454275"/>
          <p14:tracePt t="34921" x="6831013" y="2454275"/>
          <p14:tracePt t="34931" x="6856413" y="2454275"/>
          <p14:tracePt t="34937" x="6872288" y="2454275"/>
          <p14:tracePt t="34948" x="6880225" y="2454275"/>
          <p14:tracePt t="34957" x="6905625" y="2454275"/>
          <p14:tracePt t="34966" x="6921500" y="2454275"/>
          <p14:tracePt t="34969" x="6946900" y="2454275"/>
          <p14:tracePt t="34977" x="6980238" y="2454275"/>
          <p14:tracePt t="34985" x="7021513" y="2454275"/>
          <p14:tracePt t="34993" x="7045325" y="2454275"/>
          <p14:tracePt t="35005" x="7070725" y="2454275"/>
          <p14:tracePt t="35009" x="7112000" y="2462213"/>
          <p14:tracePt t="35017" x="7145338" y="2462213"/>
          <p14:tracePt t="35025" x="7169150" y="2462213"/>
          <p14:tracePt t="35048" x="7243763" y="2487613"/>
          <p14:tracePt t="35053" x="7277100" y="2487613"/>
          <p14:tracePt t="35057" x="7318375" y="2487613"/>
          <p14:tracePt t="35068" x="7343775" y="2487613"/>
          <p14:tracePt t="35073" x="7367588" y="2487613"/>
          <p14:tracePt t="35082" x="7400925" y="2487613"/>
          <p14:tracePt t="35092" x="7434263" y="2487613"/>
          <p14:tracePt t="35098" x="7459663" y="2487613"/>
          <p14:tracePt t="35104" x="7483475" y="2487613"/>
          <p14:tracePt t="35115" x="7491413" y="2487613"/>
          <p14:tracePt t="35120" x="7516813" y="2478088"/>
          <p14:tracePt t="35130" x="7542213" y="2478088"/>
          <p14:tracePt t="35141" x="7558088" y="2462213"/>
          <p14:tracePt t="35147" x="7583488" y="2462213"/>
          <p14:tracePt t="35153" x="7591425" y="2454275"/>
          <p14:tracePt t="35169" x="7607300" y="2454275"/>
          <p14:tracePt t="35193" x="7615238" y="2454275"/>
          <p14:tracePt t="35205" x="7632700" y="2446338"/>
          <p14:tracePt t="35209" x="7640638" y="2446338"/>
          <p14:tracePt t="35216" x="7648575" y="2446338"/>
          <p14:tracePt t="35225" x="7656513" y="2436813"/>
          <p14:tracePt t="35233" x="7673975" y="2436813"/>
          <p14:tracePt t="35248" x="7681913" y="2436813"/>
          <p14:tracePt t="35250" x="7697788" y="2428875"/>
          <p14:tracePt t="35257" x="7707313" y="2428875"/>
          <p14:tracePt t="35267" x="7715250" y="2420938"/>
          <p14:tracePt t="35273" x="7723188" y="2420938"/>
          <p14:tracePt t="35298" x="7731125" y="2420938"/>
          <p14:tracePt t="35315" x="7739063" y="2420938"/>
          <p14:tracePt t="35361" x="7748588" y="2413000"/>
          <p14:tracePt t="35382" x="7764463" y="2413000"/>
          <p14:tracePt t="35394" x="7772400" y="2413000"/>
          <p14:tracePt t="35401" x="7772400" y="2395538"/>
          <p14:tracePt t="35409" x="7780338" y="2395538"/>
          <p14:tracePt t="35433" x="7789863" y="2395538"/>
          <p14:tracePt t="35441" x="7805738" y="2395538"/>
          <p14:tracePt t="35450" x="7813675" y="2395538"/>
          <p14:tracePt t="35462" x="7831138" y="2395538"/>
          <p14:tracePt t="35473" x="7847013" y="2395538"/>
          <p14:tracePt t="35482" x="7854950" y="2395538"/>
          <p14:tracePt t="35489" x="7862888" y="2395538"/>
          <p14:tracePt t="35501" x="7872413" y="2395538"/>
          <p14:tracePt t="35509" x="7880350" y="2395538"/>
          <p14:tracePt t="35516" x="7888288" y="2395538"/>
          <p14:tracePt t="35521" x="7896225" y="2395538"/>
          <p14:tracePt t="35569" x="7905750" y="2395538"/>
          <p14:tracePt t="35785" x="7896225" y="2395538"/>
          <p14:tracePt t="35798" x="7888288" y="2395538"/>
          <p14:tracePt t="35801" x="7872413" y="2395538"/>
          <p14:tracePt t="35809" x="7854950" y="2405063"/>
          <p14:tracePt t="35817" x="7839075" y="2413000"/>
          <p14:tracePt t="35826" x="7821613" y="2413000"/>
          <p14:tracePt t="35837" x="7797800" y="2413000"/>
          <p14:tracePt t="35847" x="7780338" y="2420938"/>
          <p14:tracePt t="35850" x="7756525" y="2420938"/>
          <p14:tracePt t="35866" x="7731125" y="2428875"/>
          <p14:tracePt t="35873" x="7715250" y="2436813"/>
          <p14:tracePt t="35882" x="7681913" y="2446338"/>
          <p14:tracePt t="35889" x="7648575" y="2446338"/>
          <p14:tracePt t="35900" x="7632700" y="2462213"/>
          <p14:tracePt t="35909" x="7599363" y="2462213"/>
          <p14:tracePt t="35914" x="7583488" y="2462213"/>
          <p14:tracePt t="35920" x="7550150" y="2470150"/>
          <p14:tracePt t="35931" x="7491413" y="2487613"/>
          <p14:tracePt t="35937" x="7434263" y="2503488"/>
          <p14:tracePt t="35950" x="7343775" y="2519363"/>
          <p14:tracePt t="35953" x="7227888" y="2552700"/>
          <p14:tracePt t="35961" x="7070725" y="2570163"/>
          <p14:tracePt t="35968" x="6921500" y="2593975"/>
          <p14:tracePt t="35977" x="6740525" y="2603500"/>
          <p14:tracePt t="35989" x="6550025" y="2619375"/>
          <p14:tracePt t="35999" x="6369050" y="2627313"/>
          <p14:tracePt t="36000" x="6211888" y="2627313"/>
          <p14:tracePt t="36009" x="6096000" y="2627313"/>
          <p14:tracePt t="36016" x="5988050" y="2627313"/>
          <p14:tracePt t="36025" x="5881688" y="2627313"/>
          <p14:tracePt t="36048" x="5641975" y="2627313"/>
          <p14:tracePt t="36051" x="5518150" y="2627313"/>
          <p14:tracePt t="36056" x="5386388" y="2627313"/>
          <p14:tracePt t="36066" x="5178425" y="2644775"/>
          <p14:tracePt t="36072" x="4940300" y="2668588"/>
          <p14:tracePt t="36084" x="4667250" y="2693988"/>
          <p14:tracePt t="36088" x="4452938" y="2717800"/>
          <p14:tracePt t="36098" x="4221163" y="2735263"/>
          <p14:tracePt t="36105" x="3965575" y="2759075"/>
          <p14:tracePt t="36115" x="3708400" y="2800350"/>
          <p14:tracePt t="36125" x="3486150" y="2841625"/>
          <p14:tracePt t="36134" x="3313113" y="2874963"/>
          <p14:tracePt t="36137" x="3163888" y="2908300"/>
          <p14:tracePt t="36145" x="2998788" y="2916238"/>
          <p14:tracePt t="36153" x="2800350" y="2957513"/>
          <p14:tracePt t="36161" x="2651125" y="2974975"/>
          <p14:tracePt t="36173" x="2503488" y="2998788"/>
          <p14:tracePt t="36177" x="2387600" y="3008313"/>
          <p14:tracePt t="36185" x="2279650" y="3008313"/>
          <p14:tracePt t="36193" x="2163763" y="3008313"/>
          <p14:tracePt t="36201" x="2065338" y="3016250"/>
          <p14:tracePt t="36214" x="1982788" y="3024188"/>
          <p14:tracePt t="36221" x="1892300" y="3040063"/>
          <p14:tracePt t="36225" x="1809750" y="3057525"/>
          <p14:tracePt t="36234" x="1743075" y="3073400"/>
          <p14:tracePt t="36241" x="1652588" y="3081338"/>
          <p14:tracePt t="36250" x="1593850" y="3098800"/>
          <p14:tracePt t="36261" x="1552575" y="3106738"/>
          <p14:tracePt t="36266" x="1511300" y="3114675"/>
          <p14:tracePt t="36273" x="1503363" y="3122613"/>
          <p14:tracePt t="36283" x="1462088" y="3132138"/>
          <p14:tracePt t="36289" x="1428750" y="3140075"/>
          <p14:tracePt t="36301" x="1404938" y="3140075"/>
          <p14:tracePt t="36309" x="1371600" y="3155950"/>
          <p14:tracePt t="36314" x="1322388" y="3173413"/>
          <p14:tracePt t="36321" x="1304925" y="3173413"/>
          <p14:tracePt t="36331" x="1271588" y="3181350"/>
          <p14:tracePt t="36337" x="1238250" y="3189288"/>
          <p14:tracePt t="36351" x="1196975" y="3197225"/>
          <p14:tracePt t="36353" x="1165225" y="3197225"/>
          <p14:tracePt t="36361" x="1139825" y="3197225"/>
          <p14:tracePt t="36369" x="1114425" y="3205163"/>
          <p14:tracePt t="36377" x="1090613" y="3214688"/>
          <p14:tracePt t="36389" x="1057275" y="3222625"/>
          <p14:tracePt t="36399" x="1016000" y="3230563"/>
          <p14:tracePt t="36401" x="990600" y="3230563"/>
          <p14:tracePt t="36409" x="966788" y="3238500"/>
          <p14:tracePt t="36417" x="941388" y="3255963"/>
          <p14:tracePt t="36425" x="900113" y="3263900"/>
          <p14:tracePt t="36441" x="892175" y="3263900"/>
          <p14:tracePt t="36537" x="908050" y="3263900"/>
          <p14:tracePt t="36545" x="933450" y="3263900"/>
          <p14:tracePt t="36553" x="958850" y="3263900"/>
          <p14:tracePt t="36566" x="966788" y="3263900"/>
          <p14:tracePt t="36570" x="982663" y="3255963"/>
          <p14:tracePt t="36577" x="990600" y="3255963"/>
          <p14:tracePt t="36585" x="1023938" y="3255963"/>
          <p14:tracePt t="36593" x="1031875" y="3246438"/>
          <p14:tracePt t="36605" x="1057275" y="3238500"/>
          <p14:tracePt t="36615" x="1090613" y="3238500"/>
          <p14:tracePt t="36618" x="1123950" y="3238500"/>
          <p14:tracePt t="36625" x="1165225" y="3222625"/>
          <p14:tracePt t="36634" x="1196975" y="3222625"/>
          <p14:tracePt t="36641" x="1222375" y="3222625"/>
          <p14:tracePt t="36653" x="1238250" y="3205163"/>
          <p14:tracePt t="36657" x="1271588" y="3205163"/>
          <p14:tracePt t="36667" x="1289050" y="3205163"/>
          <p14:tracePt t="36673" x="1296988" y="3205163"/>
          <p14:tracePt t="36682" x="1322388" y="3205163"/>
          <p14:tracePt t="36693" x="1346200" y="3205163"/>
          <p14:tracePt t="36701" x="1387475" y="3205163"/>
          <p14:tracePt t="36705" x="1404938" y="3205163"/>
          <p14:tracePt t="36715" x="1446213" y="3205163"/>
          <p14:tracePt t="36722" x="1487488" y="3205163"/>
          <p14:tracePt t="36732" x="1511300" y="3205163"/>
          <p14:tracePt t="36741" x="1536700" y="3205163"/>
          <p14:tracePt t="36745" x="1552575" y="3205163"/>
          <p14:tracePt t="36753" x="1585913" y="3205163"/>
          <p14:tracePt t="36761" x="1619250" y="3205163"/>
          <p14:tracePt t="36769" x="1643063" y="3214688"/>
          <p14:tracePt t="36783" x="1660525" y="3214688"/>
          <p14:tracePt t="36789" x="1676400" y="3214688"/>
          <p14:tracePt t="36805" x="1693863" y="3214688"/>
          <p14:tracePt t="36850" x="1701800" y="3214688"/>
          <p14:tracePt t="36857" x="1709738" y="3214688"/>
          <p14:tracePt t="36866" x="1725613" y="3214688"/>
          <p14:tracePt t="36877" x="1751013" y="3214688"/>
          <p14:tracePt t="36882" x="1766888" y="3214688"/>
          <p14:tracePt t="36889" x="1800225" y="3214688"/>
          <p14:tracePt t="36899" x="1825625" y="3214688"/>
          <p14:tracePt t="36905" x="1851025" y="3214688"/>
          <p14:tracePt t="36915" x="1874838" y="3214688"/>
          <p14:tracePt t="36925" x="1916113" y="3214688"/>
          <p14:tracePt t="36932" x="1949450" y="3214688"/>
          <p14:tracePt t="36938" x="1974850" y="3214688"/>
          <p14:tracePt t="36945" x="1990725" y="3214688"/>
          <p14:tracePt t="36953" x="2006600" y="3214688"/>
          <p14:tracePt t="36967" x="2016125" y="3214688"/>
          <p14:tracePt t="36983" x="2024063" y="3214688"/>
          <p14:tracePt t="37018" x="2047875" y="3214688"/>
          <p14:tracePt t="37032" x="2057400" y="3214688"/>
          <p14:tracePt t="37037" x="2065338" y="3214688"/>
          <p14:tracePt t="37050" x="2081213" y="3214688"/>
          <p14:tracePt t="37061" x="2081213" y="3205163"/>
          <p14:tracePt t="37077" x="2106613" y="3197225"/>
          <p14:tracePt t="37193" x="2114550" y="3197225"/>
          <p14:tracePt t="37209" x="2122488" y="3197225"/>
          <p14:tracePt t="37221" x="2130425" y="3197225"/>
          <p14:tracePt t="37230" x="2139950" y="3197225"/>
          <p14:tracePt t="37234" x="2147888" y="3197225"/>
          <p14:tracePt t="37241" x="2171700" y="3197225"/>
          <p14:tracePt t="37250" x="2205038" y="3197225"/>
          <p14:tracePt t="37257" x="2238375" y="3197225"/>
          <p14:tracePt t="37269" x="2263775" y="3197225"/>
          <p14:tracePt t="37277" x="2305050" y="3197225"/>
          <p14:tracePt t="37282" x="2338388" y="3197225"/>
          <p14:tracePt t="37289" x="2379663" y="3197225"/>
          <p14:tracePt t="37300" x="2395538" y="3197225"/>
          <p14:tracePt t="37305" x="2420938" y="3197225"/>
          <p14:tracePt t="37318" x="2444750" y="3197225"/>
          <p14:tracePt t="37321" x="2478088" y="3197225"/>
          <p14:tracePt t="37329" x="2503488" y="3197225"/>
          <p14:tracePt t="37337" x="2527300" y="3197225"/>
          <p14:tracePt t="37345" x="2552700" y="3197225"/>
          <p14:tracePt t="37357" x="2601913" y="3197225"/>
          <p14:tracePt t="37367" x="2659063" y="3197225"/>
          <p14:tracePt t="37369" x="2700338" y="3197225"/>
          <p14:tracePt t="37377" x="2759075" y="3197225"/>
          <p14:tracePt t="37385" x="2792413" y="3197225"/>
          <p14:tracePt t="37393" x="2825750" y="3197225"/>
          <p14:tracePt t="37405" x="2867025" y="3197225"/>
          <p14:tracePt t="37409" x="2898775" y="3197225"/>
          <p14:tracePt t="37418" x="2916238" y="3197225"/>
          <p14:tracePt t="37425" x="2949575" y="3197225"/>
          <p14:tracePt t="37434" x="2973388" y="3197225"/>
          <p14:tracePt t="37445" x="3006725" y="3197225"/>
          <p14:tracePt t="37453" x="3048000" y="3197225"/>
          <p14:tracePt t="37457" x="3063875" y="3197225"/>
          <p14:tracePt t="37467" x="3105150" y="3197225"/>
          <p14:tracePt t="37473" x="3163888" y="3197225"/>
          <p14:tracePt t="37482" x="3221038" y="3197225"/>
          <p14:tracePt t="37493" x="3279775" y="3197225"/>
          <p14:tracePt t="37500" x="3321050" y="3197225"/>
          <p14:tracePt t="37505" x="3362325" y="3197225"/>
          <p14:tracePt t="37516" x="3395663" y="3197225"/>
          <p14:tracePt t="37521" x="3436938" y="3197225"/>
          <p14:tracePt t="37534" x="3444875" y="3197225"/>
          <p14:tracePt t="37541" x="3460750" y="3197225"/>
          <p14:tracePt t="37557" x="3468688" y="3197225"/>
          <p14:tracePt t="37569" x="3478213" y="3197225"/>
          <p14:tracePt t="37585" x="3494088" y="3197225"/>
          <p14:tracePt t="37605" x="3519488" y="3197225"/>
          <p14:tracePt t="37609" x="3527425" y="3197225"/>
          <p14:tracePt t="37618" x="3535363" y="3197225"/>
          <p14:tracePt t="37626" x="3543300" y="3197225"/>
          <p14:tracePt t="37634" x="3551238" y="3197225"/>
          <p14:tracePt t="37666" x="3560763" y="3197225"/>
          <p14:tracePt t="37673" x="3576638" y="3197225"/>
          <p14:tracePt t="37683" x="3584575" y="3189288"/>
          <p14:tracePt t="37689" x="3617913" y="3189288"/>
          <p14:tracePt t="37702" x="3633788" y="3189288"/>
          <p14:tracePt t="37705" x="3651250" y="3173413"/>
          <p14:tracePt t="37716" x="3675063" y="3173413"/>
          <p14:tracePt t="37721" x="3716338" y="3173413"/>
          <p14:tracePt t="37745" x="3733800" y="3163888"/>
          <p14:tracePt t="37753" x="3741738" y="3163888"/>
          <p14:tracePt t="37785" x="3749675" y="3163888"/>
          <p14:tracePt t="37834" x="3749675" y="3155950"/>
          <p14:tracePt t="38141" x="3783013" y="3155950"/>
          <p14:tracePt t="38145" x="3808413" y="3155950"/>
          <p14:tracePt t="38153" x="3849688" y="3155950"/>
          <p14:tracePt t="38161" x="3914775" y="3155950"/>
          <p14:tracePt t="38169" x="3981450" y="3155950"/>
          <p14:tracePt t="38184" x="4056063" y="3155950"/>
          <p14:tracePt t="38189" x="4146550" y="3155950"/>
          <p14:tracePt t="38193" x="4237038" y="3155950"/>
          <p14:tracePt t="38202" x="4319588" y="3155950"/>
          <p14:tracePt t="38209" x="4411663" y="3155950"/>
          <p14:tracePt t="38218" x="4510088" y="3155950"/>
          <p14:tracePt t="38229" x="4608513" y="3155950"/>
          <p14:tracePt t="38237" x="4708525" y="3155950"/>
          <p14:tracePt t="38241" x="4783138" y="3155950"/>
          <p14:tracePt t="38251" x="4848225" y="3155950"/>
          <p14:tracePt t="38257" x="4914900" y="3155950"/>
          <p14:tracePt t="38267" x="4972050" y="3155950"/>
          <p14:tracePt t="38277" x="5005388" y="3155950"/>
          <p14:tracePt t="38284" x="5013325" y="3155950"/>
          <p14:tracePt t="38393" x="5030788" y="3155950"/>
          <p14:tracePt t="38409" x="5046663" y="3155950"/>
          <p14:tracePt t="38425" x="5054600" y="3155950"/>
          <p14:tracePt t="38445" x="5064125" y="3155950"/>
          <p14:tracePt t="38453" x="5087938" y="3148013"/>
          <p14:tracePt t="38457" x="5105400" y="3148013"/>
          <p14:tracePt t="38467" x="5121275" y="3148013"/>
          <p14:tracePt t="38473" x="5129213" y="3148013"/>
          <p14:tracePt t="38485" x="5146675" y="3148013"/>
          <p14:tracePt t="38493" x="5178425" y="3148013"/>
          <p14:tracePt t="38500" x="5195888" y="3148013"/>
          <p14:tracePt t="38505" x="5245100" y="3148013"/>
          <p14:tracePt t="38513" x="5260975" y="3148013"/>
          <p14:tracePt t="38521" x="5286375" y="3148013"/>
          <p14:tracePt t="38535" x="5294313" y="3148013"/>
          <p14:tracePt t="38541" x="5311775" y="3148013"/>
          <p14:tracePt t="38545" x="5327650" y="3148013"/>
          <p14:tracePt t="38553" x="5345113" y="3148013"/>
          <p14:tracePt t="38561" x="5368925" y="3148013"/>
          <p14:tracePt t="38569" x="5386388" y="3148013"/>
          <p14:tracePt t="38585" x="5435600" y="3148013"/>
          <p14:tracePt t="38587" x="5468938" y="3148013"/>
          <p14:tracePt t="38593" x="5484813" y="3148013"/>
          <p14:tracePt t="38602" x="5518150" y="3148013"/>
          <p14:tracePt t="38609" x="5534025" y="3148013"/>
          <p14:tracePt t="38621" x="5567363" y="3148013"/>
          <p14:tracePt t="38629" x="5600700" y="3148013"/>
          <p14:tracePt t="38634" x="5649913" y="3148013"/>
          <p14:tracePt t="38641" x="5683250" y="3148013"/>
          <p14:tracePt t="38652" x="5716588" y="3148013"/>
          <p14:tracePt t="38657" x="5757863" y="3148013"/>
          <p14:tracePt t="38670" x="5789613" y="3148013"/>
          <p14:tracePt t="38673" x="5830888" y="3148013"/>
          <p14:tracePt t="38685" x="5856288" y="3148013"/>
          <p14:tracePt t="38689" x="5889625" y="3148013"/>
          <p14:tracePt t="38700" x="5915025" y="3148013"/>
          <p14:tracePt t="38709" x="5930900" y="3148013"/>
          <p14:tracePt t="38718" x="5964238" y="3148013"/>
          <p14:tracePt t="38721" x="5988050" y="3148013"/>
          <p14:tracePt t="38729" x="6013450" y="3148013"/>
          <p14:tracePt t="38737" x="6038850" y="3148013"/>
          <p14:tracePt t="38745" x="6062663" y="3148013"/>
          <p14:tracePt t="38757" x="6096000" y="3155950"/>
          <p14:tracePt t="38767" x="6129338" y="3155950"/>
          <p14:tracePt t="38770" x="6153150" y="3155950"/>
          <p14:tracePt t="38777" x="6186488" y="3155950"/>
          <p14:tracePt t="38786" x="6219825" y="3163888"/>
          <p14:tracePt t="38793" x="6227763" y="3163888"/>
          <p14:tracePt t="38805" x="6245225" y="3163888"/>
          <p14:tracePt t="38809" x="6269038" y="3163888"/>
          <p14:tracePt t="38821" x="6310313" y="3163888"/>
          <p14:tracePt t="38825" x="6335713" y="3163888"/>
          <p14:tracePt t="38834" x="6361113" y="3163888"/>
          <p14:tracePt t="38841" x="6392863" y="3163888"/>
          <p14:tracePt t="38851" x="6434138" y="3163888"/>
          <p14:tracePt t="38861" x="6467475" y="3163888"/>
          <p14:tracePt t="38869" x="6500813" y="3163888"/>
          <p14:tracePt t="38873" x="6526213" y="3163888"/>
          <p14:tracePt t="38884" x="6542088" y="3163888"/>
          <p14:tracePt t="38889" x="6567488" y="3163888"/>
          <p14:tracePt t="38898" x="6575425" y="3163888"/>
          <p14:tracePt t="38909" x="6583363" y="3163888"/>
          <p14:tracePt t="38918" x="6591300" y="3163888"/>
          <p14:tracePt t="38921" x="6599238" y="3163888"/>
          <p14:tracePt t="38929" x="6616700" y="3163888"/>
          <p14:tracePt t="38937" x="6640513" y="3163888"/>
          <p14:tracePt t="38945" x="6657975" y="3163888"/>
          <p14:tracePt t="38957" x="6673850" y="3163888"/>
          <p14:tracePt t="38961" x="6707188" y="3163888"/>
          <p14:tracePt t="38969" x="6756400" y="3163888"/>
          <p14:tracePt t="38977" x="6789738" y="3163888"/>
          <p14:tracePt t="38986" x="6815138" y="3163888"/>
          <p14:tracePt t="38997" x="6846888" y="3163888"/>
          <p14:tracePt t="39005" x="6872288" y="3163888"/>
          <p14:tracePt t="39009" x="6889750" y="3163888"/>
          <p14:tracePt t="39018" x="6921500" y="3173413"/>
          <p14:tracePt t="39025" x="6946900" y="3181350"/>
          <p14:tracePt t="39034" x="6972300" y="3181350"/>
          <p14:tracePt t="39053" x="6988175" y="3189288"/>
          <p14:tracePt t="39129" x="6996113" y="3197225"/>
          <p14:tracePt t="39305" x="6996113" y="3205163"/>
          <p14:tracePt t="39321" x="6996113" y="3214688"/>
          <p14:tracePt t="39334" x="6988175" y="3222625"/>
          <p14:tracePt t="39345" x="6954838" y="3230563"/>
          <p14:tracePt t="39357" x="6946900" y="3230563"/>
          <p14:tracePt t="39361" x="6921500" y="3238500"/>
          <p14:tracePt t="39370" x="6897688" y="3246438"/>
          <p14:tracePt t="39387" x="6864350" y="3263900"/>
          <p14:tracePt t="39397" x="6838950" y="3289300"/>
          <p14:tracePt t="39405" x="6805613" y="3297238"/>
          <p14:tracePt t="39409" x="6781800" y="3305175"/>
          <p14:tracePt t="39419" x="6756400" y="3330575"/>
          <p14:tracePt t="39425" x="6715125" y="3346450"/>
          <p14:tracePt t="39435" x="6681788" y="3371850"/>
          <p14:tracePt t="39445" x="6632575" y="3379788"/>
          <p14:tracePt t="39451" x="6608763" y="3387725"/>
          <p14:tracePt t="39457" x="6557963" y="3403600"/>
          <p14:tracePt t="39468" x="6508750" y="3421063"/>
          <p14:tracePt t="39473" x="6451600" y="3429000"/>
          <p14:tracePt t="39486" x="6410325" y="3436938"/>
          <p14:tracePt t="39493" x="6351588" y="3444875"/>
          <p14:tracePt t="39497" x="6318250" y="3444875"/>
          <p14:tracePt t="39505" x="6276975" y="3444875"/>
          <p14:tracePt t="39513" x="6235700" y="3454400"/>
          <p14:tracePt t="39521" x="6203950" y="3462338"/>
          <p14:tracePt t="39535" x="6162675" y="3470275"/>
          <p14:tracePt t="39541" x="6103938" y="3486150"/>
          <p14:tracePt t="39545" x="6038850" y="3503613"/>
          <p14:tracePt t="39554" x="5956300" y="3519488"/>
          <p14:tracePt t="39561" x="5864225" y="3544888"/>
          <p14:tracePt t="39572" x="5781675" y="3560763"/>
          <p14:tracePt t="39584" x="5699125" y="3568700"/>
          <p14:tracePt t="39587" x="5641975" y="3578225"/>
          <p14:tracePt t="39593" x="5600700" y="3586163"/>
          <p14:tracePt t="39602" x="5551488" y="3594100"/>
          <p14:tracePt t="39609" x="5518150" y="3594100"/>
          <p14:tracePt t="39621" x="5484813" y="3594100"/>
          <p14:tracePt t="39629" x="5427663" y="3602038"/>
          <p14:tracePt t="39635" x="5345113" y="3619500"/>
          <p14:tracePt t="39641" x="5260975" y="3619500"/>
          <p14:tracePt t="39651" x="5178425" y="3619500"/>
          <p14:tracePt t="39657" x="5113338" y="3619500"/>
          <p14:tracePt t="39670" x="5064125" y="3619500"/>
          <p14:tracePt t="39673" x="5013325" y="3619500"/>
          <p14:tracePt t="39681" x="4981575" y="3619500"/>
          <p14:tracePt t="39689" x="4972050" y="3619500"/>
          <p14:tracePt t="39697" x="4964113" y="3619500"/>
          <p14:tracePt t="39753" x="4972050" y="3619500"/>
          <p14:tracePt t="39761" x="5005388" y="3619500"/>
          <p14:tracePt t="39770" x="5095875" y="3619500"/>
          <p14:tracePt t="39781" x="5203825" y="3619500"/>
          <p14:tracePt t="39787" x="5402263" y="3619500"/>
          <p14:tracePt t="39793" x="5740400" y="3619500"/>
          <p14:tracePt t="39803" x="6121400" y="3619500"/>
          <p14:tracePt t="39809" x="6392863" y="3611563"/>
          <p14:tracePt t="39821" x="6608763" y="3568700"/>
          <p14:tracePt t="39829" x="6781800" y="3536950"/>
          <p14:tracePt t="39835" x="6889750" y="3519488"/>
          <p14:tracePt t="39840" x="6962775" y="3495675"/>
          <p14:tracePt t="39850" x="7021513" y="3478213"/>
          <p14:tracePt t="39856" x="7029450" y="3478213"/>
          <p14:tracePt t="39869" x="7045325" y="3470275"/>
          <p14:tracePt t="39892" x="7054850" y="3462338"/>
          <p14:tracePt t="39912" x="7070725" y="3462338"/>
          <p14:tracePt t="39920" x="7078663" y="3454400"/>
          <p14:tracePt t="39928" x="7086600" y="3454400"/>
          <p14:tracePt t="39936" x="7104063" y="3444875"/>
          <p14:tracePt t="39951" x="7119938" y="3436938"/>
          <p14:tracePt t="39957" x="7127875" y="3421063"/>
          <p14:tracePt t="39961" x="7153275" y="3421063"/>
          <p14:tracePt t="39971" x="7186613" y="3413125"/>
          <p14:tracePt t="39977" x="7202488" y="3413125"/>
          <p14:tracePt t="39989" x="7210425" y="3395663"/>
          <p14:tracePt t="39997" x="7235825" y="3387725"/>
          <p14:tracePt t="40002" x="7251700" y="3371850"/>
          <p14:tracePt t="40020" x="7261225" y="3371850"/>
          <p14:tracePt t="40025" x="7277100" y="3362325"/>
          <p14:tracePt t="40052" x="7292975" y="3354388"/>
          <p14:tracePt t="40057" x="7302500" y="3346450"/>
          <p14:tracePt t="40093" x="7310438" y="3330575"/>
          <p14:tracePt t="40113" x="7326313" y="3313113"/>
          <p14:tracePt t="40141" x="7334250" y="3297238"/>
          <p14:tracePt t="40153" x="7334250" y="3289300"/>
          <p14:tracePt t="40161" x="7343775" y="3279775"/>
          <p14:tracePt t="40177" x="7343775" y="3271838"/>
          <p14:tracePt t="40186" x="7351713" y="3263900"/>
          <p14:tracePt t="40193" x="7351713" y="3255963"/>
          <p14:tracePt t="40205" x="7351713" y="3246438"/>
          <p14:tracePt t="40213" x="7351713" y="3238500"/>
          <p14:tracePt t="40234" x="7359650" y="3230563"/>
          <p14:tracePt t="40261" x="7367588" y="3222625"/>
          <p14:tracePt t="40270" x="7377113" y="3222625"/>
          <p14:tracePt t="40273" x="7377113" y="3214688"/>
          <p14:tracePt t="40319" x="7377113" y="3205163"/>
          <p14:tracePt t="40337" x="7385050" y="3197225"/>
          <p14:tracePt t="40425" x="7392988" y="3189288"/>
          <p14:tracePt t="40457" x="7392988" y="3173413"/>
          <p14:tracePt t="40481" x="7400925" y="3155950"/>
          <p14:tracePt t="40505" x="7408863" y="3148013"/>
          <p14:tracePt t="40657" x="7418388" y="3140075"/>
          <p14:tracePt t="45193" x="7367588" y="3148013"/>
          <p14:tracePt t="45201" x="7326313" y="3173413"/>
          <p14:tracePt t="45213" x="7277100" y="3197225"/>
          <p14:tracePt t="45222" x="7227888" y="3230563"/>
          <p14:tracePt t="45225" x="7161213" y="3263900"/>
          <p14:tracePt t="45233" x="7096125" y="3305175"/>
          <p14:tracePt t="45241" x="7013575" y="3346450"/>
          <p14:tracePt t="45255" x="6921500" y="3387725"/>
          <p14:tracePt t="45261" x="6823075" y="3436938"/>
          <p14:tracePt t="45265" x="6691313" y="3478213"/>
          <p14:tracePt t="45274" x="6492875" y="3511550"/>
          <p14:tracePt t="45281" x="6227763" y="3568700"/>
          <p14:tracePt t="45291" x="5964238" y="3619500"/>
          <p14:tracePt t="45301" x="5665788" y="3668713"/>
          <p14:tracePt t="45309" x="5345113" y="3694113"/>
          <p14:tracePt t="45313" x="5038725" y="3725863"/>
          <p14:tracePt t="45323" x="4783138" y="3751263"/>
          <p14:tracePt t="45329" x="4543425" y="3792538"/>
          <p14:tracePt t="45341" x="4352925" y="3825875"/>
          <p14:tracePt t="45349" x="4179888" y="3859213"/>
          <p14:tracePt t="45355" x="4048125" y="3883025"/>
          <p14:tracePt t="45361" x="3940175" y="3900488"/>
          <p14:tracePt t="45372" x="3849688" y="3916363"/>
          <p14:tracePt t="45377" x="3775075" y="3932238"/>
          <p14:tracePt t="45390" x="3708400" y="3957638"/>
          <p14:tracePt t="45397" x="3667125" y="3975100"/>
          <p14:tracePt t="45401" x="3643313" y="3983038"/>
          <p14:tracePt t="45409" x="3625850" y="3983038"/>
          <p14:tracePt t="45417" x="3602038" y="3983038"/>
          <p14:tracePt t="45429" x="3592513" y="3983038"/>
          <p14:tracePt t="45439" x="3560763" y="3983038"/>
          <p14:tracePt t="45441" x="3509963" y="3983038"/>
          <p14:tracePt t="45449" x="3478213" y="3975100"/>
          <p14:tracePt t="45458" x="3411538" y="3965575"/>
          <p14:tracePt t="45465" x="3321050" y="3957638"/>
          <p14:tracePt t="45477" x="3205163" y="3941763"/>
          <p14:tracePt t="45485" x="3089275" y="3932238"/>
          <p14:tracePt t="45490" x="2981325" y="3924300"/>
          <p14:tracePt t="45497" x="2890838" y="3916363"/>
          <p14:tracePt t="45507" x="2816225" y="3908425"/>
          <p14:tracePt t="45513" x="2751138" y="3900488"/>
          <p14:tracePt t="45525" x="2676525" y="3883025"/>
          <p14:tracePt t="45529" x="2668588" y="3875088"/>
          <p14:tracePt t="45539" x="2643188" y="3849688"/>
          <p14:tracePt t="45556" x="2635250" y="3849688"/>
          <p14:tracePt t="45561" x="2627313" y="3841750"/>
          <p14:tracePt t="45609" x="2627313" y="3833813"/>
          <p14:tracePt t="45617" x="2627313" y="3825875"/>
          <p14:tracePt t="45625" x="2617788" y="3825875"/>
          <p14:tracePt t="45637" x="2617788" y="3817938"/>
          <p14:tracePt t="45653" x="2609850" y="3817938"/>
          <p14:tracePt t="45721" x="2609850" y="3808413"/>
          <p14:tracePt t="45741" x="2609850" y="3800475"/>
          <p14:tracePt t="45761" x="2617788" y="3800475"/>
          <p14:tracePt t="45774" x="2627313" y="3792538"/>
          <p14:tracePt t="45790" x="2651125" y="3776663"/>
          <p14:tracePt t="45797" x="2692400" y="3776663"/>
          <p14:tracePt t="45813" x="2717800" y="3767138"/>
          <p14:tracePt t="45817" x="2733675" y="3767138"/>
          <p14:tracePt t="45825" x="2767013" y="3767138"/>
          <p14:tracePt t="45834" x="2825750" y="3767138"/>
          <p14:tracePt t="45842" x="2874963" y="3767138"/>
          <p14:tracePt t="45857" x="2932113" y="3767138"/>
          <p14:tracePt t="45861" x="2990850" y="3767138"/>
          <p14:tracePt t="45865" x="3032125" y="3767138"/>
          <p14:tracePt t="45874" x="3081338" y="3767138"/>
          <p14:tracePt t="45881" x="3114675" y="3767138"/>
          <p14:tracePt t="45893" x="3155950" y="3767138"/>
          <p14:tracePt t="45901" x="3187700" y="3767138"/>
          <p14:tracePt t="45907" x="3213100" y="3767138"/>
          <p14:tracePt t="45913" x="3238500" y="3767138"/>
          <p14:tracePt t="45923" x="3262313" y="3767138"/>
          <p14:tracePt t="45929" x="3287713" y="3767138"/>
          <p14:tracePt t="45941" x="3303588" y="3767138"/>
          <p14:tracePt t="45949" x="3336925" y="3767138"/>
          <p14:tracePt t="45956" x="3386138" y="3767138"/>
          <p14:tracePt t="45961" x="3419475" y="3767138"/>
          <p14:tracePt t="45970" x="3460750" y="3767138"/>
          <p14:tracePt t="45981" x="3519488" y="3767138"/>
          <p14:tracePt t="45990" x="3576638" y="3767138"/>
          <p14:tracePt t="45993" x="3633788" y="3767138"/>
          <p14:tracePt t="46001" x="3675063" y="3767138"/>
          <p14:tracePt t="46009" x="3708400" y="3767138"/>
          <p14:tracePt t="46017" x="3741738" y="3767138"/>
          <p14:tracePt t="46029" x="3775075" y="3767138"/>
          <p14:tracePt t="46039" x="3798888" y="3767138"/>
          <p14:tracePt t="46042" x="3824288" y="3767138"/>
          <p14:tracePt t="46059" x="3906838" y="3767138"/>
          <p14:tracePt t="46065" x="3940175" y="3767138"/>
          <p14:tracePt t="46077" x="3997325" y="3767138"/>
          <p14:tracePt t="46081" x="4048125" y="3767138"/>
          <p14:tracePt t="46091" x="4105275" y="3767138"/>
          <p14:tracePt t="46097" x="4162425" y="3767138"/>
          <p14:tracePt t="46108" x="4203700" y="3767138"/>
          <p14:tracePt t="46117" x="4270375" y="3767138"/>
          <p14:tracePt t="46125" x="4329113" y="3767138"/>
          <p14:tracePt t="46129" x="4386263" y="3767138"/>
          <p14:tracePt t="46141" x="4435475" y="3767138"/>
          <p14:tracePt t="46145" x="4494213" y="3767138"/>
          <p14:tracePt t="46157" x="4559300" y="3767138"/>
          <p14:tracePt t="46165" x="4618038" y="3767138"/>
          <p14:tracePt t="46174" x="4659313" y="3767138"/>
          <p14:tracePt t="46176" x="4716463" y="3767138"/>
          <p14:tracePt t="46184" x="4765675" y="3767138"/>
          <p14:tracePt t="46192" x="4814888" y="3767138"/>
          <p14:tracePt t="46205" x="4873625" y="3767138"/>
          <p14:tracePt t="46212" x="4930775" y="3767138"/>
          <p14:tracePt t="46216" x="4964113" y="3767138"/>
          <p14:tracePt t="46224" x="4997450" y="3767138"/>
          <p14:tracePt t="46232" x="5030788" y="3767138"/>
          <p14:tracePt t="46240" x="5064125" y="3767138"/>
          <p14:tracePt t="46255" x="5087938" y="3767138"/>
          <p14:tracePt t="46260" x="5105400" y="3767138"/>
          <p14:tracePt t="46264" x="5121275" y="3767138"/>
          <p14:tracePt t="46274" x="5146675" y="3767138"/>
          <p14:tracePt t="46280" x="5170488" y="3767138"/>
          <p14:tracePt t="46292" x="5187950" y="3767138"/>
          <p14:tracePt t="46306" x="5203825" y="3767138"/>
          <p14:tracePt t="46312" x="5211763" y="3767138"/>
          <p14:tracePt t="46322" x="5229225" y="3767138"/>
          <p14:tracePt t="46328" x="5245100" y="3767138"/>
          <p14:tracePt t="46341" x="5253038" y="3767138"/>
          <p14:tracePt t="46349" x="5270500" y="3767138"/>
          <p14:tracePt t="46358" x="5278438" y="3767138"/>
          <p14:tracePt t="46361" x="5294313" y="3776663"/>
          <p14:tracePt t="46374" x="5302250" y="3776663"/>
          <p14:tracePt t="46381" x="5319713" y="3784600"/>
          <p14:tracePt t="46385" x="5327650" y="3784600"/>
          <p14:tracePt t="46393" x="5353050" y="3784600"/>
          <p14:tracePt t="46401" x="5376863" y="3784600"/>
          <p14:tracePt t="46413" x="5418138" y="3784600"/>
          <p14:tracePt t="46423" x="5451475" y="3784600"/>
          <p14:tracePt t="46425" x="5468938" y="3784600"/>
          <p14:tracePt t="46433" x="5492750" y="3784600"/>
          <p14:tracePt t="46442" x="5510213" y="3784600"/>
          <p14:tracePt t="46449" x="5526088" y="3784600"/>
          <p14:tracePt t="46461" x="5534025" y="3784600"/>
          <p14:tracePt t="46469" x="5541963" y="3784600"/>
          <p14:tracePt t="46501" x="5551488" y="3784600"/>
          <p14:tracePt t="46509" x="5567363" y="3784600"/>
          <p14:tracePt t="46513" x="5583238" y="3784600"/>
          <p14:tracePt t="46523" x="5600700" y="3784600"/>
          <p14:tracePt t="46529" x="5608638" y="3784600"/>
          <p14:tracePt t="46542" x="5634038" y="3784600"/>
          <p14:tracePt t="46549" x="5641975" y="3784600"/>
          <p14:tracePt t="46556" x="5657850" y="3792538"/>
          <p14:tracePt t="46569" x="5665788" y="3800475"/>
          <p14:tracePt t="46577" x="5683250" y="3817938"/>
          <p14:tracePt t="46593" x="5691188" y="3833813"/>
          <p14:tracePt t="46607" x="5691188" y="3841750"/>
          <p14:tracePt t="46613" x="5707063" y="3867150"/>
          <p14:tracePt t="46617" x="5707063" y="3875088"/>
          <p14:tracePt t="46625" x="5716588" y="3890963"/>
          <p14:tracePt t="46633" x="5724525" y="3890963"/>
          <p14:tracePt t="46642" x="5724525" y="3908425"/>
          <p14:tracePt t="46656" x="5724525" y="3916363"/>
          <p14:tracePt t="46661" x="5724525" y="3924300"/>
          <p14:tracePt t="46665" x="5724525" y="3932238"/>
          <p14:tracePt t="46681" x="5724525" y="3957638"/>
          <p14:tracePt t="46693" x="5716588" y="3965575"/>
          <p14:tracePt t="46701" x="5707063" y="3965575"/>
          <p14:tracePt t="46707" x="5699125" y="3983038"/>
          <p14:tracePt t="46713" x="5691188" y="3983038"/>
          <p14:tracePt t="46723" x="5665788" y="4006850"/>
          <p14:tracePt t="46729" x="5649913" y="4006850"/>
          <p14:tracePt t="46742" x="5624513" y="4006850"/>
          <p14:tracePt t="46749" x="5600700" y="4016375"/>
          <p14:tracePt t="46753" x="5575300" y="4024313"/>
          <p14:tracePt t="46761" x="5541963" y="4032250"/>
          <p14:tracePt t="46769" x="5518150" y="4040188"/>
          <p14:tracePt t="46781" x="5492750" y="4040188"/>
          <p14:tracePt t="46791" x="5468938" y="4040188"/>
          <p14:tracePt t="46793" x="5443538" y="4040188"/>
          <p14:tracePt t="46801" x="5418138" y="4040188"/>
          <p14:tracePt t="46809" x="5386388" y="4040188"/>
          <p14:tracePt t="46817" x="5345113" y="4040188"/>
          <p14:tracePt t="46829" x="5270500" y="4040188"/>
          <p14:tracePt t="46841" x="5187950" y="4040188"/>
          <p14:tracePt t="46843" x="5087938" y="4040188"/>
          <p14:tracePt t="46849" x="4972050" y="4040188"/>
          <p14:tracePt t="46858" x="4824413" y="4040188"/>
          <p14:tracePt t="46869" x="4667250" y="4040188"/>
          <p14:tracePt t="46877" x="4510088" y="4040188"/>
          <p14:tracePt t="46881" x="4352925" y="4040188"/>
          <p14:tracePt t="46892" x="4187825" y="4040188"/>
          <p14:tracePt t="46897" x="4079875" y="4040188"/>
          <p14:tracePt t="46907" x="3981450" y="4040188"/>
          <p14:tracePt t="46917" x="3914775" y="4040188"/>
          <p14:tracePt t="46925" x="3865563" y="4040188"/>
          <p14:tracePt t="46929" x="3824288" y="4040188"/>
          <p14:tracePt t="46940" x="3790950" y="4040188"/>
          <p14:tracePt t="46945" x="3749675" y="4040188"/>
          <p14:tracePt t="46953" x="3692525" y="4040188"/>
          <p14:tracePt t="46965" x="3651250" y="4040188"/>
          <p14:tracePt t="46969" x="3592513" y="4040188"/>
          <p14:tracePt t="46977" x="3535363" y="4040188"/>
          <p14:tracePt t="46985" x="3468688" y="4040188"/>
          <p14:tracePt t="46993" x="3460750" y="4040188"/>
          <p14:tracePt t="47007" x="3427413" y="4040188"/>
          <p14:tracePt t="47013" x="3411538" y="4040188"/>
          <p14:tracePt t="47017" x="3370263" y="4040188"/>
          <p14:tracePt t="47025" x="3354388" y="4040188"/>
          <p14:tracePt t="47033" x="3336925" y="4040188"/>
          <p14:tracePt t="47042" x="3321050" y="4040188"/>
          <p14:tracePt t="47053" x="3313113" y="4040188"/>
          <p14:tracePt t="47061" x="3295650" y="4040188"/>
          <p14:tracePt t="47065" x="3279775" y="4040188"/>
          <p14:tracePt t="47075" x="3254375" y="4040188"/>
          <p14:tracePt t="47081" x="3246438" y="4040188"/>
          <p14:tracePt t="47097" x="3238500" y="4040188"/>
          <p14:tracePt t="47149" x="3228975" y="4032250"/>
          <p14:tracePt t="47213" x="3228975" y="4024313"/>
          <p14:tracePt t="47221" x="3228975" y="4016375"/>
          <p14:tracePt t="47238" x="3228975" y="3983038"/>
          <p14:tracePt t="47242" x="3238500" y="3965575"/>
          <p14:tracePt t="47249" x="3254375" y="3957638"/>
          <p14:tracePt t="47259" x="3270250" y="3941763"/>
          <p14:tracePt t="47265" x="3295650" y="3916363"/>
          <p14:tracePt t="47277" x="3336925" y="3900488"/>
          <p14:tracePt t="47285" x="3362325" y="3890963"/>
          <p14:tracePt t="47290" x="3370263" y="3883025"/>
          <p14:tracePt t="47297" x="3395663" y="3867150"/>
          <p14:tracePt t="47308" x="3427413" y="3867150"/>
          <p14:tracePt t="47317" x="3444875" y="3859213"/>
          <p14:tracePt t="47327" x="3460750" y="3849688"/>
          <p14:tracePt t="47329" x="3486150" y="3849688"/>
          <p14:tracePt t="47340" x="3509963" y="3849688"/>
          <p14:tracePt t="47345" x="3535363" y="3849688"/>
          <p14:tracePt t="47353" x="3576638" y="3849688"/>
          <p14:tracePt t="47365" x="3633788" y="3849688"/>
          <p14:tracePt t="47375" x="3692525" y="3849688"/>
          <p14:tracePt t="47377" x="3775075" y="3849688"/>
          <p14:tracePt t="47386" x="3873500" y="3849688"/>
          <p14:tracePt t="47393" x="3965575" y="3849688"/>
          <p14:tracePt t="47408" x="4071938" y="3849688"/>
          <p14:tracePt t="47413" x="4195763" y="3849688"/>
          <p14:tracePt t="47417" x="4295775" y="3867150"/>
          <p14:tracePt t="47426" x="4378325" y="3867150"/>
          <p14:tracePt t="47433" x="4443413" y="3867150"/>
          <p14:tracePt t="47442" x="4510088" y="3867150"/>
          <p14:tracePt t="47453" x="4559300" y="3867150"/>
          <p14:tracePt t="47461" x="4592638" y="3867150"/>
          <p14:tracePt t="47465" x="4625975" y="3867150"/>
          <p14:tracePt t="47475" x="4633913" y="3867150"/>
          <p14:tracePt t="47481" x="4649788" y="3867150"/>
          <p14:tracePt t="47491" x="4675188" y="3867150"/>
          <p14:tracePt t="47502" x="4683125" y="3867150"/>
          <p14:tracePt t="47509" x="4716463" y="3867150"/>
          <p14:tracePt t="47513" x="4741863" y="3867150"/>
          <p14:tracePt t="47524" x="4757738" y="3859213"/>
          <p14:tracePt t="47529" x="4783138" y="3859213"/>
          <p14:tracePt t="47542" x="4791075" y="3859213"/>
          <p14:tracePt t="47549" x="4814888" y="3859213"/>
          <p14:tracePt t="47553" x="4832350" y="3849688"/>
          <p14:tracePt t="47561" x="4848225" y="3849688"/>
          <p14:tracePt t="47569" x="4889500" y="3849688"/>
          <p14:tracePt t="47577" x="4922838" y="3849688"/>
          <p14:tracePt t="47591" x="4964113" y="3849688"/>
          <p14:tracePt t="47597" x="5013325" y="3849688"/>
          <p14:tracePt t="47602" x="5046663" y="3849688"/>
          <p14:tracePt t="47609" x="5087938" y="3849688"/>
          <p14:tracePt t="47617" x="5113338" y="3849688"/>
          <p14:tracePt t="47629" x="5137150" y="3849688"/>
          <p14:tracePt t="47637" x="5146675" y="3849688"/>
          <p14:tracePt t="47649" x="5154613" y="3849688"/>
          <p14:tracePt t="47685" x="5162550" y="3849688"/>
          <p14:tracePt t="47697" x="5170488" y="3841750"/>
          <p14:tracePt t="47718" x="5178425" y="3841750"/>
          <p14:tracePt t="47722" x="5187950" y="3841750"/>
          <p14:tracePt t="47729" x="5195888" y="3841750"/>
          <p14:tracePt t="47737" x="5219700" y="3841750"/>
          <p14:tracePt t="47749" x="5229225" y="3841750"/>
          <p14:tracePt t="47758" x="5237163" y="3841750"/>
          <p14:tracePt t="47761" x="5245100" y="3841750"/>
          <p14:tracePt t="47769" x="5270500" y="3841750"/>
          <p14:tracePt t="47777" x="5294313" y="3841750"/>
          <p14:tracePt t="47785" x="5302250" y="3841750"/>
          <p14:tracePt t="47797" x="5319713" y="3841750"/>
          <p14:tracePt t="47808" x="5327650" y="3841750"/>
          <p14:tracePt t="47819" x="5345113" y="3841750"/>
          <p14:tracePt t="47828" x="5353050" y="3841750"/>
          <p14:tracePt t="47838" x="5360988" y="3841750"/>
          <p14:tracePt t="47861" x="5368925" y="3841750"/>
          <p14:tracePt t="47877" x="5376863" y="3841750"/>
          <p14:tracePt t="47905" x="5386388" y="3841750"/>
          <p14:tracePt t="47934" x="5394325" y="3841750"/>
          <p14:tracePt t="47942" x="5402263" y="3841750"/>
          <p14:tracePt t="47945" x="5410200" y="3841750"/>
          <p14:tracePt t="47969" x="5418138" y="3841750"/>
          <p14:tracePt t="47977" x="5427663" y="3841750"/>
          <p14:tracePt t="48001" x="5435600" y="3841750"/>
          <p14:tracePt t="48042" x="5443538" y="3841750"/>
          <p14:tracePt t="49225" x="5435600" y="3841750"/>
          <p14:tracePt t="49237" x="5418138" y="3841750"/>
          <p14:tracePt t="49245" x="5410200" y="3867150"/>
          <p14:tracePt t="49249" x="5386388" y="3875088"/>
          <p14:tracePt t="49259" x="5335588" y="3890963"/>
          <p14:tracePt t="49265" x="5311775" y="3900488"/>
          <p14:tracePt t="49277" x="5237163" y="3916363"/>
          <p14:tracePt t="49285" x="5162550" y="3941763"/>
          <p14:tracePt t="49292" x="5064125" y="3983038"/>
          <p14:tracePt t="49297" x="4930775" y="4006850"/>
          <p14:tracePt t="49305" x="4783138" y="4032250"/>
          <p14:tracePt t="49314" x="4608513" y="4081463"/>
          <p14:tracePt t="49326" x="4402138" y="4130675"/>
          <p14:tracePt t="49333" x="4203700" y="4181475"/>
          <p14:tracePt t="49337" x="4006850" y="4230688"/>
          <p14:tracePt t="49345" x="3790950" y="4264025"/>
          <p14:tracePt t="49353" x="3617913" y="4287838"/>
          <p14:tracePt t="49365" x="3478213" y="4297363"/>
          <p14:tracePt t="49376" x="3362325" y="4321175"/>
          <p14:tracePt t="49378" x="3287713" y="4338638"/>
          <p14:tracePt t="49385" x="3221038" y="4354513"/>
          <p14:tracePt t="49394" x="3163888" y="4362450"/>
          <p14:tracePt t="49401" x="3105150" y="4370388"/>
          <p14:tracePt t="49413" x="3040063" y="4379913"/>
          <p14:tracePt t="49421" x="2981325" y="4387850"/>
          <p14:tracePt t="49429" x="2940050" y="4395788"/>
          <p14:tracePt t="49433" x="2908300" y="4395788"/>
          <p14:tracePt t="49497" x="2898775" y="4395788"/>
          <p14:tracePt t="49511" x="2890838" y="4403725"/>
          <p14:tracePt t="49521" x="2882900" y="4429125"/>
          <p14:tracePt t="49537" x="2882900" y="4437063"/>
          <p14:tracePt t="49553" x="2882900" y="4445000"/>
          <p14:tracePt t="49585" x="2882900" y="4452938"/>
          <p14:tracePt t="49594" x="2882900" y="4462463"/>
          <p14:tracePt t="49605" x="2882900" y="4470400"/>
          <p14:tracePt t="49613" x="2882900" y="4486275"/>
          <p14:tracePt t="49617" x="2908300" y="4494213"/>
          <p14:tracePt t="49626" x="2949575" y="4519613"/>
          <p14:tracePt t="49633" x="2973388" y="4527550"/>
          <p14:tracePt t="49645" x="2990850" y="4527550"/>
          <p14:tracePt t="49653" x="3014663" y="4535488"/>
          <p14:tracePt t="49659" x="3048000" y="4535488"/>
          <p14:tracePt t="49665" x="3089275" y="4545013"/>
          <p14:tracePt t="49676" x="3155950" y="4552950"/>
          <p14:tracePt t="49681" x="3238500" y="4560888"/>
          <p14:tracePt t="49694" x="3303588" y="4560888"/>
          <p14:tracePt t="49701" x="3362325" y="4560888"/>
          <p14:tracePt t="49705" x="3403600" y="4560888"/>
          <p14:tracePt t="49713" x="3436938" y="4560888"/>
          <p14:tracePt t="49721" x="3460750" y="4560888"/>
          <p14:tracePt t="49729" x="3478213" y="4560888"/>
          <p14:tracePt t="49743" x="3502025" y="4552950"/>
          <p14:tracePt t="49749" x="3519488" y="4545013"/>
          <p14:tracePt t="49753" x="3527425" y="4545013"/>
          <p14:tracePt t="49761" x="3535363" y="4545013"/>
          <p14:tracePt t="49857" x="3543300" y="4535488"/>
          <p14:tracePt t="49865" x="3551238" y="4535488"/>
          <p14:tracePt t="49889" x="3560763" y="4527550"/>
          <p14:tracePt t="49905" x="3568700" y="4519613"/>
          <p14:tracePt t="49933" x="3576638" y="4519613"/>
          <p14:tracePt t="50053" x="3584575" y="4519613"/>
          <p14:tracePt t="52749" x="3602038" y="4519613"/>
          <p14:tracePt t="52753" x="3633788" y="4519613"/>
          <p14:tracePt t="52762" x="3675063" y="4519613"/>
          <p14:tracePt t="52769" x="3692525" y="4519613"/>
          <p14:tracePt t="52781" x="3725863" y="4519613"/>
          <p14:tracePt t="52789" x="3767138" y="4519613"/>
          <p14:tracePt t="52797" x="3824288" y="4519613"/>
          <p14:tracePt t="52801" x="3890963" y="4519613"/>
          <p14:tracePt t="52811" x="3948113" y="4519613"/>
          <p14:tracePt t="52817" x="3997325" y="4519613"/>
          <p14:tracePt t="52830" x="4030663" y="4519613"/>
          <p14:tracePt t="52837" x="4071938" y="4519613"/>
          <p14:tracePt t="52841" x="4097338" y="4519613"/>
          <p14:tracePt t="52849" x="4121150" y="4519613"/>
          <p14:tracePt t="52857" x="4146550" y="4519613"/>
          <p14:tracePt t="52869" x="4179888" y="4519613"/>
          <p14:tracePt t="52879" x="4213225" y="4519613"/>
          <p14:tracePt t="52885" x="4244975" y="4519613"/>
          <p14:tracePt t="52889" x="4278313" y="4519613"/>
          <p14:tracePt t="52897" x="4311650" y="4519613"/>
          <p14:tracePt t="52905" x="4360863" y="4519613"/>
          <p14:tracePt t="52917" x="4419600" y="4511675"/>
          <p14:tracePt t="52930" x="4510088" y="4511675"/>
          <p14:tracePt t="52937" x="4551363" y="4511675"/>
          <p14:tracePt t="52946" x="4576763" y="4503738"/>
          <p14:tracePt t="52953" x="4584700" y="4503738"/>
          <p14:tracePt t="52965" x="4592638" y="4494213"/>
          <p14:tracePt t="52973" x="4600575" y="4494213"/>
          <p14:tracePt t="52979" x="4608513" y="4494213"/>
          <p14:tracePt t="52985" x="4618038" y="4494213"/>
          <p14:tracePt t="52996" x="4641850" y="4486275"/>
          <p14:tracePt t="53011" x="4659313" y="4486275"/>
          <p14:tracePt t="53021" x="4675188" y="4486275"/>
          <p14:tracePt t="53030" x="4683125" y="4486275"/>
          <p14:tracePt t="53079" x="4691063" y="4486275"/>
          <p14:tracePt t="53085" x="4700588" y="4478338"/>
          <p14:tracePt t="53225" x="4716463" y="4478338"/>
          <p14:tracePt t="53237" x="4724400" y="4478338"/>
          <p14:tracePt t="53246" x="4741863" y="4478338"/>
          <p14:tracePt t="53249" x="4757738" y="4478338"/>
          <p14:tracePt t="53269" x="4783138" y="4478338"/>
          <p14:tracePt t="53273" x="4799013" y="4470400"/>
          <p14:tracePt t="53289" x="4806950" y="4462463"/>
          <p14:tracePt t="53397" x="4814888" y="4462463"/>
          <p14:tracePt t="53405" x="4832350" y="4462463"/>
          <p14:tracePt t="53421" x="4840288" y="4462463"/>
          <p14:tracePt t="53426" x="4840288" y="4470400"/>
          <p14:tracePt t="53433" x="4848225" y="4478338"/>
          <p14:tracePt t="53441" x="4857750" y="4486275"/>
          <p14:tracePt t="53453" x="4857750" y="4494213"/>
          <p14:tracePt t="53462" x="4873625" y="4519613"/>
          <p14:tracePt t="53469" x="4873625" y="4535488"/>
          <p14:tracePt t="53473" x="4873625" y="4552950"/>
          <p14:tracePt t="53481" x="4873625" y="4586288"/>
          <p14:tracePt t="53489" x="4873625" y="4602163"/>
          <p14:tracePt t="53501" x="4873625" y="4635500"/>
          <p14:tracePt t="53511" x="4873625" y="4651375"/>
          <p14:tracePt t="53514" x="4865688" y="4676775"/>
          <p14:tracePt t="53521" x="4848225" y="4692650"/>
          <p14:tracePt t="53530" x="4814888" y="4725988"/>
          <p14:tracePt t="53537" x="4799013" y="4743450"/>
          <p14:tracePt t="53549" x="4791075" y="4743450"/>
          <p14:tracePt t="53557" x="4783138" y="4751388"/>
          <p14:tracePt t="53562" x="4765675" y="4759325"/>
          <p14:tracePt t="53569" x="4757738" y="4767263"/>
          <p14:tracePt t="53589" x="4732338" y="4775200"/>
          <p14:tracePt t="53598" x="4716463" y="4775200"/>
          <p14:tracePt t="53600" x="4708525" y="4784725"/>
          <p14:tracePt t="53611" x="4691063" y="4784725"/>
          <p14:tracePt t="53617" x="4683125" y="4784725"/>
          <p14:tracePt t="53633" x="4675188" y="4784725"/>
          <p14:tracePt t="53641" x="4659313" y="4784725"/>
          <p14:tracePt t="53662" x="4649788" y="4784725"/>
          <p14:tracePt t="53664" x="4641850" y="4784725"/>
          <p14:tracePt t="53673" x="4633913" y="4784725"/>
          <p14:tracePt t="53689" x="4618038" y="4784725"/>
          <p14:tracePt t="53697" x="4600575" y="4784725"/>
          <p14:tracePt t="53705" x="4592638" y="4775200"/>
          <p14:tracePt t="53717" x="4584700" y="4775200"/>
          <p14:tracePt t="53725" x="4576763" y="4759325"/>
          <p14:tracePt t="53741" x="4567238" y="4759325"/>
          <p14:tracePt t="53757" x="4567238" y="4751388"/>
          <p14:tracePt t="53765" x="4559300" y="4733925"/>
          <p14:tracePt t="53781" x="4551363" y="4733925"/>
          <p14:tracePt t="56701" x="4543425" y="4733925"/>
          <p14:tracePt t="56709" x="4525963" y="4733925"/>
          <p14:tracePt t="56716" x="4518025" y="4733925"/>
          <p14:tracePt t="56720" x="4510088" y="4733925"/>
          <p14:tracePt t="56730" x="4502150" y="4733925"/>
          <p14:tracePt t="56737" x="4494213" y="4751388"/>
          <p14:tracePt t="56750" x="4460875" y="4759325"/>
          <p14:tracePt t="56756" x="4419600" y="4784725"/>
          <p14:tracePt t="56764" x="4370388" y="4808538"/>
          <p14:tracePt t="56769" x="4329113" y="4833938"/>
          <p14:tracePt t="56777" x="4262438" y="4849813"/>
          <p14:tracePt t="56789" x="4162425" y="4883150"/>
          <p14:tracePt t="56798" x="4048125" y="4908550"/>
          <p14:tracePt t="56805" x="3940175" y="4932363"/>
          <p14:tracePt t="56809" x="3841750" y="4965700"/>
          <p14:tracePt t="56818" x="3749675" y="4991100"/>
          <p14:tracePt t="56825" x="3667125" y="5014913"/>
          <p14:tracePt t="56837" x="3576638" y="5032375"/>
          <p14:tracePt t="56849" x="3452813" y="5073650"/>
          <p14:tracePt t="56857" x="3378200" y="5097463"/>
          <p14:tracePt t="56866" x="3303588" y="5114925"/>
          <p14:tracePt t="56877" x="3238500" y="5130800"/>
          <p14:tracePt t="56885" x="3146425" y="5156200"/>
          <p14:tracePt t="56893" x="3055938" y="5180013"/>
          <p14:tracePt t="56898" x="2965450" y="5197475"/>
          <p14:tracePt t="56905" x="2874963" y="5213350"/>
          <p14:tracePt t="56915" x="2782888" y="5230813"/>
          <p14:tracePt t="56924" x="2692400" y="5246688"/>
          <p14:tracePt t="56933" x="2609850" y="5262563"/>
          <p14:tracePt t="56937" x="2519363" y="5287963"/>
          <p14:tracePt t="56948" x="2444750" y="5303838"/>
          <p14:tracePt t="56953" x="2370138" y="5321300"/>
          <p14:tracePt t="56966" x="2312988" y="5346700"/>
          <p14:tracePt t="56973" x="2254250" y="5346700"/>
          <p14:tracePt t="56982" x="2205038" y="5362575"/>
          <p14:tracePt t="56984" x="2171700" y="5378450"/>
          <p14:tracePt t="56993" x="2122488" y="5387975"/>
          <p14:tracePt t="57002" x="2065338" y="5411788"/>
          <p14:tracePt t="57014" x="1990725" y="5437188"/>
          <p14:tracePt t="57020" x="1924050" y="5470525"/>
          <p14:tracePt t="57025" x="1841500" y="5494338"/>
          <p14:tracePt t="57034" x="1776413" y="5527675"/>
          <p14:tracePt t="57051" x="1611313" y="5594350"/>
          <p14:tracePt t="57061" x="1536700" y="5618163"/>
          <p14:tracePt t="57069" x="1462088" y="5643563"/>
          <p14:tracePt t="57073" x="1395413" y="5651500"/>
          <p14:tracePt t="57082" x="1330325" y="5668963"/>
          <p14:tracePt t="57089" x="1247775" y="5684838"/>
          <p14:tracePt t="57101" x="1173163" y="5700713"/>
          <p14:tracePt t="57109" x="1090613" y="5710238"/>
          <p14:tracePt t="57116" x="1023938" y="5726113"/>
          <p14:tracePt t="57120" x="966788" y="5734050"/>
          <p14:tracePt t="57130" x="908050" y="5734050"/>
          <p14:tracePt t="57137" x="876300" y="5734050"/>
          <p14:tracePt t="57150" x="866775" y="5734050"/>
          <p14:tracePt t="57156" x="858838" y="5734050"/>
          <p14:tracePt t="57161" x="835025" y="5734050"/>
          <p14:tracePt t="57168" x="825500" y="5734050"/>
          <p14:tracePt t="57177" x="801688" y="5734050"/>
          <p14:tracePt t="57189" x="784225" y="5734050"/>
          <p14:tracePt t="57199" x="768350" y="5734050"/>
          <p14:tracePt t="57205" x="750888" y="5734050"/>
          <p14:tracePt t="57209" x="727075" y="5734050"/>
          <p14:tracePt t="57216" x="693738" y="5734050"/>
          <p14:tracePt t="57224" x="652463" y="5734050"/>
          <p14:tracePt t="57237" x="603250" y="5734050"/>
          <p14:tracePt t="57247" x="544513" y="5726113"/>
          <p14:tracePt t="57250" x="495300" y="5726113"/>
          <p14:tracePt t="57257" x="461963" y="5718175"/>
          <p14:tracePt t="57266" x="430213" y="5700713"/>
          <p14:tracePt t="57277" x="388938" y="5692775"/>
          <p14:tracePt t="57285" x="363538" y="5676900"/>
          <p14:tracePt t="57300" x="355600" y="5668963"/>
          <p14:tracePt t="57309" x="355600" y="5659438"/>
          <p14:tracePt t="57314" x="355600" y="5643563"/>
          <p14:tracePt t="57321" x="338138" y="5635625"/>
          <p14:tracePt t="57331" x="338138" y="5626100"/>
          <p14:tracePt t="57341" x="338138" y="5610225"/>
          <p14:tracePt t="57366" x="330200" y="5602288"/>
          <p14:tracePt t="57421" x="330200" y="5594350"/>
          <p14:tracePt t="57425" x="330200" y="5584825"/>
          <p14:tracePt t="57449" x="338138" y="5576888"/>
          <p14:tracePt t="57485" x="338138" y="5568950"/>
          <p14:tracePt t="57493" x="347663" y="5561013"/>
          <p14:tracePt t="57499" x="363538" y="5543550"/>
          <p14:tracePt t="57504" x="396875" y="5535613"/>
          <p14:tracePt t="57514" x="404813" y="5527675"/>
          <p14:tracePt t="57521" x="430213" y="5511800"/>
          <p14:tracePt t="57534" x="438150" y="5511800"/>
          <p14:tracePt t="57541" x="471488" y="5494338"/>
          <p14:tracePt t="57548" x="512763" y="5478463"/>
          <p14:tracePt t="57553" x="544513" y="5478463"/>
          <p14:tracePt t="57561" x="585788" y="5470525"/>
          <p14:tracePt t="57572" x="627063" y="5445125"/>
          <p14:tracePt t="57582" x="652463" y="5445125"/>
          <p14:tracePt t="57589" x="660400" y="5445125"/>
          <p14:tracePt t="57593" x="668338" y="5445125"/>
          <p14:tracePt t="57600" x="693738" y="5437188"/>
          <p14:tracePt t="57617" x="701675" y="5429250"/>
          <p14:tracePt t="57624" x="719138" y="5429250"/>
          <p14:tracePt t="57645" x="735013" y="5429250"/>
          <p14:tracePt t="57650" x="750888" y="5429250"/>
          <p14:tracePt t="57656" x="768350" y="5419725"/>
          <p14:tracePt t="57666" x="784225" y="5411788"/>
          <p14:tracePt t="57673" x="817563" y="5411788"/>
          <p14:tracePt t="57685" x="850900" y="5411788"/>
          <p14:tracePt t="57693" x="884238" y="5403850"/>
          <p14:tracePt t="57699" x="908050" y="5403850"/>
          <p14:tracePt t="57705" x="941388" y="5403850"/>
          <p14:tracePt t="57715" x="958850" y="5403850"/>
          <p14:tracePt t="57733" x="966788" y="5403850"/>
          <p14:tracePt t="57961" x="982663" y="5403850"/>
          <p14:tracePt t="58809" x="990600" y="5403850"/>
          <p14:tracePt t="58829" x="1000125" y="5403850"/>
          <p14:tracePt t="58834" x="1008063" y="5403850"/>
          <p14:tracePt t="58840" x="1031875" y="5411788"/>
          <p14:tracePt t="58905" x="1041400" y="5411788"/>
          <p14:tracePt t="58913" x="1057275" y="5411788"/>
          <p14:tracePt t="58925" x="1082675" y="5411788"/>
          <p14:tracePt t="58934" x="1106488" y="5411788"/>
          <p14:tracePt t="58941" x="1123950" y="5411788"/>
          <p14:tracePt t="58977" x="1131888" y="5411788"/>
          <p14:tracePt t="58985" x="1147763" y="5411788"/>
          <p14:tracePt t="58993" x="1165225" y="5411788"/>
          <p14:tracePt t="59005" x="1189038" y="5411788"/>
          <p14:tracePt t="59015" x="1214438" y="5411788"/>
          <p14:tracePt t="59018" x="1247775" y="5411788"/>
          <p14:tracePt t="59025" x="1296988" y="5411788"/>
          <p14:tracePt t="59034" x="1363663" y="5411788"/>
          <p14:tracePt t="59049" x="1420813" y="5411788"/>
          <p14:tracePt t="59053" x="1470025" y="5411788"/>
          <p14:tracePt t="59061" x="1519238" y="5411788"/>
          <p14:tracePt t="59067" x="1577975" y="5411788"/>
          <p14:tracePt t="59073" x="1619250" y="5411788"/>
          <p14:tracePt t="59084" x="1660525" y="5411788"/>
          <p14:tracePt t="59093" x="1668463" y="5411788"/>
          <p14:tracePt t="59102" x="1701800" y="5411788"/>
          <p14:tracePt t="59105" x="1709738" y="5411788"/>
          <p14:tracePt t="59117" x="1725613" y="5403850"/>
          <p14:tracePt t="59121" x="1735138" y="5403850"/>
          <p14:tracePt t="59134" x="1751013" y="5387975"/>
          <p14:tracePt t="59141" x="1766888" y="5378450"/>
          <p14:tracePt t="59150" x="1776413" y="5378450"/>
          <p14:tracePt t="59152" x="1792288" y="5378450"/>
          <p14:tracePt t="59161" x="1800225" y="5378450"/>
          <p14:tracePt t="59168" x="1825625" y="5362575"/>
          <p14:tracePt t="59183" x="1841500" y="5362575"/>
          <p14:tracePt t="59189" x="1866900" y="5362575"/>
          <p14:tracePt t="59193" x="1900238" y="5362575"/>
          <p14:tracePt t="59202" x="1933575" y="5362575"/>
          <p14:tracePt t="59208" x="1974850" y="5362575"/>
          <p14:tracePt t="59220" x="1998663" y="5362575"/>
          <p14:tracePt t="59229" x="2032000" y="5362575"/>
          <p14:tracePt t="59236" x="2057400" y="5362575"/>
          <p14:tracePt t="59240" x="2065338" y="5370513"/>
          <p14:tracePt t="59250" x="2089150" y="5370513"/>
          <p14:tracePt t="59256" x="2122488" y="5370513"/>
          <p14:tracePt t="59268" x="2155825" y="5370513"/>
          <p14:tracePt t="59276" x="2181225" y="5370513"/>
          <p14:tracePt t="59282" x="2222500" y="5370513"/>
          <p14:tracePt t="59288" x="2271713" y="5362575"/>
          <p14:tracePt t="59298" x="2305050" y="5354638"/>
          <p14:tracePt t="59308" x="2320925" y="5337175"/>
          <p14:tracePt t="59318" x="2346325" y="5321300"/>
          <p14:tracePt t="59325" x="2354263" y="5321300"/>
          <p14:tracePt t="59329" x="2362200" y="5321300"/>
          <p14:tracePt t="59337" x="2362200" y="5313363"/>
          <p14:tracePt t="59345" x="2370138" y="5313363"/>
          <p14:tracePt t="59361" x="2379663" y="5313363"/>
          <p14:tracePt t="59373" x="2387600" y="5303838"/>
          <p14:tracePt t="59383" x="2395538" y="5295900"/>
          <p14:tracePt t="59393" x="2403475" y="5295900"/>
          <p14:tracePt t="59401" x="2411413" y="5295900"/>
          <p14:tracePt t="59409" x="2420938" y="5287963"/>
          <p14:tracePt t="59684" x="2428875" y="5287963"/>
          <p14:tracePt t="59693" x="2444750" y="5287963"/>
          <p14:tracePt t="59697" x="2462213" y="5287963"/>
          <p14:tracePt t="59705" x="2486025" y="5295900"/>
          <p14:tracePt t="59713" x="2519363" y="5303838"/>
          <p14:tracePt t="59725" x="2535238" y="5303838"/>
          <p14:tracePt t="59734" x="2560638" y="5303838"/>
          <p14:tracePt t="59737" x="2568575" y="5303838"/>
          <p14:tracePt t="59745" x="2576513" y="5303838"/>
          <p14:tracePt t="59752" x="2601913" y="5303838"/>
          <p14:tracePt t="59767" x="2609850" y="5303838"/>
          <p14:tracePt t="59773" x="2617788" y="5303838"/>
          <p14:tracePt t="59783" x="2627313" y="5303838"/>
          <p14:tracePt t="59785" x="2651125" y="5303838"/>
          <p14:tracePt t="59793" x="2676525" y="5321300"/>
          <p14:tracePt t="59802" x="2692400" y="5321300"/>
          <p14:tracePt t="59821" x="2717800" y="5329238"/>
          <p14:tracePt t="59825" x="2725738" y="5329238"/>
          <p14:tracePt t="59835" x="2741613" y="5337175"/>
          <p14:tracePt t="59841" x="2751138" y="5346700"/>
          <p14:tracePt t="59856" x="2759075" y="5354638"/>
          <p14:tracePt t="59876" x="2767013" y="5354638"/>
          <p14:tracePt t="59885" x="2782888" y="5370513"/>
          <p14:tracePt t="59889" x="2800350" y="5370513"/>
          <p14:tracePt t="59900" x="2808288" y="5370513"/>
          <p14:tracePt t="59905" x="2816225" y="5370513"/>
          <p14:tracePt t="59918" x="2833688" y="5370513"/>
          <p14:tracePt t="59925" x="2857500" y="5370513"/>
          <p14:tracePt t="59934" x="2874963" y="5370513"/>
          <p14:tracePt t="59936" x="2882900" y="5370513"/>
          <p14:tracePt t="59945" x="2890838" y="5370513"/>
          <p14:tracePt t="59952" x="2908300" y="5370513"/>
          <p14:tracePt t="59966" x="2916238" y="5370513"/>
          <p14:tracePt t="59973" x="2949575" y="5370513"/>
          <p14:tracePt t="59976" x="2965450" y="5370513"/>
          <p14:tracePt t="59986" x="2990850" y="5370513"/>
          <p14:tracePt t="59993" x="3014663" y="5370513"/>
          <p14:tracePt t="60002" x="3032125" y="5370513"/>
          <p14:tracePt t="60013" x="3040063" y="5370513"/>
          <p14:tracePt t="60021" x="3055938" y="5370513"/>
          <p14:tracePt t="60025" x="3089275" y="5370513"/>
          <p14:tracePt t="60034" x="3097213" y="5370513"/>
          <p14:tracePt t="60052" x="3114675" y="5370513"/>
          <p14:tracePt t="60053" x="3130550" y="5370513"/>
          <p14:tracePt t="60061" x="3155950" y="5370513"/>
          <p14:tracePt t="60068" x="3179763" y="5370513"/>
          <p14:tracePt t="60073" x="3213100" y="5370513"/>
          <p14:tracePt t="60083" x="3238500" y="5370513"/>
          <p14:tracePt t="60088" x="3262313" y="5370513"/>
          <p14:tracePt t="60102" x="3295650" y="5370513"/>
          <p14:tracePt t="60109" x="3336925" y="5378450"/>
          <p14:tracePt t="60113" x="3344863" y="5378450"/>
          <p14:tracePt t="60121" x="3378200" y="5387975"/>
          <p14:tracePt t="60129" x="3386138" y="5387975"/>
          <p14:tracePt t="60140" x="3403600" y="5395913"/>
          <p14:tracePt t="60150" x="3419475" y="5395913"/>
          <p14:tracePt t="60156" x="3436938" y="5395913"/>
          <p14:tracePt t="60161" x="3444875" y="5395913"/>
          <p14:tracePt t="60169" x="3452813" y="5395913"/>
          <p14:tracePt t="60177" x="3468688" y="5395913"/>
          <p14:tracePt t="60188" x="3478213" y="5395913"/>
          <p14:tracePt t="60201" x="3486150" y="5395913"/>
          <p14:tracePt t="60203" x="3509963" y="5395913"/>
          <p14:tracePt t="60208" x="3519488" y="5395913"/>
          <p14:tracePt t="60218" x="3543300" y="5395913"/>
          <p14:tracePt t="60228" x="3551238" y="5395913"/>
          <p14:tracePt t="60236" x="3576638" y="5395913"/>
          <p14:tracePt t="60244" x="3584575" y="5395913"/>
          <p14:tracePt t="60250" x="3609975" y="5395913"/>
          <p14:tracePt t="60256" x="3617913" y="5395913"/>
          <p14:tracePt t="60266" x="3643313" y="5403850"/>
          <p14:tracePt t="60276" x="3659188" y="5403850"/>
          <p14:tracePt t="60285" x="3675063" y="5403850"/>
          <p14:tracePt t="60288" x="3684588" y="5403850"/>
          <p14:tracePt t="60299" x="3716338" y="5419725"/>
          <p14:tracePt t="60304" x="3733800" y="5419725"/>
          <p14:tracePt t="60318" x="3749675" y="5419725"/>
          <p14:tracePt t="60324" x="3767138" y="5419725"/>
          <p14:tracePt t="60334" x="3783013" y="5437188"/>
          <p14:tracePt t="60336" x="3798888" y="5437188"/>
          <p14:tracePt t="60344" x="3816350" y="5437188"/>
          <p14:tracePt t="60352" x="3832225" y="5437188"/>
          <p14:tracePt t="60366" x="3849688" y="5437188"/>
          <p14:tracePt t="60376" x="3857625" y="5445125"/>
          <p14:tracePt t="60385" x="3873500" y="5445125"/>
          <p14:tracePt t="60392" x="3890963" y="5445125"/>
          <p14:tracePt t="60401" x="3914775" y="5445125"/>
          <p14:tracePt t="60412" x="3924300" y="5445125"/>
          <p14:tracePt t="60420" x="3940175" y="5445125"/>
          <p14:tracePt t="60424" x="3965575" y="5445125"/>
          <p14:tracePt t="60434" x="3989388" y="5445125"/>
          <p14:tracePt t="60441" x="4006850" y="5445125"/>
          <p14:tracePt t="60452" x="4022725" y="5445125"/>
          <p14:tracePt t="60461" x="4030663" y="5445125"/>
          <p14:tracePt t="60469" x="4038600" y="5445125"/>
          <p14:tracePt t="60541" x="4048125" y="5445125"/>
          <p14:tracePt t="60829" x="4056063" y="5445125"/>
          <p14:tracePt t="60833" x="4071938" y="5445125"/>
          <p14:tracePt t="60852" x="4089400" y="5445125"/>
          <p14:tracePt t="60857" x="4105275" y="5445125"/>
          <p14:tracePt t="60867" x="4130675" y="5445125"/>
          <p14:tracePt t="60873" x="4138613" y="5445125"/>
          <p14:tracePt t="60885" x="4171950" y="5445125"/>
          <p14:tracePt t="60893" x="4221163" y="5445125"/>
          <p14:tracePt t="60897" x="4237038" y="5445125"/>
          <p14:tracePt t="60905" x="4270375" y="5445125"/>
          <p14:tracePt t="60913" x="4329113" y="5445125"/>
          <p14:tracePt t="60925" x="4378325" y="5445125"/>
          <p14:tracePt t="60934" x="4460875" y="5445125"/>
          <p14:tracePt t="60941" x="4510088" y="5445125"/>
          <p14:tracePt t="60945" x="4559300" y="5437188"/>
          <p14:tracePt t="60953" x="4567238" y="5437188"/>
          <p14:tracePt t="60961" x="4600575" y="5419725"/>
          <p14:tracePt t="60973" x="4618038" y="5411788"/>
          <p14:tracePt t="60983" x="4633913" y="5395913"/>
          <p14:tracePt t="60986" x="4659313" y="5387975"/>
          <p14:tracePt t="60993" x="4683125" y="5378450"/>
          <p14:tracePt t="61002" x="4708525" y="5362575"/>
          <p14:tracePt t="61013" x="4732338" y="5354638"/>
          <p14:tracePt t="61022" x="4757738" y="5329238"/>
          <p14:tracePt t="61036" x="4832350" y="5295900"/>
          <p14:tracePt t="61041" x="4873625" y="5287963"/>
          <p14:tracePt t="61051" x="4906963" y="5272088"/>
          <p14:tracePt t="61061" x="4948238" y="5254625"/>
          <p14:tracePt t="61069" x="4956175" y="5238750"/>
          <p14:tracePt t="61073" x="4981575" y="5230813"/>
          <p14:tracePt t="61084" x="5005388" y="5213350"/>
          <p14:tracePt t="61089" x="5013325" y="5197475"/>
          <p14:tracePt t="61102" x="5038725" y="5189538"/>
          <p14:tracePt t="61109" x="5072063" y="5180013"/>
          <p14:tracePt t="61118" x="5080000" y="5164138"/>
          <p14:tracePt t="61121" x="5095875" y="5156200"/>
          <p14:tracePt t="61129" x="5105400" y="5156200"/>
          <p14:tracePt t="61137" x="5105400" y="5148263"/>
          <p14:tracePt t="61151" x="5121275" y="5138738"/>
          <p14:tracePt t="61156" x="5137150" y="5130800"/>
          <p14:tracePt t="61167" x="5162550" y="5130800"/>
          <p14:tracePt t="61169" x="5170488" y="5130800"/>
          <p14:tracePt t="61177" x="5187950" y="5106988"/>
          <p14:tracePt t="61185" x="5203825" y="5106988"/>
          <p14:tracePt t="61198" x="5219700" y="5097463"/>
          <p14:tracePt t="61205" x="5245100" y="5089525"/>
          <p14:tracePt t="61209" x="5253038" y="5089525"/>
          <p14:tracePt t="61219" x="5270500" y="5089525"/>
          <p14:tracePt t="61225" x="5278438" y="5073650"/>
          <p14:tracePt t="61236" x="5286375" y="5073650"/>
          <p14:tracePt t="61245" x="5294313" y="5073650"/>
          <p14:tracePt t="61253" x="5319713" y="5073650"/>
          <p14:tracePt t="61256" x="5335588" y="5073650"/>
          <p14:tracePt t="61267" x="5345113" y="5073650"/>
          <p14:tracePt t="61273" x="5353050" y="5073650"/>
          <p14:tracePt t="61293" x="5360988" y="5073650"/>
          <p14:tracePt t="61309" x="5368925" y="5073650"/>
          <p14:tracePt t="61341" x="5376863" y="5073650"/>
          <p14:tracePt t="61349" x="5386388" y="5073650"/>
          <p14:tracePt t="61354" x="5402263" y="5073650"/>
          <p14:tracePt t="61361" x="5427663" y="5073650"/>
          <p14:tracePt t="61369" x="5451475" y="5073650"/>
          <p14:tracePt t="61384" x="5468938" y="5073650"/>
          <p14:tracePt t="61389" x="5492750" y="5081588"/>
          <p14:tracePt t="61396" x="5526088" y="5089525"/>
          <p14:tracePt t="61402" x="5541963" y="5097463"/>
          <p14:tracePt t="61409" x="5559425" y="5097463"/>
          <p14:tracePt t="61418" x="5567363" y="5114925"/>
          <p14:tracePt t="61429" x="5583238" y="5114925"/>
          <p14:tracePt t="61436" x="5600700" y="5114925"/>
          <p14:tracePt t="61441" x="5616575" y="5114925"/>
          <p14:tracePt t="61451" x="5634038" y="5122863"/>
          <p14:tracePt t="61461" x="5641975" y="5122863"/>
          <p14:tracePt t="61529" x="5649913" y="5122863"/>
          <p14:tracePt t="61545" x="5691188" y="5138738"/>
          <p14:tracePt t="61553" x="5699125" y="5138738"/>
          <p14:tracePt t="61565" x="5716588" y="5138738"/>
          <p14:tracePt t="61573" x="5748338" y="5138738"/>
          <p14:tracePt t="61576" x="5773738" y="5148263"/>
          <p14:tracePt t="61586" x="5822950" y="5156200"/>
          <p14:tracePt t="61593" x="5881688" y="5164138"/>
          <p14:tracePt t="61605" x="5922963" y="5164138"/>
          <p14:tracePt t="61613" x="5972175" y="5164138"/>
          <p14:tracePt t="61620" x="5980113" y="5164138"/>
          <p14:tracePt t="61626" x="6005513" y="5164138"/>
          <p14:tracePt t="61634" x="6013450" y="5164138"/>
          <p14:tracePt t="61641" x="6029325" y="5164138"/>
          <p14:tracePt t="61653" x="6038850" y="5164138"/>
          <p14:tracePt t="61661" x="6054725" y="5164138"/>
          <p14:tracePt t="61673" x="6062663" y="5164138"/>
          <p14:tracePt t="61681" x="6070600" y="5164138"/>
          <p14:tracePt t="61697" x="6080125" y="5164138"/>
          <p14:tracePt t="61705" x="6088063" y="5164138"/>
          <p14:tracePt t="61729" x="6096000" y="5164138"/>
          <p14:tracePt t="61745" x="6103938" y="5164138"/>
          <p14:tracePt t="61761" x="6121400" y="5164138"/>
          <p14:tracePt t="61773" x="6129338" y="5164138"/>
          <p14:tracePt t="61781" x="6145213" y="5164138"/>
          <p14:tracePt t="61789" x="6153150" y="5164138"/>
          <p14:tracePt t="61802" x="6170613" y="5164138"/>
          <p14:tracePt t="61813" x="6186488" y="5164138"/>
          <p14:tracePt t="61820" x="6211888" y="5164138"/>
          <p14:tracePt t="61829" x="6227763" y="5164138"/>
          <p14:tracePt t="61837" x="6269038" y="5164138"/>
          <p14:tracePt t="61841" x="6302375" y="5164138"/>
          <p14:tracePt t="61852" x="6327775" y="5164138"/>
          <p14:tracePt t="61861" x="6361113" y="5164138"/>
          <p14:tracePt t="61870" x="6410325" y="5164138"/>
          <p14:tracePt t="61876" x="6443663" y="5164138"/>
          <p14:tracePt t="61881" x="6467475" y="5164138"/>
          <p14:tracePt t="61889" x="6500813" y="5164138"/>
          <p14:tracePt t="61897" x="6534150" y="5172075"/>
          <p14:tracePt t="61909" x="6575425" y="5172075"/>
          <p14:tracePt t="61918" x="6608763" y="5180013"/>
          <p14:tracePt t="61920" x="6616700" y="5180013"/>
          <p14:tracePt t="61929" x="6640513" y="5189538"/>
          <p14:tracePt t="61938" x="6673850" y="5197475"/>
          <p14:tracePt t="61956" x="6681788" y="5205413"/>
          <p14:tracePt t="61967" x="6691313" y="5213350"/>
          <p14:tracePt t="61986" x="6699250" y="5213350"/>
          <p14:tracePt t="62025" x="6699250" y="5230813"/>
          <p14:tracePt t="62077" x="6691313" y="5238750"/>
          <p14:tracePt t="62086" x="6681788" y="5246688"/>
          <p14:tracePt t="62088" x="6673850" y="5246688"/>
          <p14:tracePt t="62096" x="6657975" y="5262563"/>
          <p14:tracePt t="62104" x="6624638" y="5262563"/>
          <p14:tracePt t="62118" x="6583363" y="5272088"/>
          <p14:tracePt t="62125" x="6567488" y="5272088"/>
          <p14:tracePt t="62135" x="6526213" y="5280025"/>
          <p14:tracePt t="62137" x="6467475" y="5280025"/>
          <p14:tracePt t="62145" x="6402388" y="5280025"/>
          <p14:tracePt t="62154" x="6310313" y="5280025"/>
          <p14:tracePt t="62168" x="6227763" y="5280025"/>
          <p14:tracePt t="62173" x="6162675" y="5280025"/>
          <p14:tracePt t="62177" x="6080125" y="5280025"/>
          <p14:tracePt t="62186" x="6013450" y="5280025"/>
          <p14:tracePt t="62193" x="5972175" y="5280025"/>
          <p14:tracePt t="62204" x="5922963" y="5280025"/>
          <p14:tracePt t="62212" x="5889625" y="5280025"/>
          <p14:tracePt t="62220" x="5856288" y="5280025"/>
          <p14:tracePt t="62225" x="5815013" y="5280025"/>
          <p14:tracePt t="62234" x="5757863" y="5280025"/>
          <p14:tracePt t="62241" x="5691188" y="5280025"/>
          <p14:tracePt t="62254" x="5624513" y="5280025"/>
          <p14:tracePt t="62261" x="5551488" y="5280025"/>
          <p14:tracePt t="62268" x="5468938" y="5280025"/>
          <p14:tracePt t="62273" x="5402263" y="5280025"/>
          <p14:tracePt t="62281" x="5335588" y="5280025"/>
          <p14:tracePt t="62293" x="5286375" y="5280025"/>
          <p14:tracePt t="62302" x="5229225" y="5280025"/>
          <p14:tracePt t="62309" x="5178425" y="5280025"/>
          <p14:tracePt t="62313" x="5137150" y="5280025"/>
          <p14:tracePt t="62320" x="5113338" y="5280025"/>
          <p14:tracePt t="62329" x="5087938" y="5280025"/>
          <p14:tracePt t="62341" x="5064125" y="5280025"/>
          <p14:tracePt t="62354" x="5013325" y="5280025"/>
          <p14:tracePt t="62361" x="4989513" y="5280025"/>
          <p14:tracePt t="62370" x="4964113" y="5280025"/>
          <p14:tracePt t="62409" x="4956175" y="5280025"/>
          <p14:tracePt t="62420" x="4940300" y="5280025"/>
          <p14:tracePt t="62429" x="4922838" y="5280025"/>
          <p14:tracePt t="62437" x="4906963" y="5280025"/>
          <p14:tracePt t="62441" x="4899025" y="5280025"/>
          <p14:tracePt t="62452" x="4881563" y="5280025"/>
          <p14:tracePt t="62456" x="4865688" y="5280025"/>
          <p14:tracePt t="62470" x="4857750" y="5280025"/>
          <p14:tracePt t="62476" x="4848225" y="5280025"/>
          <p14:tracePt t="62502" x="4840288" y="5280025"/>
          <p14:tracePt t="62676" x="4848225" y="5280025"/>
          <p14:tracePt t="62686" x="4865688" y="5280025"/>
          <p14:tracePt t="62702" x="4873625" y="5280025"/>
          <p14:tracePt t="62705" x="4881563" y="5280025"/>
          <p14:tracePt t="62712" x="4889500" y="5280025"/>
          <p14:tracePt t="62721" x="4899025" y="5280025"/>
          <p14:tracePt t="62736" x="4914900" y="5280025"/>
          <p14:tracePt t="62741" x="4930775" y="5280025"/>
          <p14:tracePt t="62754" x="4956175" y="5280025"/>
          <p14:tracePt t="62761" x="4964113" y="5280025"/>
          <p14:tracePt t="62770" x="4972050" y="5280025"/>
          <p14:tracePt t="62781" x="4989513" y="5280025"/>
          <p14:tracePt t="62789" x="5005388" y="5280025"/>
          <p14:tracePt t="62804" x="5013325" y="5280025"/>
          <p14:tracePt t="62809" x="5030788" y="5280025"/>
          <p14:tracePt t="62818" x="5046663" y="5280025"/>
          <p14:tracePt t="62825" x="5064125" y="5280025"/>
          <p14:tracePt t="62837" x="5087938" y="5280025"/>
          <p14:tracePt t="62845" x="5113338" y="5280025"/>
          <p14:tracePt t="62854" x="5146675" y="5280025"/>
          <p14:tracePt t="62856" x="5187950" y="5280025"/>
          <p14:tracePt t="62865" x="5211763" y="5280025"/>
          <p14:tracePt t="62873" x="5237163" y="5280025"/>
          <p14:tracePt t="62886" x="5253038" y="5280025"/>
          <p14:tracePt t="62893" x="5278438" y="5280025"/>
          <p14:tracePt t="62909" x="5286375" y="5280025"/>
          <p14:tracePt t="62937" x="5294313" y="5280025"/>
          <p14:tracePt t="62954" x="5302250" y="5280025"/>
          <p14:tracePt t="62970" x="5319713" y="5280025"/>
          <p14:tracePt t="62986" x="5327650" y="5280025"/>
          <p14:tracePt t="63004" x="5335588" y="5280025"/>
          <p14:tracePt t="63012" x="5360988" y="5280025"/>
          <p14:tracePt t="63025" x="5376863" y="5280025"/>
          <p14:tracePt t="63038" x="5402263" y="5295900"/>
          <p14:tracePt t="63045" x="5418138" y="5295900"/>
          <p14:tracePt t="63054" x="5435600" y="5295900"/>
          <p14:tracePt t="63056" x="5443538" y="5295900"/>
          <p14:tracePt t="63065" x="5451475" y="5295900"/>
          <p14:tracePt t="63073" x="5459413" y="5295900"/>
          <p14:tracePt t="63093" x="5476875" y="5295900"/>
          <p14:tracePt t="63102" x="5492750" y="5295900"/>
          <p14:tracePt t="63105" x="5518150" y="5313363"/>
          <p14:tracePt t="63113" x="5534025" y="5313363"/>
          <p14:tracePt t="63129" x="5559425" y="5313363"/>
          <p14:tracePt t="63138" x="5575300" y="5329238"/>
          <p14:tracePt t="63153" x="5600700" y="5329238"/>
          <p14:tracePt t="63157" x="5616575" y="5329238"/>
          <p14:tracePt t="63165" x="5634038" y="5329238"/>
          <p14:tracePt t="63170" x="5657850" y="5329238"/>
          <p14:tracePt t="63177" x="5675313" y="5329238"/>
          <p14:tracePt t="63186" x="5691188" y="5329238"/>
          <p14:tracePt t="63197" x="5699125" y="5337175"/>
          <p14:tracePt t="63205" x="5724525" y="5337175"/>
          <p14:tracePt t="63208" x="5732463" y="5337175"/>
          <p14:tracePt t="63218" x="5757863" y="5337175"/>
          <p14:tracePt t="63224" x="5781675" y="5337175"/>
          <p14:tracePt t="63236" x="5799138" y="5337175"/>
          <p14:tracePt t="63244" x="5822950" y="5337175"/>
          <p14:tracePt t="63253" x="5848350" y="5337175"/>
          <p14:tracePt t="63256" x="5881688" y="5337175"/>
          <p14:tracePt t="63264" x="5905500" y="5329238"/>
          <p14:tracePt t="63272" x="5946775" y="5313363"/>
          <p14:tracePt t="63286" x="5980113" y="5313363"/>
          <p14:tracePt t="63292" x="6005513" y="5313363"/>
          <p14:tracePt t="63296" x="6021388" y="5313363"/>
          <p14:tracePt t="63304" x="6029325" y="5303838"/>
          <p14:tracePt t="63312" x="6054725" y="5303838"/>
          <p14:tracePt t="63324" x="6080125" y="5303838"/>
          <p14:tracePt t="63334" x="6103938" y="5303838"/>
          <p14:tracePt t="63340" x="6111875" y="5303838"/>
          <p14:tracePt t="63344" x="6137275" y="5303838"/>
          <p14:tracePt t="63354" x="6162675" y="5303838"/>
          <p14:tracePt t="63360" x="6186488" y="5303838"/>
          <p14:tracePt t="63372" x="6227763" y="5303838"/>
          <p14:tracePt t="63380" x="6269038" y="5295900"/>
          <p14:tracePt t="63386" x="6318250" y="5295900"/>
          <p14:tracePt t="63392" x="6361113" y="5295900"/>
          <p14:tracePt t="63403" x="6410325" y="5295900"/>
          <p14:tracePt t="63412" x="6443663" y="5295900"/>
          <p14:tracePt t="63420" x="6475413" y="5287963"/>
          <p14:tracePt t="63428" x="6534150" y="5287963"/>
          <p14:tracePt t="63434" x="6591300" y="5280025"/>
          <p14:tracePt t="63440" x="6640513" y="5280025"/>
          <p14:tracePt t="63448" x="6681788" y="5272088"/>
          <p14:tracePt t="63460" x="6715125" y="5272088"/>
          <p14:tracePt t="63469" x="6748463" y="5272088"/>
          <p14:tracePt t="63476" x="6748463" y="5262563"/>
          <p14:tracePt t="63493" x="6756400" y="5262563"/>
          <p14:tracePt t="63520" x="6773863" y="5262563"/>
          <p14:tracePt t="63533" x="6781800" y="5262563"/>
          <p14:tracePt t="63540" x="6789738" y="5262563"/>
          <p14:tracePt t="63554" x="6797675" y="5262563"/>
          <p14:tracePt t="63588" x="6805613" y="5262563"/>
          <p14:tracePt t="63605" x="6805613" y="5272088"/>
          <p14:tracePt t="63608" x="6805613" y="5280025"/>
          <p14:tracePt t="63619" x="6805613" y="5287963"/>
          <p14:tracePt t="63625" x="6805613" y="5303838"/>
          <p14:tracePt t="63638" x="6805613" y="5313363"/>
          <p14:tracePt t="63645" x="6789738" y="5337175"/>
          <p14:tracePt t="63649" x="6781800" y="5346700"/>
          <p14:tracePt t="63657" x="6756400" y="5362575"/>
          <p14:tracePt t="63665" x="6732588" y="5370513"/>
          <p14:tracePt t="63677" x="6723063" y="5378450"/>
          <p14:tracePt t="63686" x="6699250" y="5403850"/>
          <p14:tracePt t="63692" x="6673850" y="5419725"/>
          <p14:tracePt t="63697" x="6640513" y="5429250"/>
          <p14:tracePt t="63705" x="6608763" y="5437188"/>
          <p14:tracePt t="63713" x="6583363" y="5437188"/>
          <p14:tracePt t="63725" x="6550025" y="5445125"/>
          <p14:tracePt t="63735" x="6492875" y="5461000"/>
          <p14:tracePt t="63741" x="6434138" y="5470525"/>
          <p14:tracePt t="63745" x="6369050" y="5486400"/>
          <p14:tracePt t="63755" x="6310313" y="5502275"/>
          <p14:tracePt t="63765" x="6269038" y="5511800"/>
          <p14:tracePt t="63774" x="6219825" y="5511800"/>
          <p14:tracePt t="63781" x="6178550" y="5519738"/>
          <p14:tracePt t="63787" x="6129338" y="5527675"/>
          <p14:tracePt t="63793" x="6103938" y="5527675"/>
          <p14:tracePt t="63809" x="6096000" y="5527675"/>
          <p14:tracePt t="63829" x="6088063" y="5527675"/>
          <p14:tracePt t="63841" x="6062663" y="5527675"/>
          <p14:tracePt t="63846" x="6046788" y="5527675"/>
          <p14:tracePt t="63849" x="6021388" y="5527675"/>
          <p14:tracePt t="63856" x="5988050" y="5527675"/>
          <p14:tracePt t="63865" x="5964238" y="5527675"/>
          <p14:tracePt t="63876" x="5946775" y="5527675"/>
          <p14:tracePt t="63887" x="5915025" y="5527675"/>
          <p14:tracePt t="63893" x="5873750" y="5527675"/>
          <p14:tracePt t="63897" x="5830888" y="5527675"/>
          <p14:tracePt t="63905" x="5781675" y="5527675"/>
          <p14:tracePt t="63920" x="5748338" y="5527675"/>
          <p14:tracePt t="63925" x="5724525" y="5527675"/>
          <p14:tracePt t="63936" x="5716588" y="5527675"/>
          <p14:tracePt t="63938" x="5691188" y="5527675"/>
          <p14:tracePt t="63945" x="5665788" y="5527675"/>
          <p14:tracePt t="63954" x="5634038" y="5527675"/>
          <p14:tracePt t="63965" x="5608638" y="5527675"/>
          <p14:tracePt t="63972" x="5567363" y="5527675"/>
          <p14:tracePt t="63981" x="5510213" y="5527675"/>
          <p14:tracePt t="63987" x="5443538" y="5527675"/>
          <p14:tracePt t="63993" x="5386388" y="5519738"/>
          <p14:tracePt t="64004" x="5327650" y="5519738"/>
          <p14:tracePt t="64013" x="5270500" y="5511800"/>
          <p14:tracePt t="64022" x="5219700" y="5511800"/>
          <p14:tracePt t="64025" x="5162550" y="5511800"/>
          <p14:tracePt t="64040" x="5113338" y="5511800"/>
          <p14:tracePt t="64041" x="5064125" y="5511800"/>
          <p14:tracePt t="64054" x="4997450" y="5511800"/>
          <p14:tracePt t="64061" x="4930775" y="5511800"/>
          <p14:tracePt t="64071" x="4848225" y="5511800"/>
          <p14:tracePt t="64072" x="4799013" y="5511800"/>
          <p14:tracePt t="64081" x="4732338" y="5511800"/>
          <p14:tracePt t="64088" x="4667250" y="5511800"/>
          <p14:tracePt t="64104" x="4600575" y="5511800"/>
          <p14:tracePt t="64108" x="4525963" y="5502275"/>
          <p14:tracePt t="64113" x="4476750" y="5502275"/>
          <p14:tracePt t="64122" x="4402138" y="5494338"/>
          <p14:tracePt t="64129" x="4337050" y="5494338"/>
          <p14:tracePt t="64141" x="4262438" y="5486400"/>
          <p14:tracePt t="64149" x="4187825" y="5478463"/>
          <p14:tracePt t="64156" x="4113213" y="5470525"/>
          <p14:tracePt t="64161" x="4038600" y="5461000"/>
          <p14:tracePt t="64171" x="3948113" y="5461000"/>
          <p14:tracePt t="64176" x="3857625" y="5445125"/>
          <p14:tracePt t="64188" x="3783013" y="5437188"/>
          <p14:tracePt t="64197" x="3725863" y="5437188"/>
          <p14:tracePt t="64204" x="3667125" y="5429250"/>
          <p14:tracePt t="64208" x="3592513" y="5419725"/>
          <p14:tracePt t="64219" x="3527425" y="5403850"/>
          <p14:tracePt t="64228" x="3452813" y="5395913"/>
          <p14:tracePt t="64238" x="3403600" y="5387975"/>
          <p14:tracePt t="64244" x="3354388" y="5378450"/>
          <p14:tracePt t="64248" x="3303588" y="5370513"/>
          <p14:tracePt t="64256" x="3270250" y="5362575"/>
          <p14:tracePt t="64264" x="3262313" y="5362575"/>
          <p14:tracePt t="64276" x="3254375" y="5354638"/>
          <p14:tracePt t="64287" x="3246438" y="5354638"/>
          <p14:tracePt t="64292" x="3238500" y="5354638"/>
          <p14:tracePt t="64296" x="3205163" y="5346700"/>
          <p14:tracePt t="64305" x="3179763" y="5346700"/>
          <p14:tracePt t="64319" x="3146425" y="5346700"/>
          <p14:tracePt t="64324" x="3105150" y="5337175"/>
          <p14:tracePt t="64333" x="3055938" y="5329238"/>
          <p14:tracePt t="64337" x="3006725" y="5321300"/>
          <p14:tracePt t="64344" x="2990850" y="5313363"/>
          <p14:tracePt t="64354" x="2965450" y="5303838"/>
          <p14:tracePt t="64364" x="2932113" y="5303838"/>
          <p14:tracePt t="64372" x="2874963" y="5303838"/>
          <p14:tracePt t="64380" x="2808288" y="5287963"/>
          <p14:tracePt t="64387" x="2759075" y="5280025"/>
          <p14:tracePt t="64392" x="2717800" y="5280025"/>
          <p14:tracePt t="64402" x="2659063" y="5272088"/>
          <p14:tracePt t="64412" x="2601913" y="5272088"/>
          <p14:tracePt t="64422" x="2552700" y="5272088"/>
          <p14:tracePt t="64424" x="2503488" y="5272088"/>
          <p14:tracePt t="64433" x="2452688" y="5272088"/>
          <p14:tracePt t="64440" x="2395538" y="5272088"/>
          <p14:tracePt t="64454" x="2328863" y="5272088"/>
          <p14:tracePt t="64460" x="2254250" y="5272088"/>
          <p14:tracePt t="64471" x="2171700" y="5262563"/>
          <p14:tracePt t="64472" x="2073275" y="5262563"/>
          <p14:tracePt t="64480" x="1974850" y="5246688"/>
          <p14:tracePt t="64488" x="1851025" y="5238750"/>
          <p14:tracePt t="64503" x="1735138" y="5238750"/>
          <p14:tracePt t="64508" x="1635125" y="5230813"/>
          <p14:tracePt t="64512" x="1536700" y="5230813"/>
          <p14:tracePt t="64521" x="1436688" y="5230813"/>
          <p14:tracePt t="64528" x="1346200" y="5230813"/>
          <p14:tracePt t="64540" x="1281113" y="5230813"/>
          <p14:tracePt t="64548" x="1214438" y="5230813"/>
          <p14:tracePt t="64556" x="1147763" y="5230813"/>
          <p14:tracePt t="64560" x="1082675" y="5230813"/>
          <p14:tracePt t="64570" x="1000125" y="5230813"/>
          <p14:tracePt t="64576" x="933450" y="5230813"/>
          <p14:tracePt t="64588" x="842963" y="5230813"/>
          <p14:tracePt t="64596" x="750888" y="5230813"/>
          <p14:tracePt t="64603" x="668338" y="5230813"/>
          <p14:tracePt t="64608" x="577850" y="5230813"/>
          <p14:tracePt t="64619" x="512763" y="5230813"/>
          <p14:tracePt t="64628" x="471488" y="5230813"/>
          <p14:tracePt t="64638" x="438150" y="5230813"/>
          <p14:tracePt t="64937" x="412750" y="5230813"/>
          <p14:tracePt t="64954" x="388938" y="5221288"/>
          <p14:tracePt t="64965" x="371475" y="5221288"/>
          <p14:tracePt t="64973" x="363538" y="5221288"/>
          <p14:tracePt t="64981" x="347663" y="5221288"/>
          <p14:tracePt t="64987" x="314325" y="5221288"/>
          <p14:tracePt t="65004" x="288925" y="5221288"/>
          <p14:tracePt t="65013" x="273050" y="5221288"/>
          <p14:tracePt t="65022" x="255588" y="5221288"/>
          <p14:tracePt t="65025" x="214313" y="5221288"/>
          <p14:tracePt t="65033" x="173038" y="5221288"/>
          <p14:tracePt t="65054" x="82550" y="5221288"/>
          <p14:tracePt t="65060" x="66675" y="5221288"/>
          <p14:tracePt t="65071" x="41275" y="5221288"/>
          <p14:tracePt t="65072" x="7938" y="5221288"/>
          <p14:tracePt t="65325" x="165100" y="5313363"/>
          <p14:tracePt t="65328" x="306388" y="5313363"/>
          <p14:tracePt t="65338" x="461963" y="5313363"/>
          <p14:tracePt t="65349" x="619125" y="5313363"/>
          <p14:tracePt t="65357" x="801688" y="5313363"/>
          <p14:tracePt t="65365" x="1000125" y="5313363"/>
          <p14:tracePt t="65370" x="1230313" y="5313363"/>
          <p14:tracePt t="65376" x="1495425" y="5313363"/>
          <p14:tracePt t="65387" x="1817688" y="5329238"/>
          <p14:tracePt t="65397" x="2222500" y="5354638"/>
          <p14:tracePt t="65406" x="2609850" y="5387975"/>
          <p14:tracePt t="65413" x="2998788" y="5419725"/>
          <p14:tracePt t="65417" x="3378200" y="5437188"/>
          <p14:tracePt t="65425" x="3700463" y="5461000"/>
          <p14:tracePt t="65433" x="3997325" y="5478463"/>
          <p14:tracePt t="65446" x="4244975" y="5478463"/>
          <p14:tracePt t="65455" x="4452938" y="5486400"/>
          <p14:tracePt t="65457" x="4633913" y="5486400"/>
          <p14:tracePt t="65464" x="4814888" y="5486400"/>
          <p14:tracePt t="65473" x="4972050" y="5486400"/>
          <p14:tracePt t="65489" x="5129213" y="5486400"/>
          <p14:tracePt t="65492" x="5253038" y="5486400"/>
          <p14:tracePt t="65500" x="5360988" y="5486400"/>
          <p14:tracePt t="65506" x="5468938" y="5486400"/>
          <p14:tracePt t="65513" x="5592763" y="5486400"/>
          <p14:tracePt t="65522" x="5724525" y="5486400"/>
          <p14:tracePt t="65533" x="5848350" y="5486400"/>
          <p14:tracePt t="65540" x="5980113" y="5486400"/>
          <p14:tracePt t="65544" x="6162675" y="5486400"/>
          <p14:tracePt t="65554" x="6318250" y="5486400"/>
          <p14:tracePt t="65561" x="6516688" y="5486400"/>
          <p14:tracePt t="65573" x="6681788" y="5486400"/>
          <p14:tracePt t="65581" x="6815138" y="5486400"/>
          <p14:tracePt t="65589" x="6913563" y="5486400"/>
          <p14:tracePt t="65592" x="6988175" y="5486400"/>
          <p14:tracePt t="65604" x="7045325" y="5486400"/>
          <p14:tracePt t="65608" x="7054850" y="5486400"/>
          <p14:tracePt t="65622" x="7062788" y="5486400"/>
          <p14:tracePt t="65629" x="7078663" y="5470525"/>
          <p14:tracePt t="65645" x="7086600" y="5461000"/>
          <p14:tracePt t="65655" x="7112000" y="5461000"/>
          <p14:tracePt t="65657" x="7119938" y="5445125"/>
          <p14:tracePt t="65664" x="7127875" y="5445125"/>
          <p14:tracePt t="65673" x="7127875" y="5437188"/>
          <p14:tracePt t="65687" x="7145338" y="5419725"/>
          <p14:tracePt t="65693" x="7161213" y="5411788"/>
          <p14:tracePt t="65696" x="7169150" y="5411788"/>
          <p14:tracePt t="65706" x="7178675" y="5387975"/>
          <p14:tracePt t="65712" x="7194550" y="5387975"/>
          <p14:tracePt t="65725" x="7210425" y="5370513"/>
          <p14:tracePt t="65733" x="7219950" y="5362575"/>
          <p14:tracePt t="65754" x="7227888" y="5362575"/>
          <p14:tracePt t="65764" x="7235825" y="5354638"/>
          <p14:tracePt t="65789" x="7219950" y="5346700"/>
          <p14:tracePt t="65796" x="7186613" y="5337175"/>
          <p14:tracePt t="65804" x="7161213" y="5337175"/>
          <p14:tracePt t="65808" x="7119938" y="5321300"/>
          <p14:tracePt t="65817" x="7104063" y="5321300"/>
          <p14:tracePt t="65830" x="7086600" y="5321300"/>
          <p14:tracePt t="65839" x="7070725" y="5321300"/>
          <p14:tracePt t="65841" x="7045325" y="5313363"/>
          <p14:tracePt t="65849" x="7037388" y="5313363"/>
          <p14:tracePt t="65856" x="7013575" y="5313363"/>
          <p14:tracePt t="65871" x="6972300" y="5303838"/>
          <p14:tracePt t="65877" x="6954838" y="5295900"/>
          <p14:tracePt t="65888" x="6921500" y="5287963"/>
          <p14:tracePt t="65890" x="6913563" y="5287963"/>
          <p14:tracePt t="65897" x="6897688" y="5280025"/>
          <p14:tracePt t="65905" x="6880225" y="5272088"/>
          <p14:tracePt t="65917" x="6856413" y="5262563"/>
          <p14:tracePt t="65924" x="6838950" y="5254625"/>
          <p14:tracePt t="65933" x="6805613" y="5254625"/>
          <p14:tracePt t="65939" x="6756400" y="5246688"/>
          <p14:tracePt t="65945" x="6723063" y="5238750"/>
          <p14:tracePt t="65957" x="6699250" y="5230813"/>
          <p14:tracePt t="65964" x="6681788" y="5221288"/>
          <p14:tracePt t="66001" x="6673850" y="5213350"/>
          <p14:tracePt t="66017" x="6673850" y="5205413"/>
          <p14:tracePt t="66042" x="6673850" y="5197475"/>
          <p14:tracePt t="66056" x="6673850" y="5189538"/>
          <p14:tracePt t="66069" x="6673850" y="5180013"/>
          <p14:tracePt t="66081" x="6657975" y="5164138"/>
          <p14:tracePt t="66136" x="6650038" y="5156200"/>
          <p14:tracePt t="66145" x="6640513" y="5148263"/>
          <p14:tracePt t="66161" x="6624638" y="5138738"/>
          <p14:tracePt t="66177" x="6624638" y="5130800"/>
          <p14:tracePt t="66185" x="6616700" y="5130800"/>
          <p14:tracePt t="66197" x="6616700" y="5122863"/>
          <p14:tracePt t="66224" x="6608763" y="5122863"/>
          <p14:tracePt t="66260" x="6599238" y="5122863"/>
          <p14:tracePt t="66456" x="6591300" y="5114925"/>
          <p14:tracePt t="66496" x="6591300" y="5106988"/>
          <p14:tracePt t="66533" x="6591300" y="5089525"/>
          <p14:tracePt t="66585" x="6591300" y="5081588"/>
          <p14:tracePt t="66901" x="6583363" y="5081588"/>
          <p14:tracePt t="66916" x="6575425" y="5089525"/>
          <p14:tracePt t="66924" x="6575425" y="5097463"/>
          <p14:tracePt t="66940" x="6575425" y="5106988"/>
          <p14:tracePt t="66949" x="6575425" y="5114925"/>
          <p14:tracePt t="66955" x="6575425" y="5122863"/>
          <p14:tracePt t="66961" x="6575425" y="5130800"/>
          <p14:tracePt t="66973" x="6575425" y="5148263"/>
          <p14:tracePt t="66981" x="6575425" y="5180013"/>
          <p14:tracePt t="66990" x="6575425" y="5189538"/>
          <p14:tracePt t="66993" x="6550025" y="5221288"/>
          <p14:tracePt t="67001" x="6542088" y="5238750"/>
          <p14:tracePt t="67009" x="6542088" y="5262563"/>
          <p14:tracePt t="67022" x="6526213" y="5272088"/>
          <p14:tracePt t="67029" x="6526213" y="5287963"/>
          <p14:tracePt t="67041" x="6516688" y="5313363"/>
          <p14:tracePt t="67049" x="6516688" y="5329238"/>
          <p14:tracePt t="67058" x="6508750" y="5337175"/>
          <p14:tracePt t="67072" x="6500813" y="5362575"/>
          <p14:tracePt t="67076" x="6500813" y="5395913"/>
          <p14:tracePt t="67089" x="6500813" y="5403850"/>
          <p14:tracePt t="67093" x="6500813" y="5411788"/>
          <p14:tracePt t="67108" x="6500813" y="5419725"/>
          <p14:tracePt t="67573" x="6500813" y="5411788"/>
          <p14:tracePt t="67585" x="6500813" y="5395913"/>
          <p14:tracePt t="67596" x="6500813" y="5387975"/>
          <p14:tracePt t="67606" x="6508750" y="5387975"/>
          <p14:tracePt t="67609" x="6508750" y="5378450"/>
          <p14:tracePt t="67629" x="6508750" y="5370513"/>
          <p14:tracePt t="67642" x="6508750" y="5362575"/>
          <p14:tracePt t="67658" x="6508750" y="5354638"/>
          <p14:tracePt t="67665" x="6508750" y="5346700"/>
          <p14:tracePt t="67676" x="6516688" y="5337175"/>
          <p14:tracePt t="67713" x="6516688" y="5329238"/>
          <p14:tracePt t="67769" x="6516688" y="5321300"/>
          <p14:tracePt t="67790" x="6516688" y="5295900"/>
          <p14:tracePt t="67806" x="6516688" y="5287963"/>
          <p14:tracePt t="67817" x="6516688" y="5280025"/>
          <p14:tracePt t="67826" x="6516688" y="5272088"/>
          <p14:tracePt t="67839" x="6516688" y="5262563"/>
          <p14:tracePt t="67845" x="6516688" y="5246688"/>
          <p14:tracePt t="67856" x="6516688" y="5238750"/>
          <p14:tracePt t="67859" x="6516688" y="5230813"/>
          <p14:tracePt t="67865" x="6516688" y="5213350"/>
          <p14:tracePt t="67876" x="6516688" y="5205413"/>
          <p14:tracePt t="67885" x="6516688" y="5180013"/>
          <p14:tracePt t="67901" x="6526213" y="5172075"/>
          <p14:tracePt t="67908" x="6526213" y="5156200"/>
          <p14:tracePt t="67923" x="6526213" y="5148263"/>
          <p14:tracePt t="67941" x="6526213" y="5138738"/>
          <p14:tracePt t="67959" x="6526213" y="5122863"/>
          <p14:tracePt t="67960" x="6526213" y="5114925"/>
          <p14:tracePt t="67976" x="6526213" y="5106988"/>
          <p14:tracePt t="67990" x="6526213" y="5097463"/>
          <p14:tracePt t="68293" x="6526213" y="5089525"/>
          <p14:tracePt t="70361" x="6475413" y="5089525"/>
          <p14:tracePt t="70365" x="6402388" y="5089525"/>
          <p14:tracePt t="70373" x="6302375" y="5089525"/>
          <p14:tracePt t="70377" x="6211888" y="5089525"/>
          <p14:tracePt t="70385" x="6103938" y="5089525"/>
          <p14:tracePt t="70393" x="5972175" y="5089525"/>
          <p14:tracePt t="70407" x="5789613" y="5089525"/>
          <p14:tracePt t="70412" x="5624513" y="5097463"/>
          <p14:tracePt t="70421" x="5443538" y="5106988"/>
          <p14:tracePt t="70426" x="5278438" y="5122863"/>
          <p14:tracePt t="70432" x="5137150" y="5122863"/>
          <p14:tracePt t="70444" x="5022850" y="5130800"/>
          <p14:tracePt t="70452" x="4922838" y="5130800"/>
          <p14:tracePt t="70460" x="4857750" y="5130800"/>
          <p14:tracePt t="70464" x="4806950" y="5148263"/>
          <p14:tracePt t="70474" x="4783138" y="5156200"/>
          <p14:tracePt t="70480" x="4765675" y="5156200"/>
          <p14:tracePt t="70493" x="4749800" y="5164138"/>
          <p14:tracePt t="70500" x="4724400" y="5164138"/>
          <p14:tracePt t="70510" x="4708525" y="5180013"/>
          <p14:tracePt t="70512" x="4675188" y="5180013"/>
          <p14:tracePt t="70521" x="4659313" y="5180013"/>
          <p14:tracePt t="70532" x="4633913" y="5180013"/>
          <p14:tracePt t="70542" x="4625975" y="5180013"/>
          <p14:tracePt t="70648" x="4633913" y="5180013"/>
          <p14:tracePt t="70658" x="4659313" y="5172075"/>
          <p14:tracePt t="70669" x="4683125" y="5156200"/>
          <p14:tracePt t="70676" x="4716463" y="5156200"/>
          <p14:tracePt t="70684" x="4732338" y="5148263"/>
          <p14:tracePt t="70692" x="4765675" y="5138738"/>
          <p14:tracePt t="70696" x="4840288" y="5130800"/>
          <p14:tracePt t="70708" x="4940300" y="5122863"/>
          <p14:tracePt t="70716" x="5054600" y="5122863"/>
          <p14:tracePt t="70726" x="5187950" y="5122863"/>
          <p14:tracePt t="70733" x="5311775" y="5122863"/>
          <p14:tracePt t="70736" x="5394325" y="5122863"/>
          <p14:tracePt t="70744" x="5459413" y="5122863"/>
          <p14:tracePt t="70759" x="5510213" y="5122863"/>
          <p14:tracePt t="70764" x="5510213" y="5114925"/>
          <p14:tracePt t="72694" x="5500688" y="5122863"/>
          <p14:tracePt t="72696" x="5484813" y="5130800"/>
          <p14:tracePt t="72704" x="5468938" y="5148263"/>
          <p14:tracePt t="72716" x="5459413" y="5148263"/>
          <p14:tracePt t="72727" x="5435600" y="5156200"/>
          <p14:tracePt t="72732" x="5418138" y="5172075"/>
          <p14:tracePt t="72745" x="5402263" y="5180013"/>
          <p14:tracePt t="72760" x="5386388" y="5189538"/>
          <p14:tracePt t="72764" x="5376863" y="5205413"/>
          <p14:tracePt t="72773" x="5353050" y="5205413"/>
          <p14:tracePt t="72778" x="5335588" y="5205413"/>
          <p14:tracePt t="72785" x="5311775" y="5205413"/>
          <p14:tracePt t="72794" x="5286375" y="5213350"/>
          <p14:tracePt t="72811" x="5278438" y="5213350"/>
          <p14:tracePt t="72820" x="5270500" y="5213350"/>
          <p14:tracePt t="72828" x="5253038" y="5213350"/>
          <p14:tracePt t="72836" x="5211763" y="5213350"/>
          <p14:tracePt t="72844" x="5211763" y="5221288"/>
          <p14:tracePt t="72848" x="5195888" y="5230813"/>
          <p14:tracePt t="72859" x="5170488" y="5230813"/>
          <p14:tracePt t="72868" x="5154613" y="5230813"/>
          <p14:tracePt t="72878" x="5121275" y="5230813"/>
          <p14:tracePt t="72885" x="5105400" y="5246688"/>
          <p14:tracePt t="72888" x="5087938" y="5246688"/>
          <p14:tracePt t="72896" x="5072063" y="5246688"/>
          <p14:tracePt t="72910" x="5064125" y="5246688"/>
          <p14:tracePt t="72916" x="5046663" y="5254625"/>
          <p14:tracePt t="72927" x="5022850" y="5254625"/>
          <p14:tracePt t="72929" x="4989513" y="5262563"/>
          <p14:tracePt t="72948" x="4972050" y="5262563"/>
          <p14:tracePt t="72952" x="4940300" y="5272088"/>
          <p14:tracePt t="72962" x="4906963" y="5272088"/>
          <p14:tracePt t="72973" x="4873625" y="5280025"/>
          <p14:tracePt t="72980" x="4857750" y="5280025"/>
          <p14:tracePt t="72989" x="4824413" y="5280025"/>
          <p14:tracePt t="72994" x="4799013" y="5280025"/>
          <p14:tracePt t="73000" x="4773613" y="5280025"/>
          <p14:tracePt t="73011" x="4765675" y="5280025"/>
          <p14:tracePt t="73020" x="4757738" y="5280025"/>
          <p14:tracePt t="73029" x="4749800" y="5280025"/>
          <p14:tracePt t="73036" x="4724400" y="5280025"/>
          <p14:tracePt t="73043" x="4700588" y="5280025"/>
          <p14:tracePt t="73048" x="4667250" y="5280025"/>
          <p14:tracePt t="73061" x="4641850" y="5280025"/>
          <p14:tracePt t="73068" x="4625975" y="5280025"/>
          <p14:tracePt t="73078" x="4592638" y="5287963"/>
          <p14:tracePt t="73080" x="4559300" y="5295900"/>
          <p14:tracePt t="73088" x="4510088" y="5303838"/>
          <p14:tracePt t="73096" x="4476750" y="5313363"/>
          <p14:tracePt t="73111" x="4419600" y="5329238"/>
          <p14:tracePt t="73116" x="4370388" y="5337175"/>
          <p14:tracePt t="73126" x="4329113" y="5346700"/>
          <p14:tracePt t="73129" x="4270375" y="5354638"/>
          <p14:tracePt t="73136" x="4221163" y="5362575"/>
          <p14:tracePt t="73148" x="4171950" y="5370513"/>
          <p14:tracePt t="73159" x="4130675" y="5378450"/>
          <p14:tracePt t="73164" x="4079875" y="5395913"/>
          <p14:tracePt t="73173" x="4056063" y="5419725"/>
          <p14:tracePt t="73178" x="4038600" y="5429250"/>
          <p14:tracePt t="73184" x="4014788" y="5437188"/>
          <p14:tracePt t="73197" x="3997325" y="5453063"/>
          <p14:tracePt t="73204" x="3981450" y="5478463"/>
          <p14:tracePt t="73214" x="3981450" y="5502275"/>
          <p14:tracePt t="73216" x="3965575" y="5543550"/>
          <p14:tracePt t="73227" x="3948113" y="5568950"/>
          <p14:tracePt t="73232" x="3948113" y="5576888"/>
          <p14:tracePt t="73246" x="3940175" y="5584825"/>
          <p14:tracePt t="73252" x="3940175" y="5602288"/>
          <p14:tracePt t="73268" x="3940175" y="5610225"/>
          <p14:tracePt t="73277" x="3940175" y="5618163"/>
          <p14:tracePt t="73344" x="3940175" y="5626100"/>
          <p14:tracePt t="73364" x="3948113" y="5626100"/>
          <p14:tracePt t="73373" x="3973513" y="5626100"/>
          <p14:tracePt t="73380" x="4006850" y="5626100"/>
          <p14:tracePt t="73384" x="4056063" y="5618163"/>
          <p14:tracePt t="73394" x="4089400" y="5602288"/>
          <p14:tracePt t="73400" x="4113213" y="5602288"/>
          <p14:tracePt t="73412" x="4146550" y="5584825"/>
          <p14:tracePt t="73420" x="4203700" y="5568950"/>
          <p14:tracePt t="73429" x="4262438" y="5553075"/>
          <p14:tracePt t="73432" x="4319588" y="5543550"/>
          <p14:tracePt t="73445" x="4386263" y="5527675"/>
          <p14:tracePt t="73452" x="4452938" y="5511800"/>
          <p14:tracePt t="73462" x="4525963" y="5494338"/>
          <p14:tracePt t="73468" x="4567238" y="5486400"/>
          <p14:tracePt t="73473" x="4608513" y="5478463"/>
          <p14:tracePt t="73480" x="4641850" y="5478463"/>
          <p14:tracePt t="73488" x="4667250" y="5461000"/>
          <p14:tracePt t="73500" x="4691063" y="5453063"/>
          <p14:tracePt t="73511" x="4716463" y="5445125"/>
          <p14:tracePt t="73516" x="4741863" y="5445125"/>
          <p14:tracePt t="73520" x="4765675" y="5437188"/>
          <p14:tracePt t="73530" x="4791075" y="5429250"/>
          <p14:tracePt t="73545" x="4814888" y="5411788"/>
          <p14:tracePt t="73548" x="4840288" y="5411788"/>
          <p14:tracePt t="73557" x="4857750" y="5395913"/>
          <p14:tracePt t="73562" x="4873625" y="5387975"/>
          <p14:tracePt t="73568" x="4906963" y="5387975"/>
          <p14:tracePt t="73578" x="4914900" y="5370513"/>
          <p14:tracePt t="73588" x="4930775" y="5362575"/>
          <p14:tracePt t="73596" x="4964113" y="5362575"/>
          <p14:tracePt t="73604" x="4997450" y="5346700"/>
          <p14:tracePt t="73611" x="5013325" y="5337175"/>
          <p14:tracePt t="73616" x="5046663" y="5337175"/>
          <p14:tracePt t="73629" x="5080000" y="5329238"/>
          <p14:tracePt t="73636" x="5095875" y="5329238"/>
          <p14:tracePt t="73646" x="5105400" y="5329238"/>
          <p14:tracePt t="73648" x="5113338" y="5329238"/>
          <p14:tracePt t="73657" x="5129213" y="5321300"/>
          <p14:tracePt t="73664" x="5146675" y="5313363"/>
          <p14:tracePt t="73678" x="5154613" y="5295900"/>
          <p14:tracePt t="73685" x="5162550" y="5295900"/>
          <p14:tracePt t="73695" x="5178425" y="5287963"/>
          <p14:tracePt t="73696" x="5211763" y="5287963"/>
          <p14:tracePt t="73704" x="5229225" y="5287963"/>
          <p14:tracePt t="73713" x="5253038" y="5287963"/>
          <p14:tracePt t="73727" x="5278438" y="5287963"/>
          <p14:tracePt t="73733" x="5294313" y="5287963"/>
          <p14:tracePt t="73745" x="5353050" y="5287963"/>
          <p14:tracePt t="73752" x="5386388" y="5280025"/>
          <p14:tracePt t="73764" x="5435600" y="5280025"/>
          <p14:tracePt t="73772" x="5484813" y="5280025"/>
          <p14:tracePt t="73780" x="5534025" y="5272088"/>
          <p14:tracePt t="73784" x="5592763" y="5272088"/>
          <p14:tracePt t="73795" x="5641975" y="5272088"/>
          <p14:tracePt t="73800" x="5691188" y="5272088"/>
          <p14:tracePt t="73813" x="5699125" y="5272088"/>
          <p14:tracePt t="73820" x="5707063" y="5272088"/>
          <p14:tracePt t="73832" x="5716588" y="5272088"/>
          <p14:tracePt t="73845" x="5724525" y="5272088"/>
          <p14:tracePt t="73852" x="5732463" y="5272088"/>
          <p14:tracePt t="73862" x="5757863" y="5272088"/>
          <p14:tracePt t="73868" x="5781675" y="5272088"/>
          <p14:tracePt t="73873" x="5799138" y="5272088"/>
          <p14:tracePt t="73880" x="5807075" y="5272088"/>
          <p14:tracePt t="73909" x="5815013" y="5272088"/>
          <p14:tracePt t="73941" x="5822950" y="5272088"/>
          <p14:tracePt t="73957" x="5864225" y="5272088"/>
          <p14:tracePt t="73964" x="5915025" y="5272088"/>
          <p14:tracePt t="73968" x="5956300" y="5272088"/>
          <p14:tracePt t="73978" x="5997575" y="5272088"/>
          <p14:tracePt t="73989" x="6029325" y="5272088"/>
          <p14:tracePt t="73996" x="6038850" y="5280025"/>
          <p14:tracePt t="74005" x="6046788" y="5280025"/>
          <p14:tracePt t="74013" x="6054725" y="5280025"/>
          <p14:tracePt t="74016" x="6062663" y="5280025"/>
          <p14:tracePt t="74032" x="6070600" y="5287963"/>
          <p14:tracePt t="74045" x="6070600" y="5303838"/>
          <p14:tracePt t="74060" x="6070600" y="5313363"/>
          <p14:tracePt t="74062" x="6070600" y="5337175"/>
          <p14:tracePt t="74068" x="6070600" y="5362575"/>
          <p14:tracePt t="74072" x="6070600" y="5378450"/>
          <p14:tracePt t="74080" x="6070600" y="5419725"/>
          <p14:tracePt t="74089" x="6070600" y="5437188"/>
          <p14:tracePt t="74100" x="6070600" y="5461000"/>
          <p14:tracePt t="74110" x="6054725" y="5478463"/>
          <p14:tracePt t="74116" x="6046788" y="5486400"/>
          <p14:tracePt t="74120" x="6029325" y="5511800"/>
          <p14:tracePt t="74141" x="6013450" y="5527675"/>
          <p14:tracePt t="74149" x="5997575" y="5527675"/>
          <p14:tracePt t="74156" x="5980113" y="5535613"/>
          <p14:tracePt t="74162" x="5972175" y="5543550"/>
          <p14:tracePt t="74168" x="5946775" y="5543550"/>
          <p14:tracePt t="74178" x="5915025" y="5553075"/>
          <p14:tracePt t="74188" x="5889625" y="5553075"/>
          <p14:tracePt t="74197" x="5856288" y="5561013"/>
          <p14:tracePt t="74204" x="5830888" y="5561013"/>
          <p14:tracePt t="74210" x="5789613" y="5561013"/>
          <p14:tracePt t="74216" x="5748338" y="5561013"/>
          <p14:tracePt t="74228" x="5716588" y="5561013"/>
          <p14:tracePt t="74236" x="5665788" y="5561013"/>
          <p14:tracePt t="74246" x="5649913" y="5561013"/>
          <p14:tracePt t="74252" x="5624513" y="5561013"/>
          <p14:tracePt t="74256" x="5608638" y="5561013"/>
          <p14:tracePt t="74264" x="5567363" y="5561013"/>
          <p14:tracePt t="74278" x="5534025" y="5561013"/>
          <p14:tracePt t="74285" x="5500688" y="5561013"/>
          <p14:tracePt t="74295" x="5468938" y="5561013"/>
          <p14:tracePt t="74297" x="5435600" y="5561013"/>
          <p14:tracePt t="74304" x="5386388" y="5561013"/>
          <p14:tracePt t="74313" x="5327650" y="5561013"/>
          <p14:tracePt t="74328" x="5294313" y="5561013"/>
          <p14:tracePt t="74332" x="5260975" y="5561013"/>
          <p14:tracePt t="74346" x="5253038" y="5561013"/>
          <p14:tracePt t="74357" x="5245100" y="5561013"/>
          <p14:tracePt t="74362" x="5229225" y="5561013"/>
          <p14:tracePt t="74378" x="5203825" y="5561013"/>
          <p14:tracePt t="74388" x="5195888" y="5561013"/>
          <p14:tracePt t="74396" x="5170488" y="5561013"/>
          <p14:tracePt t="74404" x="5137150" y="5561013"/>
          <p14:tracePt t="74411" x="5095875" y="5553075"/>
          <p14:tracePt t="74416" x="5038725" y="5543550"/>
          <p14:tracePt t="74429" x="4989513" y="5535613"/>
          <p14:tracePt t="74436" x="4914900" y="5519738"/>
          <p14:tracePt t="74446" x="4848225" y="5502275"/>
          <p14:tracePt t="74448" x="4791075" y="5494338"/>
          <p14:tracePt t="74457" x="4732338" y="5486400"/>
          <p14:tracePt t="74466" x="4691063" y="5486400"/>
          <p14:tracePt t="74478" x="4659313" y="5486400"/>
          <p14:tracePt t="74484" x="4625975" y="5486400"/>
          <p14:tracePt t="74496" x="4600575" y="5486400"/>
          <p14:tracePt t="74497" x="4584700" y="5486400"/>
          <p14:tracePt t="74504" x="4567238" y="5486400"/>
          <p14:tracePt t="74516" x="4543425" y="5486400"/>
          <p14:tracePt t="74526" x="4525963" y="5486400"/>
          <p14:tracePt t="74532" x="4510088" y="5486400"/>
          <p14:tracePt t="74536" x="4494213" y="5486400"/>
          <p14:tracePt t="74546" x="4468813" y="5486400"/>
          <p14:tracePt t="74552" x="4452938" y="5486400"/>
          <p14:tracePt t="74564" x="4411663" y="5486400"/>
          <p14:tracePt t="74572" x="4386263" y="5486400"/>
          <p14:tracePt t="74580" x="4352925" y="5486400"/>
          <p14:tracePt t="74584" x="4311650" y="5486400"/>
          <p14:tracePt t="74595" x="4303713" y="5486400"/>
          <p14:tracePt t="74604" x="4286250" y="5486400"/>
          <p14:tracePt t="74620" x="4278313" y="5486400"/>
          <p14:tracePt t="74701" x="4278313" y="5470525"/>
          <p14:tracePt t="74712" x="4303713" y="5453063"/>
          <p14:tracePt t="74720" x="4329113" y="5453063"/>
          <p14:tracePt t="74732" x="4370388" y="5437188"/>
          <p14:tracePt t="74741" x="4386263" y="5429250"/>
          <p14:tracePt t="74748" x="4427538" y="5411788"/>
          <p14:tracePt t="74752" x="4484688" y="5387975"/>
          <p14:tracePt t="74762" x="4559300" y="5362575"/>
          <p14:tracePt t="74772" x="4618038" y="5337175"/>
          <p14:tracePt t="74781" x="4683125" y="5303838"/>
          <p14:tracePt t="74788" x="4749800" y="5262563"/>
          <p14:tracePt t="74795" x="4791075" y="5238750"/>
          <p14:tracePt t="74800" x="4840288" y="5213350"/>
          <p14:tracePt t="74811" x="4889500" y="5189538"/>
          <p14:tracePt t="74820" x="4930775" y="5172075"/>
          <p14:tracePt t="74829" x="4964113" y="5164138"/>
          <p14:tracePt t="74836" x="4972050" y="5164138"/>
          <p14:tracePt t="74841" x="4997450" y="5156200"/>
          <p14:tracePt t="74848" x="5013325" y="5148263"/>
          <p14:tracePt t="74862" x="5030788" y="5130800"/>
          <p14:tracePt t="74868" x="5072063" y="5114925"/>
          <p14:tracePt t="74879" x="5113338" y="5106988"/>
          <p14:tracePt t="74884" x="5137150" y="5073650"/>
          <p14:tracePt t="74888" x="5178425" y="5056188"/>
          <p14:tracePt t="74897" x="5195888" y="5056188"/>
          <p14:tracePt t="74911" x="5219700" y="5048250"/>
          <p14:tracePt t="74916" x="5245100" y="5032375"/>
          <p14:tracePt t="74928" x="5260975" y="5024438"/>
          <p14:tracePt t="74930" x="5278438" y="5024438"/>
          <p14:tracePt t="74936" x="5286375" y="5024438"/>
          <p14:tracePt t="74948" x="5294313" y="5024438"/>
          <p14:tracePt t="74956" x="5302250" y="5014913"/>
          <p14:tracePt t="74964" x="5311775" y="5014913"/>
          <p14:tracePt t="74972" x="5327650" y="5006975"/>
          <p14:tracePt t="74978" x="5353050" y="5006975"/>
          <p14:tracePt t="74984" x="5394325" y="5006975"/>
          <p14:tracePt t="74997" x="5410200" y="5006975"/>
          <p14:tracePt t="75004" x="5427663" y="4999038"/>
          <p14:tracePt t="75013" x="5451475" y="4999038"/>
          <p14:tracePt t="75016" x="5476875" y="4999038"/>
          <p14:tracePt t="75028" x="5484813" y="4999038"/>
          <p14:tracePt t="75041" x="5492750" y="4999038"/>
          <p14:tracePt t="75064" x="5526088" y="4999038"/>
          <p14:tracePt t="75065" x="5534025" y="4999038"/>
          <p14:tracePt t="75079" x="5551488" y="4999038"/>
          <p14:tracePt t="75084" x="5583238" y="4999038"/>
          <p14:tracePt t="75095" x="5641975" y="5014913"/>
          <p14:tracePt t="75097" x="5691188" y="5014913"/>
          <p14:tracePt t="75104" x="5740400" y="5032375"/>
          <p14:tracePt t="75115" x="5773738" y="5048250"/>
          <p14:tracePt t="75127" x="5789613" y="5056188"/>
          <p14:tracePt t="75132" x="5799138" y="5065713"/>
          <p14:tracePt t="75148" x="5807075" y="5073650"/>
          <p14:tracePt t="75156" x="5807075" y="5081588"/>
          <p14:tracePt t="75162" x="5807075" y="5106988"/>
          <p14:tracePt t="75168" x="5807075" y="5114925"/>
          <p14:tracePt t="75178" x="5807075" y="5130800"/>
          <p14:tracePt t="75188" x="5807075" y="5138738"/>
          <p14:tracePt t="75197" x="5807075" y="5156200"/>
          <p14:tracePt t="75204" x="5807075" y="5172075"/>
          <p14:tracePt t="75211" x="5799138" y="5189538"/>
          <p14:tracePt t="75216" x="5773738" y="5205413"/>
          <p14:tracePt t="75231" x="5757863" y="5213350"/>
          <p14:tracePt t="75236" x="5707063" y="5254625"/>
          <p14:tracePt t="75246" x="5691188" y="5272088"/>
          <p14:tracePt t="75249" x="5665788" y="5280025"/>
          <p14:tracePt t="75256" x="5641975" y="5287963"/>
          <p14:tracePt t="75264" x="5608638" y="5303838"/>
          <p14:tracePt t="75279" x="5575300" y="5313363"/>
          <p14:tracePt t="75284" x="5559425" y="5321300"/>
          <p14:tracePt t="75294" x="5541963" y="5337175"/>
          <p14:tracePt t="75297" x="5526088" y="5346700"/>
          <p14:tracePt t="75304" x="5518150" y="5354638"/>
          <p14:tracePt t="75316" x="5510213" y="5354638"/>
          <p14:tracePt t="75324" x="5492750" y="5362575"/>
          <p14:tracePt t="75332" x="5476875" y="5370513"/>
          <p14:tracePt t="75340" x="5468938" y="5370513"/>
          <p14:tracePt t="75346" x="5451475" y="5370513"/>
          <p14:tracePt t="75352" x="5443538" y="5378450"/>
          <p14:tracePt t="75364" x="5418138" y="5387975"/>
          <p14:tracePt t="75380" x="5410200" y="5387975"/>
          <p14:tracePt t="75397" x="5402263" y="5387975"/>
          <p14:tracePt t="75400" x="5394325" y="5387975"/>
          <p14:tracePt t="75425" x="5376863" y="5395913"/>
          <p14:tracePt t="75440" x="5360988" y="5403850"/>
          <p14:tracePt t="75448" x="5353050" y="5403850"/>
          <p14:tracePt t="75469" x="5335588" y="5403850"/>
          <p14:tracePt t="75484" x="5327650" y="5403850"/>
          <p14:tracePt t="75488" x="5319713" y="5403850"/>
          <p14:tracePt t="75524" x="5311775" y="5403850"/>
          <p14:tracePt t="75532" x="5311775" y="5411788"/>
          <p14:tracePt t="75548" x="5302250" y="5411788"/>
          <p14:tracePt t="75556" x="5286375" y="5419725"/>
          <p14:tracePt t="75568" x="5286375" y="5429250"/>
          <p14:tracePt t="75580" x="5270500" y="5453063"/>
          <p14:tracePt t="75588" x="5253038" y="5461000"/>
          <p14:tracePt t="75597" x="5253038" y="5470525"/>
          <p14:tracePt t="75604" x="5245100" y="5486400"/>
          <p14:tracePt t="75611" x="5237163" y="5502275"/>
          <p14:tracePt t="75616" x="5219700" y="5511800"/>
          <p14:tracePt t="75630" x="5211763" y="5535613"/>
          <p14:tracePt t="75652" x="5203825" y="5543550"/>
          <p14:tracePt t="75677" x="5203825" y="5561013"/>
          <p14:tracePt t="75693" x="5203825" y="5568950"/>
          <p14:tracePt t="75700" x="5195888" y="5576888"/>
          <p14:tracePt t="75792" x="5203825" y="5576888"/>
          <p14:tracePt t="75809" x="5219700" y="5568950"/>
          <p14:tracePt t="75816" x="5229225" y="5553075"/>
          <p14:tracePt t="75833" x="5237163" y="5553075"/>
          <p14:tracePt t="75842" x="5237163" y="5535613"/>
          <p14:tracePt t="75864" x="5253038" y="5535613"/>
          <p14:tracePt t="75912" x="5260975" y="5535613"/>
          <p14:tracePt t="75920" x="5270500" y="5527675"/>
          <p14:tracePt t="75936" x="5286375" y="5519738"/>
          <p14:tracePt t="75946" x="5302250" y="5511800"/>
          <p14:tracePt t="75956" x="5302250" y="5502275"/>
          <p14:tracePt t="75972" x="5311775" y="5494338"/>
          <p14:tracePt t="75980" x="5319713" y="5494338"/>
          <p14:tracePt t="75997" x="5327650" y="5478463"/>
          <p14:tracePt t="76014" x="5335588" y="5470525"/>
          <p14:tracePt t="76016" x="5345113" y="5461000"/>
          <p14:tracePt t="76025" x="5353050" y="5461000"/>
          <p14:tracePt t="76048" x="5368925" y="5445125"/>
          <p14:tracePt t="76052" x="5376863" y="5437188"/>
          <p14:tracePt t="76056" x="5376863" y="5429250"/>
          <p14:tracePt t="76136" x="5386388" y="5419725"/>
          <p14:tracePt t="76336" x="5394325" y="5429250"/>
          <p14:tracePt t="76348" x="5402263" y="5445125"/>
          <p14:tracePt t="76356" x="5402263" y="5453063"/>
          <p14:tracePt t="76364" x="5402263" y="5461000"/>
          <p14:tracePt t="76404" x="5402263" y="5470525"/>
          <p14:tracePt t="76416" x="5402263" y="5478463"/>
          <p14:tracePt t="76436" x="5402263" y="5486400"/>
          <p14:tracePt t="76446" x="5402263" y="5494338"/>
          <p14:tracePt t="77633" x="5368925" y="5502275"/>
          <p14:tracePt t="77645" x="5327650" y="5511800"/>
          <p14:tracePt t="77652" x="5311775" y="5519738"/>
          <p14:tracePt t="77661" x="5260975" y="5527675"/>
          <p14:tracePt t="77668" x="5178425" y="5535613"/>
          <p14:tracePt t="77672" x="5087938" y="5561013"/>
          <p14:tracePt t="77681" x="4981575" y="5576888"/>
          <p14:tracePt t="77693" x="4840288" y="5594350"/>
          <p14:tracePt t="77701" x="4691063" y="5618163"/>
          <p14:tracePt t="77709" x="4502150" y="5643563"/>
          <p14:tracePt t="77714" x="4303713" y="5676900"/>
          <p14:tracePt t="77721" x="4154488" y="5700713"/>
          <p14:tracePt t="77733" x="3965575" y="5726113"/>
          <p14:tracePt t="77740" x="3757613" y="5734050"/>
          <p14:tracePt t="77748" x="3551238" y="5751513"/>
          <p14:tracePt t="77756" x="3362325" y="5767388"/>
          <p14:tracePt t="77764" x="3197225" y="5783263"/>
          <p14:tracePt t="77768" x="3022600" y="5808663"/>
          <p14:tracePt t="77781" x="2898775" y="5824538"/>
          <p14:tracePt t="77788" x="2774950" y="5842000"/>
          <p14:tracePt t="77798" x="2643188" y="5865813"/>
          <p14:tracePt t="77801" x="2535238" y="5883275"/>
          <p14:tracePt t="77808" x="2411413" y="5899150"/>
          <p14:tracePt t="77820" x="2312988" y="5907088"/>
          <p14:tracePt t="77832" x="2212975" y="5924550"/>
          <p14:tracePt t="77839" x="2122488" y="5948363"/>
          <p14:tracePt t="77849" x="2016125" y="5973763"/>
          <p14:tracePt t="77856" x="1990725" y="5973763"/>
          <p14:tracePt t="77868" x="1982788" y="5981700"/>
          <p14:tracePt t="77882" x="1957388" y="5981700"/>
          <p14:tracePt t="77884" x="1941513" y="5999163"/>
          <p14:tracePt t="77888" x="1924050" y="6007100"/>
          <p14:tracePt t="77898" x="1900238" y="6022975"/>
          <p14:tracePt t="77904" x="1882775" y="6032500"/>
          <p14:tracePt t="77916" x="1866900" y="6032500"/>
          <p14:tracePt t="77924" x="1841500" y="6040438"/>
          <p14:tracePt t="77932" x="1809750" y="6048375"/>
          <p14:tracePt t="77936" x="1776413" y="6056313"/>
          <p14:tracePt t="77947" x="1743075" y="6073775"/>
          <p14:tracePt t="77956" x="1709738" y="6089650"/>
          <p14:tracePt t="77966" x="1684338" y="6097588"/>
          <p14:tracePt t="77972" x="1684338" y="6105525"/>
          <p14:tracePt t="78104" x="1684338" y="6115050"/>
          <p14:tracePt t="78124" x="1684338" y="6105525"/>
          <p14:tracePt t="78132" x="1709738" y="6105525"/>
          <p14:tracePt t="78140" x="1735138" y="6097588"/>
          <p14:tracePt t="78147" x="1758950" y="6097588"/>
          <p14:tracePt t="78152" x="1792288" y="6097588"/>
          <p14:tracePt t="78165" x="1858963" y="6097588"/>
          <p14:tracePt t="78172" x="1941513" y="6097588"/>
          <p14:tracePt t="78182" x="2024063" y="6097588"/>
          <p14:tracePt t="78188" x="2122488" y="6097588"/>
          <p14:tracePt t="78193" x="2197100" y="6097588"/>
          <p14:tracePt t="78200" x="2287588" y="6097588"/>
          <p14:tracePt t="78214" x="2362200" y="6097588"/>
          <p14:tracePt t="78220" x="2444750" y="6097588"/>
          <p14:tracePt t="78230" x="2519363" y="6097588"/>
          <p14:tracePt t="78232" x="2593975" y="6097588"/>
          <p14:tracePt t="78240" x="2659063" y="6097588"/>
          <p14:tracePt t="78249" x="2733675" y="6089650"/>
          <p14:tracePt t="78264" x="2816225" y="6089650"/>
          <p14:tracePt t="78269" x="2898775" y="6081713"/>
          <p14:tracePt t="78276" x="2998788" y="6081713"/>
          <p14:tracePt t="78282" x="3081338" y="6073775"/>
          <p14:tracePt t="78288" x="3197225" y="6056313"/>
          <p14:tracePt t="78300" x="3336925" y="6040438"/>
          <p14:tracePt t="78308" x="3486150" y="6015038"/>
          <p14:tracePt t="78317" x="3651250" y="5999163"/>
          <p14:tracePt t="78320" x="3816350" y="5981700"/>
          <p14:tracePt t="78329" x="3965575" y="5965825"/>
          <p14:tracePt t="78336" x="4089400" y="5948363"/>
          <p14:tracePt t="78348" x="4203700" y="5924550"/>
          <p14:tracePt t="78356" x="4278313" y="5907088"/>
          <p14:tracePt t="78364" x="4352925" y="5883275"/>
          <p14:tracePt t="78368" x="4394200" y="5857875"/>
          <p14:tracePt t="78376" x="4435475" y="5834063"/>
          <p14:tracePt t="78388" x="4484688" y="5808663"/>
          <p14:tracePt t="78398" x="4535488" y="5783263"/>
          <p14:tracePt t="78404" x="4584700" y="5767388"/>
          <p14:tracePt t="78414" x="4649788" y="5741988"/>
          <p14:tracePt t="78416" x="4716463" y="5718175"/>
          <p14:tracePt t="78424" x="4832350" y="5684838"/>
          <p14:tracePt t="78436" x="4948238" y="5643563"/>
          <p14:tracePt t="78447" x="5054600" y="5602288"/>
          <p14:tracePt t="78452" x="5146675" y="5576888"/>
          <p14:tracePt t="78456" x="5219700" y="5561013"/>
          <p14:tracePt t="78465" x="5278438" y="5543550"/>
          <p14:tracePt t="78476" x="5311775" y="5527675"/>
          <p14:tracePt t="78492" x="5319713" y="5511800"/>
          <p14:tracePt t="78501" x="5327650" y="5502275"/>
          <p14:tracePt t="78504" x="5335588" y="5486400"/>
          <p14:tracePt t="78514" x="5353050" y="5478463"/>
          <p14:tracePt t="78525" x="5376863" y="5470525"/>
          <p14:tracePt t="78533" x="5410200" y="5445125"/>
          <p14:tracePt t="78540" x="5418138" y="5419725"/>
          <p14:tracePt t="78547" x="5435600" y="5403850"/>
          <p14:tracePt t="78552" x="5435600" y="5395913"/>
          <p14:tracePt t="78565" x="5451475" y="5378450"/>
          <p14:tracePt t="78572" x="5459413" y="5362575"/>
          <p14:tracePt t="78588" x="5476875" y="5346700"/>
          <p14:tracePt t="78604" x="5476875" y="5337175"/>
          <p14:tracePt t="78620" x="5492750" y="5321300"/>
          <p14:tracePt t="78636" x="5492750" y="5295900"/>
          <p14:tracePt t="78648" x="5500688" y="5280025"/>
          <p14:tracePt t="78650" x="5500688" y="5272088"/>
          <p14:tracePt t="78656" x="5500688" y="5246688"/>
          <p14:tracePt t="78668" x="5500688" y="5238750"/>
          <p14:tracePt t="78677" x="5500688" y="5205413"/>
          <p14:tracePt t="78684" x="5510213" y="5197475"/>
          <p14:tracePt t="78688" x="5510213" y="5180013"/>
          <p14:tracePt t="78698" x="5510213" y="5172075"/>
          <p14:tracePt t="78704" x="5510213" y="5164138"/>
          <p14:tracePt t="78716" x="5510213" y="5156200"/>
          <p14:tracePt t="78724" x="5510213" y="5148263"/>
          <p14:tracePt t="78733" x="5510213" y="5130800"/>
          <p14:tracePt t="78749" x="5510213" y="5114925"/>
          <p14:tracePt t="78752" x="5510213" y="5106988"/>
          <p14:tracePt t="78768" x="5510213" y="5097463"/>
          <p14:tracePt t="78814" x="5500688" y="5089525"/>
          <p14:tracePt t="78828" x="5500688" y="5081588"/>
          <p14:tracePt t="78836" x="5484813" y="5073650"/>
          <p14:tracePt t="78845" x="5484813" y="5065713"/>
          <p14:tracePt t="78850" x="5476875" y="5056188"/>
          <p14:tracePt t="78856" x="5468938" y="5056188"/>
          <p14:tracePt t="78868" x="5459413" y="5040313"/>
          <p14:tracePt t="78916" x="5451475" y="5040313"/>
          <p14:tracePt t="78936" x="5435600" y="5040313"/>
          <p14:tracePt t="78960" x="5427663" y="5032375"/>
          <p14:tracePt t="79952" x="5418138" y="5032375"/>
          <p14:tracePt t="81256" x="5418138" y="5040313"/>
          <p14:tracePt t="81272" x="5418138" y="5048250"/>
          <p14:tracePt t="81285" x="5427663" y="5065713"/>
          <p14:tracePt t="81292" x="5435600" y="5073650"/>
          <p14:tracePt t="81301" x="5435600" y="5081588"/>
          <p14:tracePt t="81305" x="5443538" y="5097463"/>
          <p14:tracePt t="81324" x="5443538" y="5106988"/>
          <p14:tracePt t="81334" x="5443538" y="5122863"/>
          <p14:tracePt t="81351" x="5443538" y="5130800"/>
          <p14:tracePt t="81367" x="5443538" y="5138738"/>
          <p14:tracePt t="81368" x="5443538" y="5148263"/>
          <p14:tracePt t="81376" x="5443538" y="5156200"/>
          <p14:tracePt t="81388" x="5451475" y="5156200"/>
          <p14:tracePt t="81485" x="5451475" y="5138738"/>
          <p14:tracePt t="81492" x="5451475" y="5130800"/>
          <p14:tracePt t="81497" x="5451475" y="5114925"/>
          <p14:tracePt t="81504" x="5451475" y="5106988"/>
          <p14:tracePt t="81518" x="5451475" y="5097463"/>
          <p14:tracePt t="81524" x="5451475" y="5089525"/>
          <p14:tracePt t="81540" x="5451475" y="5081588"/>
          <p14:tracePt t="81556" x="5451475" y="5073650"/>
          <p14:tracePt t="81572" x="5451475" y="5065713"/>
          <p14:tracePt t="81582" x="5459413" y="5056188"/>
          <p14:tracePt t="81600" x="5459413" y="5048250"/>
          <p14:tracePt t="81613" x="5459413" y="5040313"/>
          <p14:tracePt t="81628" x="5459413" y="5032375"/>
          <p14:tracePt t="81636" x="5459413" y="5024438"/>
          <p14:tracePt t="81650" x="5459413" y="5014913"/>
          <p14:tracePt t="81684" x="5459413" y="5006975"/>
          <p14:tracePt t="83216" x="5451475" y="5024438"/>
          <p14:tracePt t="83228" x="5451475" y="5040313"/>
          <p14:tracePt t="83236" x="5443538" y="5065713"/>
          <p14:tracePt t="83244" x="5443538" y="5073650"/>
          <p14:tracePt t="83253" x="5427663" y="5097463"/>
          <p14:tracePt t="83256" x="5418138" y="5114925"/>
          <p14:tracePt t="83268" x="5410200" y="5138738"/>
          <p14:tracePt t="83276" x="5386388" y="5180013"/>
          <p14:tracePt t="83286" x="5376863" y="5205413"/>
          <p14:tracePt t="83292" x="5376863" y="5230813"/>
          <p14:tracePt t="83302" x="5368925" y="5272088"/>
          <p14:tracePt t="83304" x="5353050" y="5287963"/>
          <p14:tracePt t="83312" x="5335588" y="5295900"/>
          <p14:tracePt t="83324" x="5327650" y="5321300"/>
          <p14:tracePt t="83334" x="5327650" y="5346700"/>
          <p14:tracePt t="83340" x="5327650" y="5354638"/>
          <p14:tracePt t="83344" x="5327650" y="5370513"/>
          <p14:tracePt t="83353" x="5327650" y="5378450"/>
          <p14:tracePt t="83368" x="5327650" y="5387975"/>
          <p14:tracePt t="83372" x="5327650" y="5395913"/>
          <p14:tracePt t="83380" x="5327650" y="5403850"/>
          <p14:tracePt t="83404" x="5327650" y="5411788"/>
          <p14:tracePt t="83776" x="5319713" y="5411788"/>
          <p14:tracePt t="83796" x="5311775" y="5419725"/>
          <p14:tracePt t="83996" x="5302250" y="5419725"/>
          <p14:tracePt t="85844" x="5286375" y="5419725"/>
          <p14:tracePt t="85872" x="5278438" y="5419725"/>
          <p14:tracePt t="85992" x="5270500" y="5419725"/>
          <p14:tracePt t="86028" x="5260975" y="5419725"/>
          <p14:tracePt t="86032" x="5253038" y="5419725"/>
          <p14:tracePt t="86054" x="5245100" y="5419725"/>
          <p14:tracePt t="86076" x="5229225" y="5429250"/>
          <p14:tracePt t="86220" x="5229225" y="5437188"/>
          <p14:tracePt t="86276" x="5229225" y="5445125"/>
          <p14:tracePt t="86300" x="5229225" y="5453063"/>
          <p14:tracePt t="86309" x="5229225" y="5461000"/>
          <p14:tracePt t="86325" x="5245100" y="5470525"/>
          <p14:tracePt t="86332" x="5260975" y="5470525"/>
          <p14:tracePt t="86340" x="5294313" y="5470525"/>
          <p14:tracePt t="86344" x="5319713" y="5470525"/>
          <p14:tracePt t="86354" x="5335588" y="5470525"/>
          <p14:tracePt t="86364" x="5353050" y="5470525"/>
          <p14:tracePt t="86380" x="5360988" y="5470525"/>
          <p14:tracePt t="86396" x="5368925" y="5453063"/>
          <p14:tracePt t="86412" x="5376863" y="5453063"/>
          <p14:tracePt t="86472" x="5376863" y="5445125"/>
          <p14:tracePt t="86485" x="5386388" y="5445125"/>
          <p14:tracePt t="86492" x="5386388" y="5437188"/>
          <p14:tracePt t="86501" x="5394325" y="5437188"/>
          <p14:tracePt t="86525" x="5402263" y="5429250"/>
          <p14:tracePt t="86544" x="5410200" y="5419725"/>
          <p14:tracePt t="91108" x="5386388" y="5437188"/>
          <p14:tracePt t="91116" x="5335588" y="5478463"/>
          <p14:tracePt t="91125" x="5278438" y="5511800"/>
          <p14:tracePt t="91128" x="5203825" y="5553075"/>
          <p14:tracePt t="91137" x="5137150" y="5594350"/>
          <p14:tracePt t="91148" x="5054600" y="5626100"/>
          <p14:tracePt t="91158" x="4972050" y="5659438"/>
          <p14:tracePt t="91164" x="4899025" y="5692775"/>
          <p14:tracePt t="91174" x="4806950" y="5726113"/>
          <p14:tracePt t="91177" x="4724400" y="5751513"/>
          <p14:tracePt t="91190" x="4641850" y="5775325"/>
          <p14:tracePt t="91196" x="4592638" y="5800725"/>
          <p14:tracePt t="91206" x="4559300" y="5824538"/>
          <p14:tracePt t="91212" x="4518025" y="5849938"/>
          <p14:tracePt t="91216" x="4484688" y="5865813"/>
          <p14:tracePt t="91225" x="4443413" y="5883275"/>
          <p14:tracePt t="91237" x="4419600" y="5883275"/>
          <p14:tracePt t="91244" x="4394200" y="5899150"/>
          <p14:tracePt t="91253" x="4370388" y="5907088"/>
          <p14:tracePt t="91261" x="4344988" y="5916613"/>
          <p14:tracePt t="91264" x="4319588" y="5932488"/>
          <p14:tracePt t="91274" x="4286250" y="5940425"/>
          <p14:tracePt t="91284" x="4270375" y="5940425"/>
          <p14:tracePt t="91292" x="4262438" y="5948363"/>
          <p14:tracePt t="91300" x="4254500" y="5957888"/>
          <p14:tracePt t="91316" x="4244975" y="5957888"/>
          <p14:tracePt t="91328" x="4229100" y="5973763"/>
          <p14:tracePt t="91342" x="4221163" y="5989638"/>
          <p14:tracePt t="91348" x="4195763" y="5989638"/>
          <p14:tracePt t="91358" x="4154488" y="6015038"/>
          <p14:tracePt t="91364" x="4130675" y="6040438"/>
          <p14:tracePt t="91368" x="4079875" y="6064250"/>
          <p14:tracePt t="91376" x="4064000" y="6064250"/>
          <p14:tracePt t="91390" x="4022725" y="6081713"/>
          <p14:tracePt t="91396" x="4006850" y="6097588"/>
          <p14:tracePt t="91406" x="3981450" y="6097588"/>
          <p14:tracePt t="91412" x="3965575" y="6105525"/>
          <p14:tracePt t="91416" x="3940175" y="6115050"/>
          <p14:tracePt t="91425" x="3906838" y="6122988"/>
          <p14:tracePt t="91436" x="3883025" y="6130925"/>
          <p14:tracePt t="91444" x="3849688" y="6138863"/>
          <p14:tracePt t="91453" x="3832225" y="6146800"/>
          <p14:tracePt t="91458" x="3808413" y="6146800"/>
          <p14:tracePt t="91464" x="3790950" y="6156325"/>
          <p14:tracePt t="91476" x="3783013" y="6156325"/>
          <p14:tracePt t="91484" x="3767138" y="6156325"/>
          <p14:tracePt t="91500" x="3757613" y="6156325"/>
          <p14:tracePt t="91507" x="3733800" y="6156325"/>
          <p14:tracePt t="91512" x="3700463" y="6172200"/>
          <p14:tracePt t="91525" x="3675063" y="6172200"/>
          <p14:tracePt t="91532" x="3651250" y="6188075"/>
          <p14:tracePt t="91542" x="3625850" y="6188075"/>
          <p14:tracePt t="91548" x="3602038" y="6188075"/>
          <p14:tracePt t="91552" x="3584575" y="6188075"/>
          <p14:tracePt t="91568" x="3576638" y="6188075"/>
          <p14:tracePt t="91576" x="3568700" y="6188075"/>
          <p14:tracePt t="91604" x="3560763" y="6188075"/>
          <p14:tracePt t="91612" x="3551238" y="6188075"/>
          <p14:tracePt t="91623" x="3535363" y="6205538"/>
          <p14:tracePt t="91628" x="3527425" y="6205538"/>
          <p14:tracePt t="91644" x="3509963" y="6205538"/>
          <p14:tracePt t="91700" x="3502025" y="6205538"/>
          <p14:tracePt t="91716" x="3494088" y="6205538"/>
          <p14:tracePt t="91725" x="3486150" y="6205538"/>
          <p14:tracePt t="91760" x="3478213" y="6205538"/>
          <p14:tracePt t="92456" x="3478213" y="6213475"/>
          <p14:tracePt t="92476" x="3478213" y="6221413"/>
          <p14:tracePt t="92484" x="3486150" y="6221413"/>
          <p14:tracePt t="92493" x="3494088" y="6221413"/>
          <p14:tracePt t="92500" x="3527425" y="6221413"/>
          <p14:tracePt t="92509" x="3551238" y="6221413"/>
          <p14:tracePt t="92516" x="3576638" y="6221413"/>
          <p14:tracePt t="92525" x="3592513" y="6221413"/>
          <p14:tracePt t="92532" x="3617913" y="6221413"/>
          <p14:tracePt t="92542" x="3625850" y="6229350"/>
          <p14:tracePt t="92544" x="3633788" y="6229350"/>
          <p14:tracePt t="92552" x="3643313" y="6229350"/>
          <p14:tracePt t="92612" x="3651250" y="6229350"/>
          <p14:tracePt t="92628" x="3659188" y="6229350"/>
          <p14:tracePt t="92632" x="3667125" y="6229350"/>
          <p14:tracePt t="92642" x="3692525" y="6229350"/>
          <p14:tracePt t="92652" x="3725863" y="6229350"/>
          <p14:tracePt t="92660" x="3749675" y="6229350"/>
          <p14:tracePt t="92668" x="3783013" y="6229350"/>
          <p14:tracePt t="92676" x="3798888" y="6229350"/>
          <p14:tracePt t="92680" x="3824288" y="6229350"/>
          <p14:tracePt t="92693" x="3849688" y="6229350"/>
          <p14:tracePt t="92700" x="3865563" y="6229350"/>
          <p14:tracePt t="92710" x="3883025" y="6229350"/>
          <p14:tracePt t="92716" x="3906838" y="6229350"/>
          <p14:tracePt t="92720" x="3914775" y="6229350"/>
          <p14:tracePt t="92728" x="3924300" y="6229350"/>
          <p14:tracePt t="92742" x="3948113" y="6229350"/>
          <p14:tracePt t="92748" x="3956050" y="6229350"/>
          <p14:tracePt t="92758" x="3973513" y="6229350"/>
          <p14:tracePt t="92764" x="3997325" y="6229350"/>
          <p14:tracePt t="92768" x="4006850" y="6229350"/>
          <p14:tracePt t="92800" x="4014788" y="6229350"/>
          <p14:tracePt t="92809" x="4022725" y="6229350"/>
          <p14:tracePt t="92820" x="4030663" y="6229350"/>
          <p14:tracePt t="92828" x="4038600" y="6229350"/>
          <p14:tracePt t="92836" x="4048125" y="6229350"/>
          <p14:tracePt t="92844" x="4064000" y="6229350"/>
          <p14:tracePt t="92848" x="4089400" y="6229350"/>
          <p14:tracePt t="92858" x="4113213" y="6229350"/>
          <p14:tracePt t="92874" x="4138613" y="6229350"/>
          <p14:tracePt t="92884" x="4179888" y="6238875"/>
          <p14:tracePt t="92893" x="4203700" y="6238875"/>
          <p14:tracePt t="92900" x="4244975" y="6254750"/>
          <p14:tracePt t="92925" x="4254500" y="6254750"/>
          <p14:tracePt t="92941" x="4262438" y="6254750"/>
          <p14:tracePt t="92948" x="4278313" y="6254750"/>
          <p14:tracePt t="92952" x="4286250" y="6254750"/>
          <p14:tracePt t="92964" x="4311650" y="6254750"/>
          <p14:tracePt t="92974" x="4319588" y="6254750"/>
          <p14:tracePt t="92980" x="4337050" y="6254750"/>
          <p14:tracePt t="92991" x="4344988" y="6254750"/>
          <p14:tracePt t="93000" x="4352925" y="6254750"/>
          <p14:tracePt t="93036" x="4360863" y="6254750"/>
          <p14:tracePt t="93044" x="4370388" y="6254750"/>
          <p14:tracePt t="93064" x="4386263" y="6254750"/>
          <p14:tracePt t="93072" x="4394200" y="6254750"/>
          <p14:tracePt t="93094" x="4402138" y="6254750"/>
          <p14:tracePt t="93109" x="4411663" y="6254750"/>
          <p14:tracePt t="93116" x="4419600" y="6254750"/>
          <p14:tracePt t="93126" x="4419600" y="6246813"/>
          <p14:tracePt t="93284" x="4411663" y="6246813"/>
          <p14:tracePt t="93296" x="4402138" y="6246813"/>
          <p14:tracePt t="93310" x="4386263" y="6246813"/>
          <p14:tracePt t="93326" x="4370388" y="6246813"/>
          <p14:tracePt t="93348" x="4360863" y="6254750"/>
          <p14:tracePt t="93357" x="4352925" y="6254750"/>
          <p14:tracePt t="93364" x="4344988" y="6262688"/>
          <p14:tracePt t="93376" x="4337050" y="6262688"/>
          <p14:tracePt t="93389" x="4337050" y="6270625"/>
          <p14:tracePt t="93396" x="4329113" y="6270625"/>
          <p14:tracePt t="93572" x="4311650" y="6270625"/>
          <p14:tracePt t="93600" x="4311650" y="6262688"/>
          <p14:tracePt t="93612" x="4303713" y="6262688"/>
          <p14:tracePt t="93676" x="4295775" y="6254750"/>
          <p14:tracePt t="93684" x="4286250" y="6254750"/>
          <p14:tracePt t="93688" x="4278313" y="6254750"/>
          <p14:tracePt t="93700" x="4270375" y="6254750"/>
          <p14:tracePt t="93709" x="4270375" y="6246813"/>
          <p14:tracePt t="93728" x="4262438" y="6246813"/>
          <p14:tracePt t="93756" x="4254500" y="6246813"/>
          <p14:tracePt t="93764" x="4244975" y="6246813"/>
          <p14:tracePt t="93775" x="4237038" y="6246813"/>
          <p14:tracePt t="93780" x="4203700" y="6246813"/>
          <p14:tracePt t="93784" x="4195763" y="6246813"/>
          <p14:tracePt t="93793" x="4187825" y="6246813"/>
          <p14:tracePt t="93804" x="4171950" y="6246813"/>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AB67B9-CD90-403B-8584-A8869135A233}"/>
              </a:ext>
            </a:extLst>
          </p:cNvPr>
          <p:cNvSpPr txBox="1"/>
          <p:nvPr/>
        </p:nvSpPr>
        <p:spPr>
          <a:xfrm>
            <a:off x="1998133" y="428978"/>
            <a:ext cx="5080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Grand canonical ensemble</a:t>
            </a:r>
            <a:endParaRPr kumimoji="0" lang="sk-SK" sz="3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44CCB13-9D0C-450C-8193-61A910955D2E}"/>
                  </a:ext>
                </a:extLst>
              </p:cNvPr>
              <p:cNvSpPr txBox="1"/>
              <p:nvPr/>
            </p:nvSpPr>
            <p:spPr>
              <a:xfrm>
                <a:off x="214489" y="993422"/>
                <a:ext cx="8726311" cy="26067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We shall now consider a system with variable number of particles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𝑁</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The system will be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in thermal and diffusion contact with a very  large system called reservoir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The thermal contact means energy exchange and the diffusion contact particle exchange between the system and the reservoir. Since the reservoir is considered to be much larger than the system, we can assume the temperature and the chemical potential of the reservoir to be constant and given. The system and the reservoir together form “supersystem”. The supersystem can be considered as isolated, the total energy of the supersystem </a:t>
                </a: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𝐸</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𝑠𝑢𝑝𝑒𝑟</m:t>
                        </m:r>
                      </m:sub>
                    </m:sSub>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is considered to be fixed as well as the total number of particles </a:t>
                </a: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𝑁</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𝑠𝑢𝑝𝑒𝑟</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of the supersystem to be fixed, so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we can represent the supersystem by a microcanonical ensemble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p>
            </p:txBody>
          </p:sp>
        </mc:Choice>
        <mc:Fallback xmlns="">
          <p:sp>
            <p:nvSpPr>
              <p:cNvPr id="3" name="TextBox 2">
                <a:extLst>
                  <a:ext uri="{FF2B5EF4-FFF2-40B4-BE49-F238E27FC236}">
                    <a16:creationId xmlns:a16="http://schemas.microsoft.com/office/drawing/2014/main" id="{144CCB13-9D0C-450C-8193-61A910955D2E}"/>
                  </a:ext>
                </a:extLst>
              </p:cNvPr>
              <p:cNvSpPr txBox="1">
                <a:spLocks noRot="1" noChangeAspect="1" noMove="1" noResize="1" noEditPoints="1" noAdjustHandles="1" noChangeArrowheads="1" noChangeShapeType="1" noTextEdit="1"/>
              </p:cNvSpPr>
              <p:nvPr/>
            </p:nvSpPr>
            <p:spPr>
              <a:xfrm>
                <a:off x="214489" y="993422"/>
                <a:ext cx="8726311" cy="2606739"/>
              </a:xfrm>
              <a:prstGeom prst="rect">
                <a:avLst/>
              </a:prstGeom>
              <a:blipFill>
                <a:blip r:embed="rId4"/>
                <a:stretch>
                  <a:fillRect l="-559" t="-1402" r="-419" b="-3505"/>
                </a:stretch>
              </a:blipFill>
            </p:spPr>
            <p:txBody>
              <a:bodyPr/>
              <a:lstStyle/>
              <a:p>
                <a:r>
                  <a:rPr lang="sk-SK">
                    <a:noFill/>
                  </a:rPr>
                  <a:t> </a:t>
                </a:r>
              </a:p>
            </p:txBody>
          </p:sp>
        </mc:Fallback>
      </mc:AlternateContent>
      <p:pic>
        <p:nvPicPr>
          <p:cNvPr id="15" name="Picture 14">
            <a:extLst>
              <a:ext uri="{FF2B5EF4-FFF2-40B4-BE49-F238E27FC236}">
                <a16:creationId xmlns:a16="http://schemas.microsoft.com/office/drawing/2014/main" id="{9117F56F-BD58-4B53-A8BB-B6102B231EC7}"/>
              </a:ext>
            </a:extLst>
          </p:cNvPr>
          <p:cNvPicPr>
            <a:picLocks noChangeAspect="1"/>
          </p:cNvPicPr>
          <p:nvPr/>
        </p:nvPicPr>
        <p:blipFill>
          <a:blip r:embed="rId5"/>
          <a:stretch>
            <a:fillRect/>
          </a:stretch>
        </p:blipFill>
        <p:spPr>
          <a:xfrm>
            <a:off x="226754" y="4667261"/>
            <a:ext cx="3771398" cy="1835139"/>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D9FEDDC-2C0B-4DD4-8D41-00F5DA6B7150}"/>
                  </a:ext>
                </a:extLst>
              </p:cNvPr>
              <p:cNvSpPr txBox="1"/>
              <p:nvPr/>
            </p:nvSpPr>
            <p:spPr>
              <a:xfrm>
                <a:off x="3973688" y="3523042"/>
                <a:ext cx="4910667" cy="31607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The energy of the system will be denoted as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𝐸</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of the reservoir as </a:t>
                </a: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𝐸</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𝑟𝑒𝑠</m:t>
                        </m:r>
                      </m:sub>
                    </m:sSub>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and of the supersystem as </a:t>
                </a: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𝐸</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𝑠𝑢𝑝𝑒𝑟</m:t>
                        </m:r>
                      </m:sub>
                    </m:sSub>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the number of particles of the system will be denoted by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𝑁</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of the reservoir by </a:t>
                </a: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𝑁</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𝑟𝑒𝑠</m:t>
                        </m:r>
                      </m:sub>
                    </m:sSub>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and of the supersystem </a:t>
                </a: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𝑁</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𝑠𝑢𝑝𝑒𝑟</m:t>
                        </m:r>
                      </m:sub>
                    </m:sSub>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Our discussion will be a close parallel to our derivation of the canonical distribution.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The microstate of the supersystem is composed by the state of the system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𝑖</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and by the state of the reservoir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𝐼</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So the supersystem state is a pair </a:t>
                </a:r>
                <a14:m>
                  <m:oMath xmlns:m="http://schemas.openxmlformats.org/officeDocument/2006/math">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𝒊</m:t>
                    </m:r>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𝑰</m:t>
                    </m:r>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endParaRPr kumimoji="0" lang="sk-SK"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mc:Choice>
        <mc:Fallback xmlns="">
          <p:sp>
            <p:nvSpPr>
              <p:cNvPr id="16" name="TextBox 15">
                <a:extLst>
                  <a:ext uri="{FF2B5EF4-FFF2-40B4-BE49-F238E27FC236}">
                    <a16:creationId xmlns:a16="http://schemas.microsoft.com/office/drawing/2014/main" id="{8D9FEDDC-2C0B-4DD4-8D41-00F5DA6B7150}"/>
                  </a:ext>
                </a:extLst>
              </p:cNvPr>
              <p:cNvSpPr txBox="1">
                <a:spLocks noRot="1" noChangeAspect="1" noMove="1" noResize="1" noEditPoints="1" noAdjustHandles="1" noChangeArrowheads="1" noChangeShapeType="1" noTextEdit="1"/>
              </p:cNvSpPr>
              <p:nvPr/>
            </p:nvSpPr>
            <p:spPr>
              <a:xfrm>
                <a:off x="3973688" y="3523042"/>
                <a:ext cx="4910667" cy="3160737"/>
              </a:xfrm>
              <a:prstGeom prst="rect">
                <a:avLst/>
              </a:prstGeom>
              <a:blipFill>
                <a:blip r:embed="rId6"/>
                <a:stretch>
                  <a:fillRect l="-1118" t="-1158" r="-1366" b="-2896"/>
                </a:stretch>
              </a:blipFill>
            </p:spPr>
            <p:txBody>
              <a:bodyPr/>
              <a:lstStyle/>
              <a:p>
                <a:r>
                  <a:rPr lang="sk-SK">
                    <a:noFill/>
                  </a:rPr>
                  <a:t> </a:t>
                </a:r>
              </a:p>
            </p:txBody>
          </p:sp>
        </mc:Fallback>
      </mc:AlternateContent>
      <p:sp>
        <p:nvSpPr>
          <p:cNvPr id="4" name="Slide Number Placeholder 3">
            <a:extLst>
              <a:ext uri="{FF2B5EF4-FFF2-40B4-BE49-F238E27FC236}">
                <a16:creationId xmlns:a16="http://schemas.microsoft.com/office/drawing/2014/main" id="{05E7E3F5-E190-4F7C-B0DE-38220FD161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CE0CA2-1A48-4B23-8A77-1A9F640E54E6}" type="slidenum">
              <a:rPr kumimoji="0" lang="sk-S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k-S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Audio 4">
            <a:hlinkClick r:id="" action="ppaction://media"/>
            <a:extLst>
              <a:ext uri="{FF2B5EF4-FFF2-40B4-BE49-F238E27FC236}">
                <a16:creationId xmlns:a16="http://schemas.microsoft.com/office/drawing/2014/main" id="{E62C97C1-979C-4C89-A12B-A786AEA599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8114349"/>
      </p:ext>
    </p:extLst>
  </p:cSld>
  <p:clrMapOvr>
    <a:masterClrMapping/>
  </p:clrMapOvr>
  <mc:AlternateContent xmlns:mc="http://schemas.openxmlformats.org/markup-compatibility/2006">
    <mc:Choice xmlns:p14="http://schemas.microsoft.com/office/powerpoint/2010/main" Requires="p14">
      <p:transition spd="slow" p14:dur="2000" advTm="119072"/>
    </mc:Choice>
    <mc:Fallback>
      <p:transition spd="slow" advTm="119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170" x="4171950" y="6213475"/>
          <p14:tracePt t="1178" x="4171950" y="6205538"/>
          <p14:tracePt t="1187" x="4171950" y="6188075"/>
          <p14:tracePt t="1190" x="4179888" y="6172200"/>
          <p14:tracePt t="1204" x="4179888" y="6156325"/>
          <p14:tracePt t="1210" x="4179888" y="6146800"/>
          <p14:tracePt t="1219" x="4179888" y="6130925"/>
          <p14:tracePt t="1226" x="4179888" y="6105525"/>
          <p14:tracePt t="1236" x="4162425" y="6064250"/>
          <p14:tracePt t="1242" x="4146550" y="6040438"/>
          <p14:tracePt t="1252" x="4121150" y="6007100"/>
          <p14:tracePt t="1258" x="4079875" y="5957888"/>
          <p14:tracePt t="1262" x="4022725" y="5883275"/>
          <p14:tracePt t="1274" x="3973513" y="5816600"/>
          <p14:tracePt t="1283" x="3924300" y="5734050"/>
          <p14:tracePt t="1290" x="3883025" y="5626100"/>
          <p14:tracePt t="1299" x="3841750" y="5519738"/>
          <p14:tracePt t="1306" x="3816350" y="5403850"/>
          <p14:tracePt t="1320" x="3798888" y="5295900"/>
          <p14:tracePt t="1322" x="3775075" y="5205413"/>
          <p14:tracePt t="1330" x="3767138" y="5138738"/>
          <p14:tracePt t="1336" x="3767138" y="5089525"/>
          <p14:tracePt t="1342" x="3767138" y="5056188"/>
          <p14:tracePt t="1355" x="3775075" y="5024438"/>
          <p14:tracePt t="1362" x="3775075" y="4999038"/>
          <p14:tracePt t="1368" x="3775075" y="4973638"/>
          <p14:tracePt t="1374" x="3783013" y="4949825"/>
          <p14:tracePt t="1387" x="3783013" y="4916488"/>
          <p14:tracePt t="1394" x="3783013" y="4883150"/>
          <p14:tracePt t="1403" x="3783013" y="4841875"/>
          <p14:tracePt t="1410" x="3783013" y="4808538"/>
          <p14:tracePt t="1414" x="3783013" y="4759325"/>
          <p14:tracePt t="1426" x="3783013" y="4718050"/>
          <p14:tracePt t="1435" x="3783013" y="4684713"/>
          <p14:tracePt t="1442" x="3783013" y="4668838"/>
          <p14:tracePt t="1458" x="3783013" y="4660900"/>
          <p14:tracePt t="1464" x="3798888" y="4660900"/>
          <p14:tracePt t="4898" x="3824288" y="4660900"/>
          <p14:tracePt t="4907" x="3841750" y="4660900"/>
          <p14:tracePt t="4910" x="3857625" y="4660900"/>
          <p14:tracePt t="4924" x="3865563" y="4668838"/>
          <p14:tracePt t="4950" x="3857625" y="4676775"/>
          <p14:tracePt t="4962" x="3832225" y="4684713"/>
          <p14:tracePt t="4971" x="3775075" y="4702175"/>
          <p14:tracePt t="4978" x="3659188" y="4725988"/>
          <p14:tracePt t="4988" x="3460750" y="4784725"/>
          <p14:tracePt t="4991" x="3187700" y="4883150"/>
          <p14:tracePt t="5005" x="2825750" y="5032375"/>
          <p14:tracePt t="5010" x="2436813" y="5189538"/>
          <p14:tracePt t="5019" x="2065338" y="5370513"/>
          <p14:tracePt t="5026" x="1717675" y="5561013"/>
          <p14:tracePt t="5034" x="1363663" y="5767388"/>
          <p14:tracePt t="5040" x="1073150" y="5948363"/>
          <p14:tracePt t="5050" x="701675" y="6146800"/>
          <p14:tracePt t="5058" x="347663" y="6337300"/>
          <p14:tracePt t="5066" x="0" y="6510338"/>
          <p14:tracePt t="5771" x="149225" y="6667500"/>
          <p14:tracePt t="5778" x="231775" y="6643688"/>
          <p14:tracePt t="5787" x="306388" y="6626225"/>
          <p14:tracePt t="5794" x="363538" y="6592888"/>
          <p14:tracePt t="5798" x="438150" y="6551613"/>
          <p14:tracePt t="5810" x="528638" y="6527800"/>
          <p14:tracePt t="5818" x="627063" y="6494463"/>
          <p14:tracePt t="5826" x="760413" y="6453188"/>
          <p14:tracePt t="5834" x="866775" y="6419850"/>
          <p14:tracePt t="5842" x="1031875" y="6396038"/>
          <p14:tracePt t="5845" x="1206500" y="6354763"/>
          <p14:tracePt t="5857" x="1420813" y="6321425"/>
          <p14:tracePt t="5866" x="1619250" y="6280150"/>
          <p14:tracePt t="5874" x="1817688" y="6229350"/>
          <p14:tracePt t="5890" x="2130425" y="6138863"/>
          <p14:tracePt t="5894" x="2238375" y="6105525"/>
          <p14:tracePt t="5907" x="2362200" y="6064250"/>
          <p14:tracePt t="5914" x="2452688" y="6048375"/>
          <p14:tracePt t="5923" x="2519363" y="6032500"/>
          <p14:tracePt t="5930" x="2576513" y="6015038"/>
          <p14:tracePt t="5934" x="2627313" y="5999163"/>
          <p14:tracePt t="5946" x="2684463" y="5965825"/>
          <p14:tracePt t="5957" x="2741613" y="5924550"/>
          <p14:tracePt t="5962" x="2792413" y="5883275"/>
          <p14:tracePt t="5972" x="2857500" y="5834063"/>
          <p14:tracePt t="5978" x="2940050" y="5792788"/>
          <p14:tracePt t="5982" x="3014663" y="5751513"/>
          <p14:tracePt t="5994" x="3081338" y="5710238"/>
          <p14:tracePt t="6002" x="3130550" y="5676900"/>
          <p14:tracePt t="6010" x="3179763" y="5643563"/>
          <p14:tracePt t="6018" x="3187700" y="5635625"/>
          <p14:tracePt t="6024" x="3213100" y="5610225"/>
          <p14:tracePt t="6034" x="3246438" y="5594350"/>
          <p14:tracePt t="6042" x="3262313" y="5568950"/>
          <p14:tracePt t="6050" x="3270250" y="5568950"/>
          <p14:tracePt t="6074" x="3279775" y="5568950"/>
          <p14:tracePt t="6322" x="3287713" y="5568950"/>
          <p14:tracePt t="6326" x="3303588" y="5553075"/>
          <p14:tracePt t="6339" x="3328988" y="5502275"/>
          <p14:tracePt t="6346" x="3344863" y="5461000"/>
          <p14:tracePt t="6356" x="3362325" y="5370513"/>
          <p14:tracePt t="6362" x="3386138" y="5272088"/>
          <p14:tracePt t="6366" x="3395663" y="5164138"/>
          <p14:tracePt t="6378" x="3419475" y="5048250"/>
          <p14:tracePt t="6389" x="3444875" y="4949825"/>
          <p14:tracePt t="6396" x="3460750" y="4849813"/>
          <p14:tracePt t="6402" x="3494088" y="4751388"/>
          <p14:tracePt t="6410" x="3509963" y="4651375"/>
          <p14:tracePt t="6414" x="3527425" y="4535488"/>
          <p14:tracePt t="6426" x="3535363" y="4429125"/>
          <p14:tracePt t="6434" x="3543300" y="4305300"/>
          <p14:tracePt t="6442" x="3543300" y="4197350"/>
          <p14:tracePt t="6450" x="3543300" y="4098925"/>
          <p14:tracePt t="6456" x="3543300" y="4016375"/>
          <p14:tracePt t="6466" x="3535363" y="3924300"/>
          <p14:tracePt t="6475" x="3519488" y="3825875"/>
          <p14:tracePt t="6482" x="3478213" y="3735388"/>
          <p14:tracePt t="6492" x="3444875" y="3643313"/>
          <p14:tracePt t="6498" x="3411538" y="3536950"/>
          <p14:tracePt t="6502" x="3378200" y="3429000"/>
          <p14:tracePt t="6514" x="3336925" y="3279775"/>
          <p14:tracePt t="6524" x="3321050" y="3155950"/>
          <p14:tracePt t="6530" x="3313113" y="3065463"/>
          <p14:tracePt t="6540" x="3313113" y="2990850"/>
          <p14:tracePt t="6546" x="3313113" y="2916238"/>
          <p14:tracePt t="6550" x="3313113" y="2859088"/>
          <p14:tracePt t="6562" x="3313113" y="2800350"/>
          <p14:tracePt t="6573" x="3313113" y="2759075"/>
          <p14:tracePt t="6578" x="3313113" y="2709863"/>
          <p14:tracePt t="6587" x="3313113" y="2660650"/>
          <p14:tracePt t="6592" x="3313113" y="2603500"/>
          <p14:tracePt t="6603" x="3313113" y="2544763"/>
          <p14:tracePt t="6610" x="3313113" y="2487613"/>
          <p14:tracePt t="6618" x="3313113" y="2420938"/>
          <p14:tracePt t="6626" x="3313113" y="2354263"/>
          <p14:tracePt t="6634" x="3313113" y="2289175"/>
          <p14:tracePt t="6640" x="3321050" y="2247900"/>
          <p14:tracePt t="6650" x="3336925" y="2206625"/>
          <p14:tracePt t="6659" x="3344863" y="2173288"/>
          <p14:tracePt t="6666" x="3362325" y="2139950"/>
          <p14:tracePt t="6676" x="3386138" y="2114550"/>
          <p14:tracePt t="6678" x="3411538" y="2082800"/>
          <p14:tracePt t="6692" x="3444875" y="2041525"/>
          <p14:tracePt t="6698" x="3468688" y="2016125"/>
          <p14:tracePt t="6708" x="3486150" y="1974850"/>
          <p14:tracePt t="6714" x="3519488" y="1933575"/>
          <p14:tracePt t="6724" x="3543300" y="1900238"/>
          <p14:tracePt t="6728" x="3576638" y="1851025"/>
          <p14:tracePt t="6740" x="3609975" y="1817688"/>
          <p14:tracePt t="6746" x="3633788" y="1792288"/>
          <p14:tracePt t="6756" x="3667125" y="1784350"/>
          <p14:tracePt t="6762" x="3692525" y="1760538"/>
          <p14:tracePt t="6766" x="3716338" y="1743075"/>
          <p14:tracePt t="6778" x="3749675" y="1719263"/>
          <p14:tracePt t="6787" x="3808413" y="1693863"/>
          <p14:tracePt t="6794" x="3898900" y="1668463"/>
          <p14:tracePt t="6802" x="4014788" y="1636713"/>
          <p14:tracePt t="6810" x="4138613" y="1619250"/>
          <p14:tracePt t="6814" x="4311650" y="1585913"/>
          <p14:tracePt t="6826" x="4502150" y="1562100"/>
          <p14:tracePt t="6834" x="4683125" y="1544638"/>
          <p14:tracePt t="6844" x="4873625" y="1528763"/>
          <p14:tracePt t="6850" x="5038725" y="1511300"/>
          <p14:tracePt t="6856" x="5162550" y="1503363"/>
          <p14:tracePt t="6866" x="5245100" y="1503363"/>
          <p14:tracePt t="6876" x="5319713" y="1503363"/>
          <p14:tracePt t="6892" x="5468938" y="1495425"/>
          <p14:tracePt t="6898" x="5551488" y="1487488"/>
          <p14:tracePt t="6902" x="5657850" y="1487488"/>
          <p14:tracePt t="6914" x="5773738" y="1487488"/>
          <p14:tracePt t="6924" x="5915025" y="1487488"/>
          <p14:tracePt t="6930" x="6070600" y="1487488"/>
          <p14:tracePt t="6940" x="6203950" y="1487488"/>
          <p14:tracePt t="6946" x="6327775" y="1487488"/>
          <p14:tracePt t="6950" x="6434138" y="1487488"/>
          <p14:tracePt t="6962" x="6526213" y="1487488"/>
          <p14:tracePt t="6973" x="6608763" y="1487488"/>
          <p14:tracePt t="6978" x="6673850" y="1487488"/>
          <p14:tracePt t="6986" x="6748463" y="1487488"/>
          <p14:tracePt t="6992" x="6797675" y="1495425"/>
          <p14:tracePt t="7002" x="6864350" y="1495425"/>
          <p14:tracePt t="7010" x="6954838" y="1503363"/>
          <p14:tracePt t="7018" x="7045325" y="1511300"/>
          <p14:tracePt t="7026" x="7119938" y="1511300"/>
          <p14:tracePt t="7034" x="7202488" y="1520825"/>
          <p14:tracePt t="7040" x="7269163" y="1528763"/>
          <p14:tracePt t="7050" x="7302500" y="1544638"/>
          <p14:tracePt t="7060" x="7310438" y="1544638"/>
          <p14:tracePt t="7091" x="7310438" y="1554163"/>
          <p14:tracePt t="7114" x="7326313" y="1554163"/>
          <p14:tracePt t="7139" x="7334250" y="1554163"/>
          <p14:tracePt t="7162" x="7351713" y="1554163"/>
          <p14:tracePt t="7250" x="7359650" y="1562100"/>
          <p14:tracePt t="7322" x="7359650" y="1554163"/>
          <p14:tracePt t="7326" x="7334250" y="1544638"/>
          <p14:tracePt t="7338" x="7310438" y="1544638"/>
          <p14:tracePt t="7346" x="7292975" y="1544638"/>
          <p14:tracePt t="7357" x="7261225" y="1544638"/>
          <p14:tracePt t="7362" x="7219950" y="1544638"/>
          <p14:tracePt t="7366" x="7169150" y="1544638"/>
          <p14:tracePt t="7378" x="7127875" y="1544638"/>
          <p14:tracePt t="7386" x="7070725" y="1544638"/>
          <p14:tracePt t="7394" x="7004050" y="1544638"/>
          <p14:tracePt t="7402" x="6931025" y="1544638"/>
          <p14:tracePt t="7410" x="6838950" y="1544638"/>
          <p14:tracePt t="7415" x="6748463" y="1554163"/>
          <p14:tracePt t="7426" x="6665913" y="1570038"/>
          <p14:tracePt t="7434" x="6550025" y="1585913"/>
          <p14:tracePt t="7442" x="6451600" y="1611313"/>
          <p14:tracePt t="7450" x="6343650" y="1619250"/>
          <p14:tracePt t="7456" x="6219825" y="1627188"/>
          <p14:tracePt t="7469" x="6111875" y="1644650"/>
          <p14:tracePt t="7477" x="5972175" y="1652588"/>
          <p14:tracePt t="7483" x="5864225" y="1660525"/>
          <p14:tracePt t="7492" x="5773738" y="1677988"/>
          <p14:tracePt t="7498" x="5699125" y="1677988"/>
          <p14:tracePt t="7502" x="5634038" y="1677988"/>
          <p14:tracePt t="7514" x="5583238" y="1677988"/>
          <p14:tracePt t="7523" x="5551488" y="1677988"/>
          <p14:tracePt t="7590" x="5534025" y="1677988"/>
          <p14:tracePt t="7602" x="5526088" y="1677988"/>
          <p14:tracePt t="7642" x="5510213" y="1677988"/>
          <p14:tracePt t="7646" x="5500688" y="1677988"/>
          <p14:tracePt t="7659" x="5468938" y="1677988"/>
          <p14:tracePt t="7666" x="5451475" y="1677988"/>
          <p14:tracePt t="7676" x="5435600" y="1677988"/>
          <p14:tracePt t="7683" x="5418138" y="1677988"/>
          <p14:tracePt t="7686" x="5386388" y="1677988"/>
          <p14:tracePt t="7698" x="5368925" y="1677988"/>
          <p14:tracePt t="7708" x="5353050" y="1685925"/>
          <p14:tracePt t="7724" x="5345113" y="1685925"/>
          <p14:tracePt t="7731" x="5335588" y="1685925"/>
          <p14:tracePt t="7734" x="5327650" y="1685925"/>
          <p14:tracePt t="7755" x="5302250" y="1685925"/>
          <p14:tracePt t="7762" x="5260975" y="1685925"/>
          <p14:tracePt t="7771" x="5229225" y="1685925"/>
          <p14:tracePt t="7776" x="5203825" y="1685925"/>
          <p14:tracePt t="7786" x="5178425" y="1685925"/>
          <p14:tracePt t="7794" x="5146675" y="1685925"/>
          <p14:tracePt t="7802" x="5095875" y="1685925"/>
          <p14:tracePt t="7810" x="5064125" y="1685925"/>
          <p14:tracePt t="7824" x="5054600" y="1685925"/>
          <p14:tracePt t="7914" x="5087938" y="1660525"/>
          <p14:tracePt t="7923" x="5121275" y="1652588"/>
          <p14:tracePt t="7926" x="5162550" y="1644650"/>
          <p14:tracePt t="7938" x="5245100" y="1627188"/>
          <p14:tracePt t="7947" x="5345113" y="1611313"/>
          <p14:tracePt t="7954" x="5435600" y="1595438"/>
          <p14:tracePt t="7962" x="5526088" y="1570038"/>
          <p14:tracePt t="7970" x="5600700" y="1554163"/>
          <p14:tracePt t="7976" x="5675313" y="1536700"/>
          <p14:tracePt t="7986" x="5683250" y="1536700"/>
          <p14:tracePt t="7994" x="5699125" y="1520825"/>
          <p14:tracePt t="8002" x="5716588" y="1511300"/>
          <p14:tracePt t="8010" x="5724525" y="1511300"/>
          <p14:tracePt t="8014" x="5732463" y="1503363"/>
          <p14:tracePt t="8026" x="5740400" y="1503363"/>
          <p14:tracePt t="8034" x="5748338" y="1503363"/>
          <p14:tracePt t="8043" x="5765800" y="1495425"/>
          <p14:tracePt t="8050" x="5781675" y="1495425"/>
          <p14:tracePt t="8060" x="5807075" y="1495425"/>
          <p14:tracePt t="8063" x="5848350" y="1495425"/>
          <p14:tracePt t="8076" x="5889625" y="1495425"/>
          <p14:tracePt t="8082" x="5956300" y="1495425"/>
          <p14:tracePt t="8091" x="6029325" y="1495425"/>
          <p14:tracePt t="8098" x="6121400" y="1495425"/>
          <p14:tracePt t="8102" x="6203950" y="1487488"/>
          <p14:tracePt t="8114" x="6253163" y="1487488"/>
          <p14:tracePt t="8124" x="6286500" y="1487488"/>
          <p14:tracePt t="8130" x="6327775" y="1487488"/>
          <p14:tracePt t="8186" x="6343650" y="1487488"/>
          <p14:tracePt t="8194" x="6351588" y="1487488"/>
          <p14:tracePt t="8202" x="6361113" y="1479550"/>
          <p14:tracePt t="8210" x="6384925" y="1462088"/>
          <p14:tracePt t="8214" x="6402388" y="1462088"/>
          <p14:tracePt t="8227" x="6418263" y="1454150"/>
          <p14:tracePt t="8234" x="6443663" y="1454150"/>
          <p14:tracePt t="8243" x="6459538" y="1446213"/>
          <p14:tracePt t="8250" x="6467475" y="1446213"/>
          <p14:tracePt t="8260" x="6500813" y="1438275"/>
          <p14:tracePt t="8262" x="6500813" y="1428750"/>
          <p14:tracePt t="8276" x="6508750" y="1420813"/>
          <p14:tracePt t="8282" x="6526213" y="1412875"/>
          <p14:tracePt t="8292" x="6542088" y="1397000"/>
          <p14:tracePt t="8298" x="6550025" y="1387475"/>
          <p14:tracePt t="8307" x="6567488" y="1387475"/>
          <p14:tracePt t="8314" x="6575425" y="1379538"/>
          <p14:tracePt t="8323" x="6591300" y="1371600"/>
          <p14:tracePt t="8328" x="6591300" y="1363663"/>
          <p14:tracePt t="8341" x="6599238" y="1355725"/>
          <p14:tracePt t="8355" x="6608763" y="1355725"/>
          <p14:tracePt t="8370" x="6616700" y="1355725"/>
          <p14:tracePt t="8398" x="6624638" y="1346200"/>
          <p14:tracePt t="8434" x="6632575" y="1346200"/>
          <p14:tracePt t="9454" x="6624638" y="1346200"/>
          <p14:tracePt t="9466" x="6591300" y="1346200"/>
          <p14:tracePt t="9476" x="6557963" y="1346200"/>
          <p14:tracePt t="9485" x="6534150" y="1346200"/>
          <p14:tracePt t="9493" x="6526213" y="1346200"/>
          <p14:tracePt t="9618" x="6516688" y="1346200"/>
          <p14:tracePt t="9746" x="6508750" y="1346200"/>
          <p14:tracePt t="10578" x="6484938" y="1346200"/>
          <p14:tracePt t="10586" x="6451600" y="1346200"/>
          <p14:tracePt t="10595" x="6410325" y="1346200"/>
          <p14:tracePt t="10602" x="6392863" y="1346200"/>
          <p14:tracePt t="10611" x="6361113" y="1346200"/>
          <p14:tracePt t="10614" x="6335713" y="1346200"/>
          <p14:tracePt t="10628" x="6294438" y="1346200"/>
          <p14:tracePt t="10634" x="6235700" y="1346200"/>
          <p14:tracePt t="10644" x="6170613" y="1346200"/>
          <p14:tracePt t="10650" x="6129338" y="1346200"/>
          <p14:tracePt t="10660" x="6080125" y="1355725"/>
          <p14:tracePt t="10662" x="6021388" y="1363663"/>
          <p14:tracePt t="10676" x="5956300" y="1371600"/>
          <p14:tracePt t="10682" x="5873750" y="1387475"/>
          <p14:tracePt t="10692" x="5789613" y="1412875"/>
          <p14:tracePt t="10698" x="5699125" y="1420813"/>
          <p14:tracePt t="10702" x="5616575" y="1428750"/>
          <p14:tracePt t="10714" x="5534025" y="1438275"/>
          <p14:tracePt t="10722" x="5451475" y="1446213"/>
          <p14:tracePt t="10730" x="5376863" y="1454150"/>
          <p14:tracePt t="10738" x="5286375" y="1462088"/>
          <p14:tracePt t="10746" x="5187950" y="1470025"/>
          <p14:tracePt t="10750" x="5087938" y="1470025"/>
          <p14:tracePt t="10763" x="4997450" y="1479550"/>
          <p14:tracePt t="10770" x="4914900" y="1479550"/>
          <p14:tracePt t="10779" x="4848225" y="1479550"/>
          <p14:tracePt t="10786" x="4765675" y="1479550"/>
          <p14:tracePt t="10793" x="4691063" y="1487488"/>
          <p14:tracePt t="10802" x="4608513" y="1495425"/>
          <p14:tracePt t="10812" x="4502150" y="1495425"/>
          <p14:tracePt t="10818" x="4386263" y="1495425"/>
          <p14:tracePt t="10828" x="4262438" y="1495425"/>
          <p14:tracePt t="10834" x="4130675" y="1495425"/>
          <p14:tracePt t="10838" x="4006850" y="1503363"/>
          <p14:tracePt t="10850" x="3873500" y="1520825"/>
          <p14:tracePt t="10860" x="3749675" y="1528763"/>
          <p14:tracePt t="10866" x="3633788" y="1536700"/>
          <p14:tracePt t="10877" x="3519488" y="1536700"/>
          <p14:tracePt t="10882" x="3411538" y="1536700"/>
          <p14:tracePt t="10892" x="3321050" y="1544638"/>
          <p14:tracePt t="10912" x="3171825" y="1544638"/>
          <p14:tracePt t="10914" x="3105150" y="1544638"/>
          <p14:tracePt t="10923" x="3022600" y="1554163"/>
          <p14:tracePt t="10929" x="2940050" y="1554163"/>
          <p14:tracePt t="10938" x="2841625" y="1554163"/>
          <p14:tracePt t="10946" x="2733675" y="1554163"/>
          <p14:tracePt t="10954" x="2609850" y="1554163"/>
          <p14:tracePt t="10962" x="2486025" y="1554163"/>
          <p14:tracePt t="10970" x="2354263" y="1554163"/>
          <p14:tracePt t="10979" x="2238375" y="1562100"/>
          <p14:tracePt t="10986" x="2114550" y="1570038"/>
          <p14:tracePt t="10996" x="2006600" y="1577975"/>
          <p14:tracePt t="11002" x="1908175" y="1585913"/>
          <p14:tracePt t="11013" x="1817688" y="1595438"/>
          <p14:tracePt t="11014" x="1725613" y="1603375"/>
          <p14:tracePt t="11028" x="1627188" y="1619250"/>
          <p14:tracePt t="11034" x="1544638" y="1619250"/>
          <p14:tracePt t="11044" x="1462088" y="1627188"/>
          <p14:tracePt t="11050" x="1395413" y="1636713"/>
          <p14:tracePt t="11060" x="1330325" y="1644650"/>
          <p14:tracePt t="11063" x="1271588" y="1652588"/>
          <p14:tracePt t="11076" x="1206500" y="1660525"/>
          <p14:tracePt t="11082" x="1147763" y="1668463"/>
          <p14:tracePt t="11093" x="1082675" y="1677988"/>
          <p14:tracePt t="11098" x="1008063" y="1693863"/>
          <p14:tracePt t="11102" x="941388" y="1701800"/>
          <p14:tracePt t="11114" x="858838" y="1709738"/>
          <p14:tracePt t="11122" x="750888" y="1727200"/>
          <p14:tracePt t="11130" x="677863" y="1735138"/>
          <p14:tracePt t="11138" x="595313" y="1751013"/>
          <p14:tracePt t="11147" x="544513" y="1760538"/>
          <p14:tracePt t="11150" x="503238" y="1760538"/>
          <p14:tracePt t="11162" x="471488" y="1768475"/>
          <p14:tracePt t="11170" x="438150" y="1768475"/>
          <p14:tracePt t="11180" x="420688" y="1776413"/>
          <p14:tracePt t="11186" x="404813" y="1776413"/>
          <p14:tracePt t="11193" x="396875" y="1784350"/>
          <p14:tracePt t="11202" x="371475" y="1801813"/>
          <p14:tracePt t="11212" x="347663" y="1801813"/>
          <p14:tracePt t="11218" x="314325" y="1809750"/>
          <p14:tracePt t="11228" x="288925" y="1809750"/>
          <p14:tracePt t="11234" x="265113" y="1809750"/>
          <p14:tracePt t="11238" x="255588" y="1817688"/>
          <p14:tracePt t="11250" x="255588" y="1825625"/>
          <p14:tracePt t="11260" x="239713" y="1825625"/>
          <p14:tracePt t="11307" x="239713" y="1843088"/>
          <p14:tracePt t="11312" x="247650" y="1843088"/>
          <p14:tracePt t="11322" x="265113" y="1858963"/>
          <p14:tracePt t="11330" x="296863" y="1858963"/>
          <p14:tracePt t="11338" x="322263" y="1858963"/>
          <p14:tracePt t="11346" x="363538" y="1858963"/>
          <p14:tracePt t="11354" x="438150" y="1858963"/>
          <p14:tracePt t="11360" x="536575" y="1858963"/>
          <p14:tracePt t="11370" x="660400" y="1858963"/>
          <p14:tracePt t="11380" x="793750" y="1858963"/>
          <p14:tracePt t="11386" x="925513" y="1858963"/>
          <p14:tracePt t="11396" x="1090613" y="1858963"/>
          <p14:tracePt t="11398" x="1247775" y="1858963"/>
          <p14:tracePt t="11412" x="1446213" y="1858963"/>
          <p14:tracePt t="11418" x="1676400" y="1858963"/>
          <p14:tracePt t="11429" x="1924050" y="1858963"/>
          <p14:tracePt t="11434" x="2212975" y="1858963"/>
          <p14:tracePt t="11445" x="2552700" y="1858963"/>
          <p14:tracePt t="11446" x="2908300" y="1858963"/>
          <p14:tracePt t="11462" x="3221038" y="1858963"/>
          <p14:tracePt t="11467" x="3535363" y="1866900"/>
          <p14:tracePt t="11479" x="3849688" y="1866900"/>
          <p14:tracePt t="11482" x="4162425" y="1866900"/>
          <p14:tracePt t="11493" x="4435475" y="1866900"/>
          <p14:tracePt t="11498" x="4641850" y="1866900"/>
          <p14:tracePt t="11506" x="4814888" y="1866900"/>
          <p14:tracePt t="11514" x="4981575" y="1866900"/>
          <p14:tracePt t="11522" x="5154613" y="1866900"/>
          <p14:tracePt t="11530" x="5360988" y="1866900"/>
          <p14:tracePt t="11534" x="5567363" y="1866900"/>
          <p14:tracePt t="11546" x="5789613" y="1866900"/>
          <p14:tracePt t="11554" x="6013450" y="1866900"/>
          <p14:tracePt t="11563" x="6235700" y="1866900"/>
          <p14:tracePt t="11570" x="6484938" y="1866900"/>
          <p14:tracePt t="11579" x="6715125" y="1866900"/>
          <p14:tracePt t="11586" x="6913563" y="1866900"/>
          <p14:tracePt t="11595" x="7096125" y="1866900"/>
          <p14:tracePt t="11602" x="7210425" y="1866900"/>
          <p14:tracePt t="11612" x="7334250" y="1866900"/>
          <p14:tracePt t="11618" x="7442200" y="1866900"/>
          <p14:tracePt t="11622" x="7542213" y="1858963"/>
          <p14:tracePt t="11634" x="7656513" y="1843088"/>
          <p14:tracePt t="11645" x="7764463" y="1833563"/>
          <p14:tracePt t="11650" x="7921625" y="1825625"/>
          <p14:tracePt t="11660" x="8037513" y="1817688"/>
          <p14:tracePt t="11666" x="8153400" y="1792288"/>
          <p14:tracePt t="11670" x="8251825" y="1776413"/>
          <p14:tracePt t="11682" x="8326438" y="1768475"/>
          <p14:tracePt t="11691" x="8408988" y="1751013"/>
          <p14:tracePt t="11698" x="8450263" y="1743075"/>
          <p14:tracePt t="11722" x="8466138" y="1743075"/>
          <p14:tracePt t="11730" x="8466138" y="1735138"/>
          <p14:tracePt t="11754" x="8475663" y="1735138"/>
          <p14:tracePt t="11882" x="8466138" y="1735138"/>
          <p14:tracePt t="11890" x="8458200" y="1735138"/>
          <p14:tracePt t="11896" x="8442325" y="1735138"/>
          <p14:tracePt t="11906" x="8416925" y="1727200"/>
          <p14:tracePt t="11914" x="8408988" y="1727200"/>
          <p14:tracePt t="11922" x="8401050" y="1719263"/>
          <p14:tracePt t="11930" x="8383588" y="1719263"/>
          <p14:tracePt t="11938" x="8367713" y="1719263"/>
          <p14:tracePt t="11945" x="8334375" y="1719263"/>
          <p14:tracePt t="11954" x="8293100" y="1709738"/>
          <p14:tracePt t="11963" x="8267700" y="1709738"/>
          <p14:tracePt t="11970" x="8218488" y="1701800"/>
          <p14:tracePt t="11979" x="8169275" y="1701800"/>
          <p14:tracePt t="11982" x="8094663" y="1685925"/>
          <p14:tracePt t="11997" x="8045450" y="1677988"/>
          <p14:tracePt t="12002" x="7996238" y="1668463"/>
          <p14:tracePt t="12012" x="7947025" y="1660525"/>
          <p14:tracePt t="12018" x="7913688" y="1644650"/>
          <p14:tracePt t="12028" x="7905750" y="1644650"/>
          <p14:tracePt t="12031" x="7888288" y="1636713"/>
          <p14:tracePt t="12045" x="7862888" y="1636713"/>
          <p14:tracePt t="12061" x="7839075" y="1627188"/>
          <p14:tracePt t="12066" x="7813675" y="1619250"/>
          <p14:tracePt t="12077" x="7797800" y="1619250"/>
          <p14:tracePt t="12083" x="7756525" y="1619250"/>
          <p14:tracePt t="12091" x="7715250" y="1611313"/>
          <p14:tracePt t="12098" x="7689850" y="1611313"/>
          <p14:tracePt t="12106" x="7673975" y="1611313"/>
          <p14:tracePt t="12114" x="7640638" y="1611313"/>
          <p14:tracePt t="12118" x="7607300" y="1603375"/>
          <p14:tracePt t="12130" x="7583488" y="1603375"/>
          <p14:tracePt t="12138" x="7566025" y="1603375"/>
          <p14:tracePt t="12147" x="7550150" y="1603375"/>
          <p14:tracePt t="12154" x="7532688" y="1603375"/>
          <p14:tracePt t="12163" x="7500938" y="1603375"/>
          <p14:tracePt t="12170" x="7475538" y="1603375"/>
          <p14:tracePt t="12179" x="7450138" y="1603375"/>
          <p14:tracePt t="12186" x="7418388" y="1603375"/>
          <p14:tracePt t="12196" x="7392988" y="1603375"/>
          <p14:tracePt t="12202" x="7367588" y="1603375"/>
          <p14:tracePt t="12206" x="7326313" y="1603375"/>
          <p14:tracePt t="12218" x="7310438" y="1603375"/>
          <p14:tracePt t="12228" x="7277100" y="1603375"/>
          <p14:tracePt t="12234" x="7251700" y="1603375"/>
          <p14:tracePt t="12244" x="7235825" y="1603375"/>
          <p14:tracePt t="12250" x="7210425" y="1603375"/>
          <p14:tracePt t="12254" x="7178675" y="1603375"/>
          <p14:tracePt t="12266" x="7145338" y="1603375"/>
          <p14:tracePt t="12278" x="7112000" y="1603375"/>
          <p14:tracePt t="12282" x="7104063" y="1603375"/>
          <p14:tracePt t="12291" x="7078663" y="1603375"/>
          <p14:tracePt t="12295" x="7070725" y="1595438"/>
          <p14:tracePt t="12330" x="7062788" y="1585913"/>
          <p14:tracePt t="12354" x="7062788" y="1577975"/>
          <p14:tracePt t="12370" x="7062788" y="1562100"/>
          <p14:tracePt t="12380" x="7062788" y="1554163"/>
          <p14:tracePt t="12390" x="7062788" y="1544638"/>
          <p14:tracePt t="12402" x="7062788" y="1536700"/>
          <p14:tracePt t="12412" x="7045325" y="1520825"/>
          <p14:tracePt t="12418" x="7045325" y="1511300"/>
          <p14:tracePt t="12434" x="7045325" y="1503363"/>
          <p14:tracePt t="12444" x="7045325" y="1487488"/>
          <p14:tracePt t="12461" x="7045325" y="1470025"/>
          <p14:tracePt t="12482" x="7054850" y="1462088"/>
          <p14:tracePt t="12594" x="7054850" y="1454150"/>
          <p14:tracePt t="12694" x="7054850" y="1446213"/>
          <p14:tracePt t="12714" x="7054850" y="1438275"/>
          <p14:tracePt t="12734" x="7054850" y="1428750"/>
          <p14:tracePt t="12763" x="7054850" y="1420813"/>
          <p14:tracePt t="12780" x="7054850" y="1412875"/>
          <p14:tracePt t="12786" x="7054850" y="1397000"/>
          <p14:tracePt t="12994" x="7054850" y="1387475"/>
          <p14:tracePt t="13014" x="7037388" y="1387475"/>
          <p14:tracePt t="13026" x="7029450" y="1387475"/>
          <p14:tracePt t="13034" x="6996113" y="1387475"/>
          <p14:tracePt t="13043" x="6972300" y="1387475"/>
          <p14:tracePt t="13050" x="6931025" y="1387475"/>
          <p14:tracePt t="13061" x="6913563" y="1397000"/>
          <p14:tracePt t="13064" x="6897688" y="1397000"/>
          <p14:tracePt t="13074" x="6872288" y="1397000"/>
          <p14:tracePt t="13083" x="6846888" y="1397000"/>
          <p14:tracePt t="13090" x="6838950" y="1397000"/>
          <p14:tracePt t="13098" x="6831013" y="1397000"/>
          <p14:tracePt t="13114" x="6815138" y="1397000"/>
          <p14:tracePt t="13122" x="6789738" y="1397000"/>
          <p14:tracePt t="13130" x="6781800" y="1397000"/>
          <p14:tracePt t="13138" x="6756400" y="1404938"/>
          <p14:tracePt t="13147" x="6740525" y="1420813"/>
          <p14:tracePt t="13154" x="6699250" y="1428750"/>
          <p14:tracePt t="13164" x="6681788" y="1446213"/>
          <p14:tracePt t="13166" x="6665913" y="1462088"/>
          <p14:tracePt t="13179" x="6624638" y="1470025"/>
          <p14:tracePt t="13186" x="6608763" y="1487488"/>
          <p14:tracePt t="13196" x="6583363" y="1495425"/>
          <p14:tracePt t="13202" x="6567488" y="1511300"/>
          <p14:tracePt t="13212" x="6516688" y="1536700"/>
          <p14:tracePt t="13215" x="6475413" y="1554163"/>
          <p14:tracePt t="13228" x="6451600" y="1554163"/>
          <p14:tracePt t="13234" x="6410325" y="1570038"/>
          <p14:tracePt t="13245" x="6343650" y="1577975"/>
          <p14:tracePt t="13250" x="6261100" y="1595438"/>
          <p14:tracePt t="13254" x="6194425" y="1611313"/>
          <p14:tracePt t="13266" x="6129338" y="1627188"/>
          <p14:tracePt t="13275" x="6062663" y="1644650"/>
          <p14:tracePt t="13282" x="5980113" y="1668463"/>
          <p14:tracePt t="13290" x="5889625" y="1693863"/>
          <p14:tracePt t="13298" x="5799138" y="1719263"/>
          <p14:tracePt t="13302" x="5699125" y="1768475"/>
          <p14:tracePt t="13314" x="5592763" y="1809750"/>
          <p14:tracePt t="13322" x="5476875" y="1858963"/>
          <p14:tracePt t="13331" x="5368925" y="1917700"/>
          <p14:tracePt t="13338" x="5270500" y="1966913"/>
          <p14:tracePt t="13348" x="5178425" y="2000250"/>
          <p14:tracePt t="13354" x="5095875" y="2032000"/>
          <p14:tracePt t="13364" x="5030788" y="2065338"/>
          <p14:tracePt t="13370" x="4956175" y="2098675"/>
          <p14:tracePt t="13380" x="4899025" y="2124075"/>
          <p14:tracePt t="13386" x="4848225" y="2147888"/>
          <p14:tracePt t="13390" x="4814888" y="2173288"/>
          <p14:tracePt t="13402" x="4765675" y="2189163"/>
          <p14:tracePt t="13412" x="4716463" y="2206625"/>
          <p14:tracePt t="13418" x="4675188" y="2222500"/>
          <p14:tracePt t="13428" x="4649788" y="2222500"/>
          <p14:tracePt t="13434" x="4625975" y="2239963"/>
          <p14:tracePt t="16246" x="4625975" y="2230438"/>
          <p14:tracePt t="16258" x="4633913" y="2230438"/>
          <p14:tracePt t="16266" x="4641850" y="2222500"/>
          <p14:tracePt t="16283" x="4649788" y="2222500"/>
          <p14:tracePt t="16306" x="4659313" y="2222500"/>
          <p14:tracePt t="16338" x="4659313" y="2214563"/>
          <p14:tracePt t="16394" x="4667250" y="2206625"/>
          <p14:tracePt t="16402" x="4675188" y="2206625"/>
          <p14:tracePt t="16418" x="4683125" y="2197100"/>
          <p14:tracePt t="16442" x="4691063" y="2189163"/>
          <p14:tracePt t="16450" x="4708525" y="2189163"/>
          <p14:tracePt t="16458" x="4732338" y="2181225"/>
          <p14:tracePt t="16470" x="4732338" y="2173288"/>
          <p14:tracePt t="16483" x="4749800" y="2173288"/>
          <p14:tracePt t="16490" x="4765675" y="2173288"/>
          <p14:tracePt t="16506" x="4783138" y="2165350"/>
          <p14:tracePt t="16516" x="4799013" y="2165350"/>
          <p14:tracePt t="16522" x="4824413" y="2165350"/>
          <p14:tracePt t="16532" x="4840288" y="2165350"/>
          <p14:tracePt t="16538" x="4857750" y="2155825"/>
          <p14:tracePt t="16547" x="4873625" y="2155825"/>
          <p14:tracePt t="16554" x="4889500" y="2147888"/>
          <p14:tracePt t="16558" x="4906963" y="2139950"/>
          <p14:tracePt t="17106" x="4899025" y="2139950"/>
          <p14:tracePt t="17218" x="4906963" y="2139950"/>
          <p14:tracePt t="17234" x="4922838" y="2139950"/>
          <p14:tracePt t="17242" x="4940300" y="2139950"/>
          <p14:tracePt t="17250" x="4972050" y="2124075"/>
          <p14:tracePt t="17258" x="4989513" y="2106613"/>
          <p14:tracePt t="17267" x="5013325" y="2090738"/>
          <p14:tracePt t="17274" x="5030788" y="2082800"/>
          <p14:tracePt t="17284" x="5054600" y="2073275"/>
          <p14:tracePt t="17290" x="5064125" y="2065338"/>
          <p14:tracePt t="17299" x="5080000" y="2057400"/>
          <p14:tracePt t="17306" x="5105400" y="2032000"/>
          <p14:tracePt t="17310" x="5137150" y="2016125"/>
          <p14:tracePt t="17322" x="5170488" y="1990725"/>
          <p14:tracePt t="17332" x="5195888" y="1982788"/>
          <p14:tracePt t="17338" x="5237163" y="1958975"/>
          <p14:tracePt t="17348" x="5253038" y="1949450"/>
          <p14:tracePt t="17364" x="5260975" y="1941513"/>
          <p14:tracePt t="17394" x="5270500" y="1941513"/>
          <p14:tracePt t="17410" x="5278438" y="1933575"/>
          <p14:tracePt t="17418" x="5278438" y="1925638"/>
          <p14:tracePt t="17425" x="5294313" y="1908175"/>
          <p14:tracePt t="17442" x="5311775" y="1900238"/>
          <p14:tracePt t="17449" x="5311775" y="1892300"/>
          <p14:tracePt t="17458" x="5327650" y="1884363"/>
          <p14:tracePt t="17466" x="5353050" y="1858963"/>
          <p14:tracePt t="17473" x="5360988" y="1851025"/>
          <p14:tracePt t="17482" x="5394325" y="1825625"/>
          <p14:tracePt t="17489" x="5410200" y="1809750"/>
          <p14:tracePt t="17499" x="5435600" y="1792288"/>
          <p14:tracePt t="17505" x="5476875" y="1776413"/>
          <p14:tracePt t="17515" x="5492750" y="1760538"/>
          <p14:tracePt t="17518" x="5526088" y="1743075"/>
          <p14:tracePt t="17531" x="5551488" y="1735138"/>
          <p14:tracePt t="17538" x="5600700" y="1701800"/>
          <p14:tracePt t="17548" x="5608638" y="1693863"/>
          <p14:tracePt t="17554" x="5624513" y="1693863"/>
          <p14:tracePt t="17564" x="5624513" y="1685925"/>
          <p14:tracePt t="17581" x="5634038" y="1685925"/>
          <p14:tracePt t="18362" x="5616575" y="1719263"/>
          <p14:tracePt t="18370" x="5608638" y="1735138"/>
          <p14:tracePt t="18378" x="5583238" y="1776413"/>
          <p14:tracePt t="18386" x="5551488" y="1825625"/>
          <p14:tracePt t="18394" x="5484813" y="1884363"/>
          <p14:tracePt t="18402" x="5410200" y="1949450"/>
          <p14:tracePt t="18410" x="5335588" y="2032000"/>
          <p14:tracePt t="18418" x="5253038" y="2132013"/>
          <p14:tracePt t="18422" x="5146675" y="2222500"/>
          <p14:tracePt t="18436" x="5064125" y="2312988"/>
          <p14:tracePt t="18442" x="4948238" y="2413000"/>
          <p14:tracePt t="18452" x="4832350" y="2511425"/>
          <p14:tracePt t="18458" x="4708525" y="2627313"/>
          <p14:tracePt t="18468" x="4592638" y="2709863"/>
          <p14:tracePt t="18474" x="4468813" y="2809875"/>
          <p14:tracePt t="18484" x="4386263" y="2859088"/>
          <p14:tracePt t="18490" x="4295775" y="2941638"/>
          <p14:tracePt t="18500" x="4213225" y="2998788"/>
          <p14:tracePt t="18506" x="4138613" y="3065463"/>
          <p14:tracePt t="18510" x="4064000" y="3148013"/>
          <p14:tracePt t="18523" x="3981450" y="3255963"/>
          <p14:tracePt t="18532" x="3906838" y="3346450"/>
          <p14:tracePt t="18538" x="3816350" y="3454400"/>
          <p14:tracePt t="18548" x="3741738" y="3536950"/>
          <p14:tracePt t="18554" x="3643313" y="3635375"/>
          <p14:tracePt t="18558" x="3543300" y="3759200"/>
          <p14:tracePt t="18570" x="3468688" y="3859213"/>
          <p14:tracePt t="18578" x="3403600" y="3941763"/>
          <p14:tracePt t="18586" x="3344863" y="4006850"/>
          <p14:tracePt t="18594" x="3287713" y="4081463"/>
          <p14:tracePt t="18602" x="3238500" y="4130675"/>
          <p14:tracePt t="18610" x="3187700" y="4189413"/>
          <p14:tracePt t="18618" x="3130550" y="4230688"/>
          <p14:tracePt t="18626" x="3097213" y="4254500"/>
          <p14:tracePt t="18634" x="3048000" y="4305300"/>
          <p14:tracePt t="18642" x="2998788" y="4338638"/>
          <p14:tracePt t="18648" x="2932113" y="4362450"/>
          <p14:tracePt t="18658" x="2874963" y="4387850"/>
          <p14:tracePt t="18668" x="2833688" y="4429125"/>
          <p14:tracePt t="18684" x="2800350" y="4462463"/>
          <p14:tracePt t="18690" x="2792413" y="4470400"/>
          <p14:tracePt t="18700" x="2774950" y="4478338"/>
          <p14:tracePt t="18706" x="2741613" y="4503738"/>
          <p14:tracePt t="18715" x="2700338" y="4519613"/>
          <p14:tracePt t="18722" x="2643188" y="4545013"/>
          <p14:tracePt t="18731" x="2586038" y="4568825"/>
          <p14:tracePt t="18735" x="2535238" y="4586288"/>
          <p14:tracePt t="18748" x="2503488" y="4610100"/>
          <p14:tracePt t="18754" x="2470150" y="4627563"/>
          <p14:tracePt t="18762" x="2444750" y="4643438"/>
          <p14:tracePt t="18770" x="2428875" y="4651375"/>
          <p14:tracePt t="18778" x="2403475" y="4676775"/>
          <p14:tracePt t="18786" x="2362200" y="4710113"/>
          <p14:tracePt t="18794" x="2328863" y="4751388"/>
          <p14:tracePt t="18802" x="2297113" y="4775200"/>
          <p14:tracePt t="18810" x="2246313" y="4808538"/>
          <p14:tracePt t="18819" x="2205038" y="4857750"/>
          <p14:tracePt t="18822" x="2147888" y="4908550"/>
          <p14:tracePt t="18835" x="2098675" y="4965700"/>
          <p14:tracePt t="18842" x="2057400" y="5014913"/>
          <p14:tracePt t="18852" x="2006600" y="5065713"/>
          <p14:tracePt t="18858" x="1965325" y="5138738"/>
          <p14:tracePt t="18868" x="1924050" y="5197475"/>
          <p14:tracePt t="18874" x="1900238" y="5254625"/>
          <p14:tracePt t="18885" x="1874838" y="5303838"/>
          <p14:tracePt t="18890" x="1866900" y="5354638"/>
          <p14:tracePt t="18900" x="1858963" y="5395913"/>
          <p14:tracePt t="18906" x="1858963" y="5429250"/>
          <p14:tracePt t="18910" x="1858963" y="5453063"/>
          <p14:tracePt t="18922" x="1858963" y="5478463"/>
          <p14:tracePt t="18931" x="1858963" y="5486400"/>
          <p14:tracePt t="19002" x="1874838" y="5478463"/>
          <p14:tracePt t="19006" x="1882775" y="5478463"/>
          <p14:tracePt t="19018" x="1882775" y="5470525"/>
          <p14:tracePt t="19026" x="1882775" y="5461000"/>
          <p14:tracePt t="19035" x="1892300" y="5461000"/>
          <p14:tracePt t="19042" x="1892300" y="5453063"/>
          <p14:tracePt t="19110" x="1900238" y="5445125"/>
          <p14:tracePt t="19122" x="1908175" y="5429250"/>
          <p14:tracePt t="19130" x="1924050" y="5429250"/>
          <p14:tracePt t="19138" x="1949450" y="5419725"/>
          <p14:tracePt t="19151" x="1957388" y="5411788"/>
          <p14:tracePt t="19154" x="1965325" y="5411788"/>
          <p14:tracePt t="19170" x="1974850" y="5411788"/>
          <p14:tracePt t="21098" x="1957388" y="5419725"/>
          <p14:tracePt t="21106" x="1949450" y="5429250"/>
          <p14:tracePt t="21116" x="1924050" y="5445125"/>
          <p14:tracePt t="21122" x="1874838" y="5461000"/>
          <p14:tracePt t="21131" x="1858963" y="5470525"/>
          <p14:tracePt t="21136" x="1833563" y="5470525"/>
          <p14:tracePt t="21146" x="1800225" y="5486400"/>
          <p14:tracePt t="21154" x="1766888" y="5494338"/>
          <p14:tracePt t="21162" x="1743075" y="5511800"/>
          <p14:tracePt t="21170" x="1709738" y="5527675"/>
          <p14:tracePt t="21178" x="1684338" y="5543550"/>
          <p14:tracePt t="21187" x="1660525" y="5553075"/>
          <p14:tracePt t="21194" x="1627188" y="5568950"/>
          <p14:tracePt t="21203" x="1601788" y="5584825"/>
          <p14:tracePt t="21210" x="1577975" y="5594350"/>
          <p14:tracePt t="21220" x="1552575" y="5602288"/>
          <p14:tracePt t="21222" x="1544638" y="5610225"/>
          <p14:tracePt t="21236" x="1536700" y="5610225"/>
          <p14:tracePt t="21242" x="1528763" y="5610225"/>
          <p14:tracePt t="21251" x="1511300" y="5626100"/>
          <p14:tracePt t="21258" x="1487488" y="5635625"/>
          <p14:tracePt t="21268" x="1470025" y="5651500"/>
          <p14:tracePt t="21274" x="1454150" y="5659438"/>
          <p14:tracePt t="21283" x="1412875" y="5659438"/>
          <p14:tracePt t="21290" x="1395413" y="5659438"/>
          <p14:tracePt t="21301" x="1379538" y="5668963"/>
          <p14:tracePt t="21306" x="1346200" y="5676900"/>
          <p14:tracePt t="21314" x="1296988" y="5684838"/>
          <p14:tracePt t="21322" x="1263650" y="5684838"/>
          <p14:tracePt t="21330" x="1230313" y="5684838"/>
          <p14:tracePt t="21338" x="1222375" y="5684838"/>
          <p14:tracePt t="21346" x="1196975" y="5692775"/>
          <p14:tracePt t="21362" x="1189038" y="5692775"/>
          <p14:tracePt t="21442" x="1181100" y="5692775"/>
          <p14:tracePt t="21451" x="1155700" y="5692775"/>
          <p14:tracePt t="21458" x="1139825" y="5692775"/>
          <p14:tracePt t="21467" x="1114425" y="5692775"/>
          <p14:tracePt t="21476" x="1082675" y="5692775"/>
          <p14:tracePt t="21485" x="1065213" y="5692775"/>
          <p14:tracePt t="21490" x="1041400" y="5684838"/>
          <p14:tracePt t="21500" x="1023938" y="5684838"/>
          <p14:tracePt t="21506" x="1016000" y="5684838"/>
          <p14:tracePt t="21522" x="1008063" y="5684838"/>
          <p14:tracePt t="21530" x="990600" y="5684838"/>
          <p14:tracePt t="21538" x="990600" y="5676900"/>
          <p14:tracePt t="21542" x="974725" y="5676900"/>
          <p14:tracePt t="21562" x="966788" y="5676900"/>
          <p14:tracePt t="21603" x="949325" y="5659438"/>
          <p14:tracePt t="21642" x="949325" y="5651500"/>
          <p14:tracePt t="21666" x="949325" y="5635625"/>
          <p14:tracePt t="21674" x="941388" y="5626100"/>
          <p14:tracePt t="21690" x="941388" y="5618163"/>
          <p14:tracePt t="21722" x="933450" y="5610225"/>
          <p14:tracePt t="23546" x="966788" y="5602288"/>
          <p14:tracePt t="23554" x="990600" y="5602288"/>
          <p14:tracePt t="23562" x="1023938" y="5602288"/>
          <p14:tracePt t="23571" x="1065213" y="5602288"/>
          <p14:tracePt t="23578" x="1098550" y="5602288"/>
          <p14:tracePt t="23588" x="1123950" y="5602288"/>
          <p14:tracePt t="23594" x="1147763" y="5602288"/>
          <p14:tracePt t="23603" x="1173163" y="5602288"/>
          <p14:tracePt t="23610" x="1206500" y="5602288"/>
          <p14:tracePt t="23620" x="1230313" y="5602288"/>
          <p14:tracePt t="23626" x="1263650" y="5602288"/>
          <p14:tracePt t="23636" x="1289050" y="5602288"/>
          <p14:tracePt t="23642" x="1330325" y="5602288"/>
          <p14:tracePt t="23653" x="1338263" y="5602288"/>
          <p14:tracePt t="23658" x="1363663" y="5602288"/>
          <p14:tracePt t="23668" x="1387475" y="5602288"/>
          <p14:tracePt t="23674" x="1420813" y="5602288"/>
          <p14:tracePt t="23682" x="1446213" y="5602288"/>
          <p14:tracePt t="23690" x="1470025" y="5602288"/>
          <p14:tracePt t="23698" x="1495425" y="5602288"/>
          <p14:tracePt t="23704" x="1536700" y="5602288"/>
          <p14:tracePt t="23714" x="1560513" y="5602288"/>
          <p14:tracePt t="23722" x="1585913" y="5602288"/>
          <p14:tracePt t="23730" x="1619250" y="5602288"/>
          <p14:tracePt t="23738" x="1627188" y="5602288"/>
          <p14:tracePt t="23746" x="1635125" y="5602288"/>
          <p14:tracePt t="23810" x="1652588" y="5602288"/>
          <p14:tracePt t="23826" x="1668463" y="5602288"/>
          <p14:tracePt t="23834" x="1684338" y="5602288"/>
          <p14:tracePt t="23842" x="1717675" y="5602288"/>
          <p14:tracePt t="23850" x="1735138" y="5602288"/>
          <p14:tracePt t="23858" x="1743075" y="5602288"/>
          <p14:tracePt t="23874" x="1751013" y="5602288"/>
          <p14:tracePt t="23890" x="1758950" y="5602288"/>
          <p14:tracePt t="23898" x="1784350" y="5602288"/>
          <p14:tracePt t="23906" x="1809750" y="5602288"/>
          <p14:tracePt t="23914" x="1833563" y="5602288"/>
          <p14:tracePt t="23922" x="1858963" y="5602288"/>
          <p14:tracePt t="23930" x="1882775" y="5602288"/>
          <p14:tracePt t="23939" x="1892300" y="5602288"/>
          <p14:tracePt t="26782" x="1916113" y="5602288"/>
          <p14:tracePt t="26794" x="1957388" y="5568950"/>
          <p14:tracePt t="26802" x="1990725" y="5535613"/>
          <p14:tracePt t="26810" x="2024063" y="5511800"/>
          <p14:tracePt t="26818" x="2039938" y="5486400"/>
          <p14:tracePt t="26826" x="2065338" y="5461000"/>
          <p14:tracePt t="26834" x="2089150" y="5419725"/>
          <p14:tracePt t="26842" x="2147888" y="5370513"/>
          <p14:tracePt t="26850" x="2205038" y="5303838"/>
          <p14:tracePt t="26859" x="2279650" y="5238750"/>
          <p14:tracePt t="26866" x="2370138" y="5180013"/>
          <p14:tracePt t="26875" x="2470150" y="5097463"/>
          <p14:tracePt t="26891" x="2792413" y="4916488"/>
          <p14:tracePt t="26898" x="2932113" y="4826000"/>
          <p14:tracePt t="26907" x="3040063" y="4759325"/>
          <p14:tracePt t="26914" x="3155950" y="4684713"/>
          <p14:tracePt t="26923" x="3238500" y="4618038"/>
          <p14:tracePt t="26930" x="3321050" y="4568825"/>
          <p14:tracePt t="26939" x="3403600" y="4494213"/>
          <p14:tracePt t="26946" x="3494088" y="4421188"/>
          <p14:tracePt t="26956" x="3560763" y="4338638"/>
          <p14:tracePt t="26959" x="3625850" y="4238625"/>
          <p14:tracePt t="26971" x="3708400" y="4156075"/>
          <p14:tracePt t="26978" x="3798888" y="4057650"/>
          <p14:tracePt t="26987" x="3883025" y="3975100"/>
          <p14:tracePt t="26994" x="3965575" y="3900488"/>
          <p14:tracePt t="27004" x="4048125" y="3825875"/>
          <p14:tracePt t="27010" x="4138613" y="3767138"/>
          <p14:tracePt t="27018" x="4244975" y="3694113"/>
          <p14:tracePt t="27026" x="4337050" y="3643313"/>
          <p14:tracePt t="27034" x="4443413" y="3568700"/>
          <p14:tracePt t="27042" x="4525963" y="3519488"/>
          <p14:tracePt t="27050" x="4633913" y="3444875"/>
          <p14:tracePt t="27058" x="4716463" y="3387725"/>
          <p14:tracePt t="27066" x="4806950" y="3321050"/>
          <p14:tracePt t="27075" x="4906963" y="3255963"/>
          <p14:tracePt t="27082" x="4972050" y="3189288"/>
          <p14:tracePt t="27093" x="5038725" y="3140075"/>
          <p14:tracePt t="27098" x="5095875" y="3081338"/>
          <p14:tracePt t="27108" x="5162550" y="3040063"/>
          <p14:tracePt t="27114" x="5195888" y="3008313"/>
          <p14:tracePt t="27124" x="5237163" y="2990850"/>
          <p14:tracePt t="27130" x="5278438" y="2967038"/>
          <p14:tracePt t="27354" x="5311775" y="2967038"/>
          <p14:tracePt t="27362" x="5386388" y="2967038"/>
          <p14:tracePt t="27370" x="5484813" y="2967038"/>
          <p14:tracePt t="27378" x="5592763" y="2957513"/>
          <p14:tracePt t="27388" x="5707063" y="2933700"/>
          <p14:tracePt t="27394" x="5799138" y="2916238"/>
          <p14:tracePt t="27434" x="5799138" y="2900363"/>
          <p14:tracePt t="27442" x="5807075" y="2882900"/>
          <p14:tracePt t="27450" x="5830888" y="2851150"/>
          <p14:tracePt t="27458" x="5864225" y="2817813"/>
          <p14:tracePt t="27466" x="5922963" y="2784475"/>
          <p14:tracePt t="27478" x="6005513" y="2751138"/>
          <p14:tracePt t="27482" x="6103938" y="2717800"/>
          <p14:tracePt t="27493" x="6186488" y="2686050"/>
          <p14:tracePt t="27498" x="6269038" y="2660650"/>
          <p14:tracePt t="27509" x="6335713" y="2627313"/>
          <p14:tracePt t="27514" x="6410325" y="2603500"/>
          <p14:tracePt t="27524" x="6459538" y="2570163"/>
          <p14:tracePt t="27530" x="6492875" y="2536825"/>
          <p14:tracePt t="27539" x="6534150" y="2503488"/>
          <p14:tracePt t="27546" x="6583363" y="2454275"/>
          <p14:tracePt t="27556" x="6640513" y="2405063"/>
          <p14:tracePt t="27562" x="6691313" y="2354263"/>
          <p14:tracePt t="27571" x="6740525" y="2305050"/>
          <p14:tracePt t="27578" x="6789738" y="2263775"/>
          <p14:tracePt t="27588" x="6823075" y="2230438"/>
          <p14:tracePt t="27594" x="6846888" y="2206625"/>
          <p14:tracePt t="27602" x="6864350" y="2189163"/>
          <p14:tracePt t="27610" x="6872288" y="2189163"/>
          <p14:tracePt t="27618" x="6880225" y="2181225"/>
          <p14:tracePt t="27626" x="6889750" y="2165350"/>
          <p14:tracePt t="27642" x="6897688" y="2155825"/>
          <p14:tracePt t="27650" x="6913563" y="2155825"/>
          <p14:tracePt t="27666" x="6931025" y="2132013"/>
          <p14:tracePt t="27674" x="6980238" y="2106613"/>
          <p14:tracePt t="27682" x="6980238" y="2098675"/>
          <p14:tracePt t="27691" x="6996113" y="2073275"/>
          <p14:tracePt t="27698" x="7013575" y="2049463"/>
          <p14:tracePt t="27708" x="7029450" y="2016125"/>
          <p14:tracePt t="27714" x="7045325" y="2008188"/>
          <p14:tracePt t="27725" x="7062788" y="1982788"/>
          <p14:tracePt t="27730" x="7086600" y="1958975"/>
          <p14:tracePt t="27734" x="7112000" y="1925638"/>
          <p14:tracePt t="27746" x="7127875" y="1908175"/>
          <p14:tracePt t="27756" x="7145338" y="1884363"/>
          <p14:tracePt t="27762" x="7161213" y="1851025"/>
          <p14:tracePt t="27771" x="7186613" y="1825625"/>
          <p14:tracePt t="27778" x="7194550" y="1801813"/>
          <p14:tracePt t="27788" x="7210425" y="1776413"/>
          <p14:tracePt t="27794" x="7227888" y="1760538"/>
          <p14:tracePt t="27802" x="7251700" y="1735138"/>
          <p14:tracePt t="27810" x="7261225" y="1719263"/>
          <p14:tracePt t="27818" x="7277100" y="1709738"/>
          <p14:tracePt t="27842" x="7277100" y="1701800"/>
          <p14:tracePt t="27882" x="7269163" y="1701800"/>
          <p14:tracePt t="27891" x="7227888" y="1735138"/>
          <p14:tracePt t="27898" x="7210425" y="1751013"/>
          <p14:tracePt t="27907" x="7169150" y="1792288"/>
          <p14:tracePt t="27914" x="7104063" y="1843088"/>
          <p14:tracePt t="27924" x="7013575" y="1908175"/>
          <p14:tracePt t="27930" x="6931025" y="1982788"/>
          <p14:tracePt t="27939" x="6846888" y="2049463"/>
          <p14:tracePt t="27946" x="6773863" y="2098675"/>
          <p14:tracePt t="27956" x="6707188" y="2155825"/>
          <p14:tracePt t="27962" x="6632575" y="2206625"/>
          <p14:tracePt t="27972" x="6557963" y="2255838"/>
          <p14:tracePt t="27978" x="6492875" y="2305050"/>
          <p14:tracePt t="27988" x="6418263" y="2363788"/>
          <p14:tracePt t="27994" x="6335713" y="2413000"/>
          <p14:tracePt t="28002" x="6211888" y="2487613"/>
          <p14:tracePt t="28010" x="6062663" y="2586038"/>
          <p14:tracePt t="28018" x="5897563" y="2693988"/>
          <p14:tracePt t="28026" x="5716588" y="2833688"/>
          <p14:tracePt t="28034" x="5492750" y="2990850"/>
          <p14:tracePt t="28042" x="5219700" y="3189288"/>
          <p14:tracePt t="28050" x="4964113" y="3379788"/>
          <p14:tracePt t="28059" x="4716463" y="3552825"/>
          <p14:tracePt t="28066" x="4543425" y="3668713"/>
          <p14:tracePt t="28075" x="4427538" y="3759200"/>
          <p14:tracePt t="28082" x="4337050" y="3833813"/>
          <p14:tracePt t="28092" x="4278313" y="3883025"/>
          <p14:tracePt t="28098" x="4237038" y="3924300"/>
          <p14:tracePt t="28107" x="4195763" y="3965575"/>
          <p14:tracePt t="28114" x="4154488" y="4006850"/>
          <p14:tracePt t="28124" x="4130675" y="4032250"/>
          <p14:tracePt t="28130" x="4071938" y="4098925"/>
          <p14:tracePt t="28140" x="4014788" y="4156075"/>
          <p14:tracePt t="28146" x="3932238" y="4238625"/>
          <p14:tracePt t="28155" x="3841750" y="4338638"/>
          <p14:tracePt t="28162" x="3725863" y="4462463"/>
          <p14:tracePt t="28172" x="3602038" y="4594225"/>
          <p14:tracePt t="28178" x="3478213" y="4692650"/>
          <p14:tracePt t="28188" x="3386138" y="4767263"/>
          <p14:tracePt t="28194" x="3295650" y="4841875"/>
          <p14:tracePt t="28202" x="3221038" y="4883150"/>
          <p14:tracePt t="28210" x="3155950" y="4924425"/>
          <p14:tracePt t="28218" x="3105150" y="4957763"/>
          <p14:tracePt t="28226" x="3048000" y="4983163"/>
          <p14:tracePt t="28234" x="2998788" y="4999038"/>
          <p14:tracePt t="28242" x="2965450" y="5006975"/>
          <p14:tracePt t="28250" x="2932113" y="5014913"/>
          <p14:tracePt t="28259" x="2916238" y="5032375"/>
          <p14:tracePt t="28266" x="2882900" y="5040313"/>
          <p14:tracePt t="28276" x="2833688" y="5040313"/>
          <p14:tracePt t="28282" x="2792413" y="5056188"/>
          <p14:tracePt t="28292" x="2741613" y="5073650"/>
          <p14:tracePt t="28298" x="2709863" y="5081588"/>
          <p14:tracePt t="28308" x="2668588" y="5097463"/>
          <p14:tracePt t="28314" x="2635250" y="5097463"/>
          <p14:tracePt t="28323" x="2593975" y="5122863"/>
          <p14:tracePt t="28330" x="2560638" y="5130800"/>
          <p14:tracePt t="28339" x="2552700" y="5130800"/>
          <p14:tracePt t="28346" x="2535238" y="5148263"/>
          <p14:tracePt t="28356" x="2527300" y="5148263"/>
          <p14:tracePt t="28362" x="2511425" y="5148263"/>
          <p14:tracePt t="28372" x="2503488" y="5148263"/>
          <p14:tracePt t="28379" x="2503488" y="5156200"/>
          <p14:tracePt t="28386" x="2486025" y="5164138"/>
          <p14:tracePt t="28394" x="2486025" y="5172075"/>
          <p14:tracePt t="28402" x="2470150" y="5180013"/>
          <p14:tracePt t="28410" x="2452688" y="5205413"/>
          <p14:tracePt t="28418" x="2428875" y="5230813"/>
          <p14:tracePt t="28425" x="2395538" y="5238750"/>
          <p14:tracePt t="28433" x="2387600" y="5272088"/>
          <p14:tracePt t="28441" x="2338388" y="5313363"/>
          <p14:tracePt t="28450" x="2312988" y="5321300"/>
          <p14:tracePt t="28458" x="2287588" y="5337175"/>
          <p14:tracePt t="28466" x="2263775" y="5354638"/>
          <p14:tracePt t="28474" x="2212975" y="5370513"/>
          <p14:tracePt t="28482" x="2163763" y="5395913"/>
          <p14:tracePt t="28491" x="2130425" y="5403850"/>
          <p14:tracePt t="28498" x="2073275" y="5429250"/>
          <p14:tracePt t="28507" x="1998663" y="5461000"/>
          <p14:tracePt t="28513" x="1908175" y="5486400"/>
          <p14:tracePt t="28523" x="1817688" y="5519738"/>
          <p14:tracePt t="28530" x="1725613" y="5543550"/>
          <p14:tracePt t="28539" x="1635125" y="5568950"/>
          <p14:tracePt t="28546" x="1560513" y="5594350"/>
          <p14:tracePt t="28555" x="1477963" y="5626100"/>
          <p14:tracePt t="28562" x="1412875" y="5651500"/>
          <p14:tracePt t="28572" x="1346200" y="5676900"/>
          <p14:tracePt t="28578" x="1304925" y="5692775"/>
          <p14:tracePt t="28586" x="1296988" y="5710238"/>
          <p14:tracePt t="28594" x="1289050" y="5710238"/>
          <p14:tracePt t="28601" x="1271588" y="5710238"/>
          <p14:tracePt t="28618" x="1263650" y="5710238"/>
          <p14:tracePt t="28634" x="1255713" y="5718175"/>
          <p14:tracePt t="28642" x="1247775" y="5718175"/>
          <p14:tracePt t="28650" x="1238250" y="5718175"/>
          <p14:tracePt t="28659" x="1230313" y="5718175"/>
          <p14:tracePt t="28834" x="1222375" y="5718175"/>
          <p14:tracePt t="28922" x="1222375" y="5710238"/>
          <p14:tracePt t="28938" x="1222375" y="5700713"/>
          <p14:tracePt t="28946" x="1222375" y="5692775"/>
          <p14:tracePt t="28954" x="1222375" y="5684838"/>
          <p14:tracePt t="28971" x="1230313" y="5684838"/>
          <p14:tracePt t="28986" x="1238250" y="5676900"/>
          <p14:tracePt t="29010" x="1238250" y="5659438"/>
          <p14:tracePt t="29018" x="1247775" y="5659438"/>
          <p14:tracePt t="29034" x="1255713" y="5659438"/>
          <p14:tracePt t="29050" x="1255713" y="5651500"/>
          <p14:tracePt t="29091" x="1263650" y="5643563"/>
          <p14:tracePt t="29107" x="1263650" y="5635625"/>
          <p14:tracePt t="29130" x="1263650" y="5626100"/>
          <p14:tracePt t="29138" x="1271588" y="5626100"/>
          <p14:tracePt t="29170" x="1271588" y="5618163"/>
          <p14:tracePt t="29186" x="1281113" y="5610225"/>
          <p14:tracePt t="29194" x="1289050" y="5594350"/>
          <p14:tracePt t="29202" x="1296988" y="5584825"/>
          <p14:tracePt t="29210" x="1322388" y="5568950"/>
          <p14:tracePt t="29218" x="1354138" y="5543550"/>
          <p14:tracePt t="29226" x="1371600" y="5527675"/>
          <p14:tracePt t="29234" x="1404938" y="5511800"/>
          <p14:tracePt t="29242" x="1446213" y="5486400"/>
          <p14:tracePt t="29250" x="1487488" y="5453063"/>
          <p14:tracePt t="29260" x="1536700" y="5419725"/>
          <p14:tracePt t="29266" x="1577975" y="5387975"/>
          <p14:tracePt t="29276" x="1619250" y="5346700"/>
          <p14:tracePt t="29282" x="1660525" y="5295900"/>
          <p14:tracePt t="29291" x="1701800" y="5238750"/>
          <p14:tracePt t="29298" x="1751013" y="5148263"/>
          <p14:tracePt t="29309" x="1784350" y="5056188"/>
          <p14:tracePt t="29314" x="1833563" y="4940300"/>
          <p14:tracePt t="29324" x="1882775" y="4816475"/>
          <p14:tracePt t="29330" x="1941513" y="4676775"/>
          <p14:tracePt t="29339" x="2024063" y="4519613"/>
          <p14:tracePt t="29346" x="2081213" y="4338638"/>
          <p14:tracePt t="29357" x="2155825" y="4171950"/>
          <p14:tracePt t="29362" x="2222500" y="4024313"/>
          <p14:tracePt t="29370" x="2297113" y="3890963"/>
          <p14:tracePt t="29378" x="2354263" y="3784600"/>
          <p14:tracePt t="29386" x="2420938" y="3660775"/>
          <p14:tracePt t="29394" x="2452688" y="3560763"/>
          <p14:tracePt t="29402" x="2486025" y="3454400"/>
          <p14:tracePt t="29410" x="2511425" y="3371850"/>
          <p14:tracePt t="29418" x="2535238" y="3297238"/>
          <p14:tracePt t="29426" x="2552700" y="3205163"/>
          <p14:tracePt t="29433" x="2586038" y="3114675"/>
          <p14:tracePt t="29442" x="2609850" y="3024188"/>
          <p14:tracePt t="29449" x="2635250" y="2933700"/>
          <p14:tracePt t="29458" x="2659063" y="2859088"/>
          <p14:tracePt t="29466" x="2692400" y="2759075"/>
          <p14:tracePt t="29475" x="2725738" y="2652713"/>
          <p14:tracePt t="29481" x="2759075" y="2578100"/>
          <p14:tracePt t="29491" x="2792413" y="2495550"/>
          <p14:tracePt t="29498" x="2816225" y="2420938"/>
          <p14:tracePt t="29507" x="2841625" y="2363788"/>
          <p14:tracePt t="29513" x="2857500" y="2322513"/>
          <p14:tracePt t="29523" x="2874963" y="2281238"/>
          <p14:tracePt t="29529" x="2890838" y="2255838"/>
          <p14:tracePt t="29538" x="2916238" y="2222500"/>
          <p14:tracePt t="29545" x="2932113" y="2189163"/>
          <p14:tracePt t="29555" x="2940050" y="2147888"/>
          <p14:tracePt t="29562" x="2957513" y="2114550"/>
          <p14:tracePt t="29570" x="2973388" y="2082800"/>
          <p14:tracePt t="29578" x="2981325" y="2057400"/>
          <p14:tracePt t="29586" x="2981325" y="2032000"/>
          <p14:tracePt t="29594" x="2998788" y="2008188"/>
          <p14:tracePt t="29602" x="3006725" y="2008188"/>
          <p14:tracePt t="29610" x="3022600" y="1990725"/>
          <p14:tracePt t="29618" x="3032125" y="1990725"/>
          <p14:tracePt t="29626" x="3040063" y="1982788"/>
          <p14:tracePt t="29675" x="3055938" y="1966913"/>
          <p14:tracePt t="29682" x="3063875" y="1958975"/>
          <p14:tracePt t="29691" x="3073400" y="1958975"/>
          <p14:tracePt t="29698" x="3097213" y="1958975"/>
          <p14:tracePt t="29709" x="3146425" y="1958975"/>
          <p14:tracePt t="29714" x="3163888" y="1958975"/>
          <p14:tracePt t="29724" x="3179763" y="1958975"/>
          <p14:tracePt t="29730" x="3187700" y="1958975"/>
          <p14:tracePt t="29740" x="3205163" y="1958975"/>
          <p14:tracePt t="29746" x="3213100" y="1958975"/>
          <p14:tracePt t="29754" x="3221038" y="1958975"/>
          <p14:tracePt t="29762" x="3238500" y="1958975"/>
          <p14:tracePt t="29770" x="3254375" y="1958975"/>
          <p14:tracePt t="29778" x="3270250" y="1958975"/>
          <p14:tracePt t="29787" x="3295650" y="1958975"/>
          <p14:tracePt t="29794" x="3321050" y="1958975"/>
          <p14:tracePt t="29803" x="3370263" y="1958975"/>
          <p14:tracePt t="29810" x="3427413" y="1958975"/>
          <p14:tracePt t="29818" x="3468688" y="1958975"/>
          <p14:tracePt t="29826" x="3527425" y="1958975"/>
          <p14:tracePt t="29834" x="3592513" y="1958975"/>
          <p14:tracePt t="29843" x="3659188" y="1958975"/>
          <p14:tracePt t="29850" x="3692525" y="1966913"/>
          <p14:tracePt t="29859" x="3733800" y="1974850"/>
          <p14:tracePt t="29877" x="3741738" y="1974850"/>
          <p14:tracePt t="29914" x="3749675" y="1974850"/>
          <p14:tracePt t="29922" x="3757613" y="1974850"/>
          <p14:tracePt t="30154" x="3757613" y="1990725"/>
          <p14:tracePt t="30162" x="3741738" y="1990725"/>
          <p14:tracePt t="30170" x="3716338" y="2000250"/>
          <p14:tracePt t="30178" x="3667125" y="2008188"/>
          <p14:tracePt t="30186" x="3609975" y="2016125"/>
          <p14:tracePt t="30194" x="3535363" y="2024063"/>
          <p14:tracePt t="30202" x="3468688" y="2032000"/>
          <p14:tracePt t="30211" x="3395663" y="2049463"/>
          <p14:tracePt t="30218" x="3344863" y="2057400"/>
          <p14:tracePt t="30227" x="3270250" y="2065338"/>
          <p14:tracePt t="30234" x="3228975" y="2073275"/>
          <p14:tracePt t="30243" x="3179763" y="2090738"/>
          <p14:tracePt t="30251" x="3130550" y="2098675"/>
          <p14:tracePt t="30260" x="3097213" y="2106613"/>
          <p14:tracePt t="30266" x="3073400" y="2114550"/>
          <p14:tracePt t="30275" x="3040063" y="2124075"/>
          <p14:tracePt t="30282" x="2990850" y="2124075"/>
          <p14:tracePt t="30291" x="2924175" y="2132013"/>
          <p14:tracePt t="30298" x="2857500" y="2139950"/>
          <p14:tracePt t="30308" x="2774950" y="2139950"/>
          <p14:tracePt t="30314" x="2692400" y="2139950"/>
          <p14:tracePt t="30323" x="2593975" y="2139950"/>
          <p14:tracePt t="30330" x="2503488" y="2139950"/>
          <p14:tracePt t="30340" x="2420938" y="2139950"/>
          <p14:tracePt t="30346" x="2328863" y="2139950"/>
          <p14:tracePt t="30354" x="2263775" y="2139950"/>
          <p14:tracePt t="30362" x="2197100" y="2139950"/>
          <p14:tracePt t="30370" x="2139950" y="2139950"/>
          <p14:tracePt t="30378" x="2106613" y="2139950"/>
          <p14:tracePt t="30386" x="2081213" y="2139950"/>
          <p14:tracePt t="30394" x="2057400" y="2139950"/>
          <p14:tracePt t="30402" x="2032000" y="2132013"/>
          <p14:tracePt t="30411" x="2016125" y="2124075"/>
          <p14:tracePt t="30426" x="2006600" y="2124075"/>
          <p14:tracePt t="30434" x="1990725" y="2098675"/>
          <p14:tracePt t="30443" x="1974850" y="2098675"/>
          <p14:tracePt t="30450" x="1941513" y="2090738"/>
          <p14:tracePt t="30460" x="1908175" y="2073275"/>
          <p14:tracePt t="30466" x="1882775" y="2057400"/>
          <p14:tracePt t="30475" x="1858963" y="2057400"/>
          <p14:tracePt t="30482" x="1841500" y="2049463"/>
          <p14:tracePt t="30492" x="1841500" y="2041525"/>
          <p14:tracePt t="30498" x="1833563" y="2041525"/>
          <p14:tracePt t="30507" x="1817688" y="2032000"/>
          <p14:tracePt t="30514" x="1792288" y="2024063"/>
          <p14:tracePt t="30524" x="1784350" y="2024063"/>
          <p14:tracePt t="30530" x="1766888" y="2016125"/>
          <p14:tracePt t="30540" x="1751013" y="2016125"/>
          <p14:tracePt t="30546" x="1709738" y="1990725"/>
          <p14:tracePt t="30554" x="1676400" y="1982788"/>
          <p14:tracePt t="30562" x="1643063" y="1974850"/>
          <p14:tracePt t="30570" x="1627188" y="1974850"/>
          <p14:tracePt t="30586" x="1611313" y="1966913"/>
          <p14:tracePt t="30594" x="1601788" y="1966913"/>
          <p14:tracePt t="30602" x="1593850" y="1949450"/>
          <p14:tracePt t="30610" x="1585913" y="1949450"/>
          <p14:tracePt t="30618" x="1577975" y="1941513"/>
          <p14:tracePt t="30634" x="1577975" y="1933575"/>
          <p14:tracePt t="30650" x="1570038" y="1925638"/>
          <p14:tracePt t="30675" x="1570038" y="1900238"/>
          <p14:tracePt t="30682" x="1570038" y="1892300"/>
          <p14:tracePt t="30692" x="1560513" y="1866900"/>
          <p14:tracePt t="30722" x="1552575" y="1858963"/>
          <p14:tracePt t="30770" x="1536700" y="1843088"/>
          <p14:tracePt t="30786" x="1519238" y="1825625"/>
          <p14:tracePt t="30794" x="1511300" y="1825625"/>
          <p14:tracePt t="30802" x="1495425" y="1817688"/>
          <p14:tracePt t="30810" x="1487488" y="1817688"/>
          <p14:tracePt t="30827" x="1470025" y="1817688"/>
          <p14:tracePt t="30834" x="1454150" y="1801813"/>
          <p14:tracePt t="30850" x="1446213" y="1801813"/>
          <p14:tracePt t="30930" x="1446213" y="1784350"/>
          <p14:tracePt t="30938" x="1454150" y="1784350"/>
          <p14:tracePt t="30946" x="1470025" y="1776413"/>
          <p14:tracePt t="30954" x="1495425" y="1760538"/>
          <p14:tracePt t="30962" x="1511300" y="1760538"/>
          <p14:tracePt t="30970" x="1528763" y="1751013"/>
          <p14:tracePt t="30978" x="1560513" y="1735138"/>
          <p14:tracePt t="30986" x="1585913" y="1719263"/>
          <p14:tracePt t="30994" x="1635125" y="1685925"/>
          <p14:tracePt t="31002" x="1660525" y="1677988"/>
          <p14:tracePt t="31010" x="1684338" y="1668463"/>
          <p14:tracePt t="31018" x="1725613" y="1660525"/>
          <p14:tracePt t="31027" x="1792288" y="1644650"/>
          <p14:tracePt t="31034" x="1882775" y="1636713"/>
          <p14:tracePt t="31043" x="1974850" y="1627188"/>
          <p14:tracePt t="31050" x="2047875" y="1619250"/>
          <p14:tracePt t="31060" x="2130425" y="1611313"/>
          <p14:tracePt t="31066" x="2205038" y="1603375"/>
          <p14:tracePt t="31075" x="2279650" y="1603375"/>
          <p14:tracePt t="31082" x="2346325" y="1603375"/>
          <p14:tracePt t="31092" x="2411413" y="1603375"/>
          <p14:tracePt t="31098" x="2470150" y="1603375"/>
          <p14:tracePt t="31108" x="2527300" y="1603375"/>
          <p14:tracePt t="31114" x="2568575" y="1603375"/>
          <p14:tracePt t="31126" x="2617788" y="1603375"/>
          <p14:tracePt t="31138" x="2627313" y="1603375"/>
          <p14:tracePt t="31234" x="2601913" y="1603375"/>
          <p14:tracePt t="31243" x="2586038" y="1611313"/>
          <p14:tracePt t="31250" x="2568575" y="1611313"/>
          <p14:tracePt t="31260" x="2552700" y="1611313"/>
          <p14:tracePt t="31266" x="2519363" y="1619250"/>
          <p14:tracePt t="31275" x="2493963" y="1627188"/>
          <p14:tracePt t="31282" x="2462213" y="1636713"/>
          <p14:tracePt t="31291" x="2395538" y="1652588"/>
          <p14:tracePt t="31298" x="2320925" y="1668463"/>
          <p14:tracePt t="31308" x="2238375" y="1685925"/>
          <p14:tracePt t="31314" x="2147888" y="1693863"/>
          <p14:tracePt t="31325" x="2065338" y="1701800"/>
          <p14:tracePt t="31330" x="1982788" y="1719263"/>
          <p14:tracePt t="31338" x="1892300" y="1727200"/>
          <p14:tracePt t="31346" x="1784350" y="1727200"/>
          <p14:tracePt t="31354" x="1668463" y="1727200"/>
          <p14:tracePt t="31362" x="1560513" y="1727200"/>
          <p14:tracePt t="31370" x="1462088" y="1727200"/>
          <p14:tracePt t="31378" x="1363663" y="1727200"/>
          <p14:tracePt t="31386" x="1296988" y="1727200"/>
          <p14:tracePt t="31394" x="1247775" y="1727200"/>
          <p14:tracePt t="31402" x="1206500" y="1727200"/>
          <p14:tracePt t="31418" x="1196975" y="1727200"/>
          <p14:tracePt t="31427" x="1181100" y="1727200"/>
          <p14:tracePt t="31443" x="1165225" y="1727200"/>
          <p14:tracePt t="31461" x="1147763" y="1709738"/>
          <p14:tracePt t="31477" x="1139825" y="1709738"/>
          <p14:tracePt t="31482" x="1139825" y="1701800"/>
          <p14:tracePt t="31498" x="1123950" y="1693863"/>
          <p14:tracePt t="31508" x="1114425" y="1685925"/>
          <p14:tracePt t="31514" x="1090613" y="1677988"/>
          <p14:tracePt t="31524" x="1065213" y="1677988"/>
          <p14:tracePt t="31530" x="1057275" y="1677988"/>
          <p14:tracePt t="31538" x="1016000" y="1677988"/>
          <p14:tracePt t="31546" x="966788" y="1677988"/>
          <p14:tracePt t="31554" x="933450" y="1668463"/>
          <p14:tracePt t="31562" x="908050" y="1668463"/>
          <p14:tracePt t="31570" x="900113" y="1668463"/>
          <p14:tracePt t="31578" x="892175" y="1668463"/>
          <p14:tracePt t="31586" x="866775" y="1668463"/>
          <p14:tracePt t="31594" x="835025" y="1660525"/>
          <p14:tracePt t="31602" x="825500" y="1660525"/>
          <p14:tracePt t="31611" x="809625" y="1660525"/>
          <p14:tracePt t="31618" x="801688" y="1660525"/>
          <p14:tracePt t="31627" x="793750" y="1660525"/>
          <p14:tracePt t="31746" x="784225" y="1652588"/>
          <p14:tracePt t="31978" x="784225" y="1644650"/>
          <p14:tracePt t="32074" x="784225" y="1636713"/>
          <p14:tracePt t="32082" x="793750" y="1627188"/>
          <p14:tracePt t="32090" x="809625" y="1627188"/>
          <p14:tracePt t="32098" x="809625" y="1619250"/>
          <p14:tracePt t="32108" x="825500" y="1619250"/>
          <p14:tracePt t="32115" x="858838" y="1619250"/>
          <p14:tracePt t="32122" x="876300" y="1619250"/>
          <p14:tracePt t="32130" x="892175" y="1603375"/>
          <p14:tracePt t="32137" x="917575" y="1603375"/>
          <p14:tracePt t="32146" x="933450" y="1603375"/>
          <p14:tracePt t="32154" x="974725" y="1603375"/>
          <p14:tracePt t="32162" x="1016000" y="1585913"/>
          <p14:tracePt t="32170" x="1041400" y="1585913"/>
          <p14:tracePt t="32178" x="1073150" y="1585913"/>
          <p14:tracePt t="32186" x="1114425" y="1585913"/>
          <p14:tracePt t="32194" x="1181100" y="1585913"/>
          <p14:tracePt t="32202" x="1247775" y="1585913"/>
          <p14:tracePt t="32211" x="1338263" y="1585913"/>
          <p14:tracePt t="32218" x="1420813" y="1585913"/>
          <p14:tracePt t="32227" x="1511300" y="1585913"/>
          <p14:tracePt t="32234" x="1585913" y="1585913"/>
          <p14:tracePt t="32244" x="1652588" y="1585913"/>
          <p14:tracePt t="32250" x="1717675" y="1585913"/>
          <p14:tracePt t="32260" x="1776413" y="1585913"/>
          <p14:tracePt t="32266" x="1825625" y="1585913"/>
          <p14:tracePt t="32276" x="1866900" y="1585913"/>
          <p14:tracePt t="32282" x="1900238" y="1585913"/>
          <p14:tracePt t="32291" x="1933575" y="1585913"/>
          <p14:tracePt t="32298" x="1941513" y="1585913"/>
          <p14:tracePt t="32308" x="1965325" y="1585913"/>
          <p14:tracePt t="32314" x="1974850" y="1585913"/>
          <p14:tracePt t="32346" x="1990725" y="1585913"/>
          <p14:tracePt t="32386" x="2006600" y="1585913"/>
          <p14:tracePt t="32418" x="2016125" y="1577975"/>
          <p14:tracePt t="36562" x="2024063" y="1577975"/>
          <p14:tracePt t="36570" x="2039938" y="1577975"/>
          <p14:tracePt t="36579" x="2047875" y="1577975"/>
          <p14:tracePt t="36586" x="2057400" y="1577975"/>
          <p14:tracePt t="36595" x="2081213" y="1577975"/>
          <p14:tracePt t="36602" x="2106613" y="1577975"/>
          <p14:tracePt t="36612" x="2122488" y="1577975"/>
          <p14:tracePt t="36618" x="2147888" y="1577975"/>
          <p14:tracePt t="36628" x="2171700" y="1577975"/>
          <p14:tracePt t="36634" x="2181225" y="1577975"/>
          <p14:tracePt t="36642" x="2197100" y="1577975"/>
          <p14:tracePt t="36650" x="2205038" y="1577975"/>
          <p14:tracePt t="36658" x="2212975" y="1577975"/>
          <p14:tracePt t="36666" x="2222500" y="1577975"/>
          <p14:tracePt t="36682" x="2230438" y="1577975"/>
          <p14:tracePt t="36690" x="2238375" y="1577975"/>
          <p14:tracePt t="36698" x="2254250" y="1577975"/>
          <p14:tracePt t="36706" x="2271713" y="1577975"/>
          <p14:tracePt t="36722" x="2287588" y="1577975"/>
          <p14:tracePt t="36731" x="2320925" y="1577975"/>
          <p14:tracePt t="36738" x="2338388" y="1577975"/>
          <p14:tracePt t="36747" x="2346325" y="1577975"/>
          <p14:tracePt t="36754" x="2362200" y="1577975"/>
          <p14:tracePt t="36763" x="2379663" y="1577975"/>
          <p14:tracePt t="36780" x="2387600" y="1577975"/>
          <p14:tracePt t="36826" x="2395538" y="1577975"/>
          <p14:tracePt t="36842" x="2403475" y="1577975"/>
          <p14:tracePt t="36858" x="2428875" y="1577975"/>
          <p14:tracePt t="36866" x="2436813" y="1577975"/>
          <p14:tracePt t="36879" x="2452688" y="1577975"/>
          <p14:tracePt t="36883" x="2462213" y="1577975"/>
          <p14:tracePt t="36890" x="2478088" y="1577975"/>
          <p14:tracePt t="36898" x="2478088" y="1570038"/>
          <p14:tracePt t="36906" x="2486025" y="1570038"/>
          <p14:tracePt t="36915" x="2493963" y="1570038"/>
          <p14:tracePt t="36922" x="2503488" y="1570038"/>
          <p14:tracePt t="36938" x="2511425" y="1570038"/>
          <p14:tracePt t="36947" x="2527300" y="1570038"/>
          <p14:tracePt t="36954" x="2544763" y="1570038"/>
          <p14:tracePt t="36963" x="2560638" y="1570038"/>
          <p14:tracePt t="36970" x="2568575" y="1570038"/>
          <p14:tracePt t="36986" x="2576513" y="1570038"/>
          <p14:tracePt t="37034" x="2593975" y="1570038"/>
          <p14:tracePt t="37042" x="2601913" y="1570038"/>
          <p14:tracePt t="37050" x="2609850" y="1570038"/>
          <p14:tracePt t="37058" x="2635250" y="1577975"/>
          <p14:tracePt t="37066" x="2643188" y="1577975"/>
          <p14:tracePt t="37074" x="2643188" y="1585913"/>
          <p14:tracePt t="37082" x="2659063" y="1585913"/>
          <p14:tracePt t="37090" x="2668588" y="1595438"/>
          <p14:tracePt t="37098" x="2684463" y="1603375"/>
          <p14:tracePt t="37106" x="2700338" y="1603375"/>
          <p14:tracePt t="37115" x="2709863" y="1611313"/>
          <p14:tracePt t="37138" x="2725738" y="1611313"/>
          <p14:tracePt t="37148" x="2733675" y="1611313"/>
          <p14:tracePt t="37154" x="2751138" y="1619250"/>
          <p14:tracePt t="37186" x="2759075" y="1619250"/>
          <p14:tracePt t="37194" x="2767013" y="1619250"/>
          <p14:tracePt t="37210" x="2782888" y="1619250"/>
          <p14:tracePt t="37218" x="2792413" y="1619250"/>
          <p14:tracePt t="37226" x="2816225" y="1619250"/>
          <p14:tracePt t="37234" x="2857500" y="1619250"/>
          <p14:tracePt t="37242" x="2882900" y="1619250"/>
          <p14:tracePt t="37250" x="2908300" y="1619250"/>
          <p14:tracePt t="37258" x="2940050" y="1619250"/>
          <p14:tracePt t="37266" x="2965450" y="1619250"/>
          <p14:tracePt t="37274" x="2998788" y="1619250"/>
          <p14:tracePt t="37282" x="3040063" y="1619250"/>
          <p14:tracePt t="37290" x="3073400" y="1619250"/>
          <p14:tracePt t="37298" x="3097213" y="1611313"/>
          <p14:tracePt t="37306" x="3122613" y="1603375"/>
          <p14:tracePt t="37315" x="3130550" y="1603375"/>
          <p14:tracePt t="37322" x="3155950" y="1595438"/>
          <p14:tracePt t="37331" x="3171825" y="1585913"/>
          <p14:tracePt t="37338" x="3179763" y="1585913"/>
          <p14:tracePt t="37348" x="3205163" y="1577975"/>
          <p14:tracePt t="37354" x="3238500" y="1562100"/>
          <p14:tracePt t="37363" x="3279775" y="1554163"/>
          <p14:tracePt t="37370" x="3321050" y="1544638"/>
          <p14:tracePt t="37380" x="3370263" y="1536700"/>
          <p14:tracePt t="37386" x="3395663" y="1536700"/>
          <p14:tracePt t="37395" x="3411538" y="1528763"/>
          <p14:tracePt t="37402" x="3419475" y="1528763"/>
          <p14:tracePt t="37482" x="3427413" y="1528763"/>
          <p14:tracePt t="37498" x="3436938" y="1528763"/>
          <p14:tracePt t="37578" x="3452813" y="1528763"/>
          <p14:tracePt t="37618" x="3444875" y="1536700"/>
          <p14:tracePt t="37626" x="3427413" y="1544638"/>
          <p14:tracePt t="37634" x="3378200" y="1554163"/>
          <p14:tracePt t="37642" x="3362325" y="1554163"/>
          <p14:tracePt t="37650" x="3336925" y="1554163"/>
          <p14:tracePt t="37658" x="3313113" y="1562100"/>
          <p14:tracePt t="37666" x="3287713" y="1570038"/>
          <p14:tracePt t="37674" x="3262313" y="1577975"/>
          <p14:tracePt t="37682" x="3221038" y="1577975"/>
          <p14:tracePt t="37690" x="3179763" y="1595438"/>
          <p14:tracePt t="37699" x="3171825" y="1595438"/>
          <p14:tracePt t="37715" x="3163888" y="1595438"/>
          <p14:tracePt t="37722" x="3138488" y="1603375"/>
          <p14:tracePt t="37731" x="3114675" y="1603375"/>
          <p14:tracePt t="37738" x="3081338" y="1603375"/>
          <p14:tracePt t="37747" x="3073400" y="1611313"/>
          <p14:tracePt t="37754" x="3055938" y="1611313"/>
          <p14:tracePt t="37763" x="3022600" y="1611313"/>
          <p14:tracePt t="37770" x="2973388" y="1619250"/>
          <p14:tracePt t="37779" x="2924175" y="1627188"/>
          <p14:tracePt t="37786" x="2890838" y="1627188"/>
          <p14:tracePt t="37797" x="2857500" y="1627188"/>
          <p14:tracePt t="37802" x="2833688" y="1627188"/>
          <p14:tracePt t="37813" x="2825750" y="1627188"/>
          <p14:tracePt t="37826" x="2816225" y="1627188"/>
          <p14:tracePt t="37850" x="2808288" y="1627188"/>
          <p14:tracePt t="37858" x="2800350" y="1636713"/>
          <p14:tracePt t="37866" x="2792413" y="1636713"/>
          <p14:tracePt t="37874" x="2782888" y="1636713"/>
          <p14:tracePt t="37882" x="2774950" y="1636713"/>
          <p14:tracePt t="37899" x="2733675" y="1636713"/>
          <p14:tracePt t="37906" x="2717800" y="1636713"/>
          <p14:tracePt t="37915" x="2709863" y="1644650"/>
          <p14:tracePt t="37922" x="2700338" y="1644650"/>
          <p14:tracePt t="37932" x="2692400" y="1644650"/>
          <p14:tracePt t="37938" x="2676525" y="1644650"/>
          <p14:tracePt t="37947" x="2659063" y="1644650"/>
          <p14:tracePt t="37954" x="2627313" y="1644650"/>
          <p14:tracePt t="37963" x="2593975" y="1644650"/>
          <p14:tracePt t="37970" x="2568575" y="1644650"/>
          <p14:tracePt t="37979" x="2527300" y="1644650"/>
          <p14:tracePt t="37986" x="2511425" y="1644650"/>
          <p14:tracePt t="37996" x="2478088" y="1644650"/>
          <p14:tracePt t="38002" x="2436813" y="1644650"/>
          <p14:tracePt t="38010" x="2403475" y="1644650"/>
          <p14:tracePt t="38018" x="2370138" y="1644650"/>
          <p14:tracePt t="38026" x="2338388" y="1644650"/>
          <p14:tracePt t="38034" x="2297113" y="1644650"/>
          <p14:tracePt t="38042" x="2271713" y="1644650"/>
          <p14:tracePt t="38050" x="2263775" y="1644650"/>
          <p14:tracePt t="38122" x="2271713" y="1644650"/>
          <p14:tracePt t="38131" x="2287588" y="1644650"/>
          <p14:tracePt t="38138" x="2320925" y="1644650"/>
          <p14:tracePt t="38147" x="2379663" y="1644650"/>
          <p14:tracePt t="38154" x="2420938" y="1644650"/>
          <p14:tracePt t="38164" x="2478088" y="1644650"/>
          <p14:tracePt t="38170" x="2544763" y="1644650"/>
          <p14:tracePt t="38179" x="2617788" y="1644650"/>
          <p14:tracePt t="38186" x="2684463" y="1644650"/>
          <p14:tracePt t="38196" x="2751138" y="1644650"/>
          <p14:tracePt t="38202" x="2816225" y="1644650"/>
          <p14:tracePt t="38210" x="2882900" y="1644650"/>
          <p14:tracePt t="38218" x="2940050" y="1644650"/>
          <p14:tracePt t="38226" x="2981325" y="1644650"/>
          <p14:tracePt t="38234" x="3032125" y="1644650"/>
          <p14:tracePt t="38242" x="3063875" y="1644650"/>
          <p14:tracePt t="38250" x="3097213" y="1644650"/>
          <p14:tracePt t="38258" x="3130550" y="1644650"/>
          <p14:tracePt t="38266" x="3163888" y="1644650"/>
          <p14:tracePt t="38274" x="3197225" y="1644650"/>
          <p14:tracePt t="38282" x="3221038" y="1644650"/>
          <p14:tracePt t="38290" x="3246438" y="1644650"/>
          <p14:tracePt t="38299" x="3270250" y="1644650"/>
          <p14:tracePt t="38307" x="3295650" y="1644650"/>
          <p14:tracePt t="38315" x="3321050" y="1644650"/>
          <p14:tracePt t="38322" x="3344863" y="1644650"/>
          <p14:tracePt t="38332" x="3378200" y="1644650"/>
          <p14:tracePt t="38338" x="3427413" y="1644650"/>
          <p14:tracePt t="38347" x="3468688" y="1644650"/>
          <p14:tracePt t="38354" x="3527425" y="1644650"/>
          <p14:tracePt t="38364" x="3592513" y="1627188"/>
          <p14:tracePt t="38370" x="3667125" y="1627188"/>
          <p14:tracePt t="38380" x="3733800" y="1627188"/>
          <p14:tracePt t="38386" x="3816350" y="1619250"/>
          <p14:tracePt t="38396" x="3883025" y="1611313"/>
          <p14:tracePt t="38402" x="3948113" y="1603375"/>
          <p14:tracePt t="38410" x="4006850" y="1585913"/>
          <p14:tracePt t="38418" x="4071938" y="1577975"/>
          <p14:tracePt t="38426" x="4146550" y="1570038"/>
          <p14:tracePt t="38434" x="4221163" y="1570038"/>
          <p14:tracePt t="38442" x="4295775" y="1570038"/>
          <p14:tracePt t="38450" x="4378325" y="1570038"/>
          <p14:tracePt t="38458" x="4452938" y="1570038"/>
          <p14:tracePt t="38466" x="4551363" y="1570038"/>
          <p14:tracePt t="38474" x="4625975" y="1570038"/>
          <p14:tracePt t="38483" x="4716463" y="1570038"/>
          <p14:tracePt t="38490" x="4791075" y="1570038"/>
          <p14:tracePt t="38499" x="4857750" y="1570038"/>
          <p14:tracePt t="38506" x="4914900" y="1570038"/>
          <p14:tracePt t="38515" x="4972050" y="1570038"/>
          <p14:tracePt t="38522" x="5022850" y="1570038"/>
          <p14:tracePt t="38531" x="5072063" y="1570038"/>
          <p14:tracePt t="38538" x="5113338" y="1570038"/>
          <p14:tracePt t="38547" x="5170488" y="1570038"/>
          <p14:tracePt t="38554" x="5237163" y="1570038"/>
          <p14:tracePt t="38563" x="5294313" y="1570038"/>
          <p14:tracePt t="38570" x="5360988" y="1570038"/>
          <p14:tracePt t="38581" x="5402263" y="1570038"/>
          <p14:tracePt t="38586" x="5435600" y="1570038"/>
          <p14:tracePt t="38596" x="5459413" y="1570038"/>
          <p14:tracePt t="38602" x="5468938" y="1570038"/>
          <p14:tracePt t="38610" x="5492750" y="1570038"/>
          <p14:tracePt t="38618" x="5510213" y="1570038"/>
          <p14:tracePt t="38626" x="5526088" y="1570038"/>
          <p14:tracePt t="38634" x="5534025" y="1570038"/>
          <p14:tracePt t="38642" x="5559425" y="1570038"/>
          <p14:tracePt t="38650" x="5583238" y="1570038"/>
          <p14:tracePt t="38658" x="5608638" y="1570038"/>
          <p14:tracePt t="38666" x="5634038" y="1570038"/>
          <p14:tracePt t="38674" x="5649913" y="1570038"/>
          <p14:tracePt t="38683" x="5665788" y="1570038"/>
          <p14:tracePt t="38690" x="5691188" y="1570038"/>
          <p14:tracePt t="38699" x="5716588" y="1570038"/>
          <p14:tracePt t="38706" x="5740400" y="1570038"/>
          <p14:tracePt t="38715" x="5757863" y="1570038"/>
          <p14:tracePt t="38722" x="5773738" y="1570038"/>
          <p14:tracePt t="38732" x="5789613" y="1570038"/>
          <p14:tracePt t="38738" x="5799138" y="1570038"/>
          <p14:tracePt t="38747" x="5807075" y="1570038"/>
          <p14:tracePt t="38754" x="5830888" y="1570038"/>
          <p14:tracePt t="38763" x="5856288" y="1570038"/>
          <p14:tracePt t="38770" x="5881688" y="1570038"/>
          <p14:tracePt t="38780" x="5915025" y="1570038"/>
          <p14:tracePt t="38786" x="5938838" y="1570038"/>
          <p14:tracePt t="38794" x="5972175" y="1570038"/>
          <p14:tracePt t="38802" x="6013450" y="1570038"/>
          <p14:tracePt t="38810" x="6038850" y="1570038"/>
          <p14:tracePt t="38818" x="6070600" y="1577975"/>
          <p14:tracePt t="38826" x="6096000" y="1577975"/>
          <p14:tracePt t="38834" x="6145213" y="1595438"/>
          <p14:tracePt t="38842" x="6162675" y="1595438"/>
          <p14:tracePt t="38850" x="6170613" y="1595438"/>
          <p14:tracePt t="38859" x="6194425" y="1595438"/>
          <p14:tracePt t="38866" x="6211888" y="1603375"/>
          <p14:tracePt t="38874" x="6245225" y="1611313"/>
          <p14:tracePt t="38884" x="6286500" y="1619250"/>
          <p14:tracePt t="38889" x="6318250" y="1627188"/>
          <p14:tracePt t="38899" x="6351588" y="1636713"/>
          <p14:tracePt t="38905" x="6376988" y="1636713"/>
          <p14:tracePt t="38915" x="6418263" y="1644650"/>
          <p14:tracePt t="38921" x="6451600" y="1644650"/>
          <p14:tracePt t="38931" x="6492875" y="1644650"/>
          <p14:tracePt t="38937" x="6550025" y="1644650"/>
          <p14:tracePt t="38946" x="6591300" y="1652588"/>
          <p14:tracePt t="38953" x="6624638" y="1660525"/>
          <p14:tracePt t="38963" x="6650038" y="1660525"/>
          <p14:tracePt t="38969" x="6657975" y="1668463"/>
          <p14:tracePt t="38979" x="6681788" y="1677988"/>
          <p14:tracePt t="38985" x="6699250" y="1677988"/>
          <p14:tracePt t="38993" x="6707188" y="1677988"/>
          <p14:tracePt t="39001" x="6723063" y="1685925"/>
          <p14:tracePt t="39009" x="6740525" y="1693863"/>
          <p14:tracePt t="39017" x="6748463" y="1693863"/>
          <p14:tracePt t="39025" x="6748463" y="1701800"/>
          <p14:tracePt t="39033" x="6764338" y="1709738"/>
          <p14:tracePt t="39074" x="6773863" y="1709738"/>
          <p14:tracePt t="39083" x="6773863" y="1719263"/>
          <p14:tracePt t="39090" x="6773863" y="1727200"/>
          <p14:tracePt t="39099" x="6756400" y="1743075"/>
          <p14:tracePt t="39115" x="6740525" y="1760538"/>
          <p14:tracePt t="39122" x="6723063" y="1760538"/>
          <p14:tracePt t="39131" x="6699250" y="1768475"/>
          <p14:tracePt t="39138" x="6673850" y="1776413"/>
          <p14:tracePt t="39147" x="6640513" y="1784350"/>
          <p14:tracePt t="39154" x="6624638" y="1792288"/>
          <p14:tracePt t="39163" x="6599238" y="1792288"/>
          <p14:tracePt t="39170" x="6583363" y="1801813"/>
          <p14:tracePt t="39180" x="6557963" y="1809750"/>
          <p14:tracePt t="39186" x="6516688" y="1817688"/>
          <p14:tracePt t="39194" x="6475413" y="1817688"/>
          <p14:tracePt t="39202" x="6434138" y="1825625"/>
          <p14:tracePt t="39210" x="6376988" y="1825625"/>
          <p14:tracePt t="39218" x="6327775" y="1833563"/>
          <p14:tracePt t="39226" x="6286500" y="1843088"/>
          <p14:tracePt t="39233" x="6227763" y="1851025"/>
          <p14:tracePt t="39242" x="6186488" y="1858963"/>
          <p14:tracePt t="39250" x="6153150" y="1858963"/>
          <p14:tracePt t="39258" x="6121400" y="1858963"/>
          <p14:tracePt t="39267" x="6088063" y="1858963"/>
          <p14:tracePt t="39274" x="6054725" y="1858963"/>
          <p14:tracePt t="39283" x="6013450" y="1858963"/>
          <p14:tracePt t="39291" x="5946775" y="1858963"/>
          <p14:tracePt t="39299" x="5864225" y="1858963"/>
          <p14:tracePt t="39306" x="5781675" y="1858963"/>
          <p14:tracePt t="39316" x="5691188" y="1858963"/>
          <p14:tracePt t="39322" x="5600700" y="1858963"/>
          <p14:tracePt t="39331" x="5518150" y="1858963"/>
          <p14:tracePt t="39338" x="5435600" y="1858963"/>
          <p14:tracePt t="39347" x="5368925" y="1874838"/>
          <p14:tracePt t="39354" x="5302250" y="1884363"/>
          <p14:tracePt t="39363" x="5245100" y="1892300"/>
          <p14:tracePt t="39370" x="5187950" y="1900238"/>
          <p14:tracePt t="39380" x="5129213" y="1908175"/>
          <p14:tracePt t="39386" x="5087938" y="1908175"/>
          <p14:tracePt t="39393" x="5038725" y="1917700"/>
          <p14:tracePt t="39402" x="4981575" y="1925638"/>
          <p14:tracePt t="39410" x="4914900" y="1925638"/>
          <p14:tracePt t="39418" x="4865688" y="1925638"/>
          <p14:tracePt t="39426" x="4832350" y="1925638"/>
          <p14:tracePt t="39434" x="4791075" y="1925638"/>
          <p14:tracePt t="39442" x="4765675" y="1925638"/>
          <p14:tracePt t="39450" x="4741863" y="1925638"/>
          <p14:tracePt t="39458" x="4732338" y="1925638"/>
          <p14:tracePt t="39469" x="4716463" y="1925638"/>
          <p14:tracePt t="39475" x="4708525" y="1925638"/>
          <p14:tracePt t="39484" x="4683125" y="1925638"/>
          <p14:tracePt t="39490" x="4675188" y="1925638"/>
          <p14:tracePt t="39499" x="4649788" y="1925638"/>
          <p14:tracePt t="39506" x="4633913" y="1925638"/>
          <p14:tracePt t="39515" x="4600575" y="1925638"/>
          <p14:tracePt t="39521" x="4559300" y="1925638"/>
          <p14:tracePt t="39531" x="4535488" y="1925638"/>
          <p14:tracePt t="39537" x="4502150" y="1925638"/>
          <p14:tracePt t="39546" x="4460875" y="1925638"/>
          <p14:tracePt t="39553" x="4402138" y="1925638"/>
          <p14:tracePt t="39563" x="4337050" y="1925638"/>
          <p14:tracePt t="39569" x="4270375" y="1925638"/>
          <p14:tracePt t="39577" x="4203700" y="1917700"/>
          <p14:tracePt t="39585" x="4146550" y="1908175"/>
          <p14:tracePt t="39593" x="4089400" y="1900238"/>
          <p14:tracePt t="39601" x="4030663" y="1892300"/>
          <p14:tracePt t="39609" x="3989388" y="1892300"/>
          <p14:tracePt t="39617" x="3924300" y="1892300"/>
          <p14:tracePt t="39626" x="3857625" y="1892300"/>
          <p14:tracePt t="39634" x="3775075" y="1892300"/>
          <p14:tracePt t="39642" x="3700463" y="1892300"/>
          <p14:tracePt t="39650" x="3602038" y="1892300"/>
          <p14:tracePt t="39658" x="3519488" y="1892300"/>
          <p14:tracePt t="39667" x="3427413" y="1892300"/>
          <p14:tracePt t="39674" x="3362325" y="1892300"/>
          <p14:tracePt t="39683" x="3303588" y="1892300"/>
          <p14:tracePt t="39690" x="3262313" y="1892300"/>
          <p14:tracePt t="39699" x="3213100" y="1900238"/>
          <p14:tracePt t="39706" x="3155950" y="1908175"/>
          <p14:tracePt t="39715" x="3114675" y="1908175"/>
          <p14:tracePt t="39723" x="3055938" y="1917700"/>
          <p14:tracePt t="39731" x="3006725" y="1925638"/>
          <p14:tracePt t="39738" x="2965450" y="1933575"/>
          <p14:tracePt t="39747" x="2916238" y="1941513"/>
          <p14:tracePt t="39754" x="2882900" y="1949450"/>
          <p14:tracePt t="39764" x="2857500" y="1949450"/>
          <p14:tracePt t="39770" x="2833688" y="1949450"/>
          <p14:tracePt t="39786" x="2792413" y="1949450"/>
          <p14:tracePt t="39794" x="2782888" y="1949450"/>
          <p14:tracePt t="39802" x="2774950" y="1949450"/>
          <p14:tracePt t="39810" x="2759075" y="1958975"/>
          <p14:tracePt t="39826" x="2741613" y="1966913"/>
          <p14:tracePt t="39834" x="2733675" y="1966913"/>
          <p14:tracePt t="39858" x="2717800" y="1966913"/>
          <p14:tracePt t="39867" x="2709863" y="1966913"/>
          <p14:tracePt t="39890" x="2700338" y="1982788"/>
          <p14:tracePt t="39931" x="2700338" y="1990725"/>
          <p14:tracePt t="39954" x="2700338" y="2000250"/>
          <p14:tracePt t="39978" x="2717800" y="2000250"/>
          <p14:tracePt t="39986" x="2741613" y="2008188"/>
          <p14:tracePt t="39994" x="2759075" y="2008188"/>
          <p14:tracePt t="40002" x="2792413" y="2008188"/>
          <p14:tracePt t="40010" x="2808288" y="2008188"/>
          <p14:tracePt t="40018" x="2841625" y="2008188"/>
          <p14:tracePt t="40026" x="2874963" y="2008188"/>
          <p14:tracePt t="40034" x="2916238" y="2008188"/>
          <p14:tracePt t="40042" x="2965450" y="2008188"/>
          <p14:tracePt t="40050" x="3032125" y="2008188"/>
          <p14:tracePt t="40058" x="3114675" y="2008188"/>
          <p14:tracePt t="40067" x="3197225" y="2008188"/>
          <p14:tracePt t="40074" x="3295650" y="2008188"/>
          <p14:tracePt t="40083" x="3419475" y="2008188"/>
          <p14:tracePt t="40090" x="3568700" y="2008188"/>
          <p14:tracePt t="40100" x="3725863" y="2008188"/>
          <p14:tracePt t="40106" x="3883025" y="2008188"/>
          <p14:tracePt t="40116" x="4022725" y="2008188"/>
          <p14:tracePt t="40122" x="4203700" y="2008188"/>
          <p14:tracePt t="40131" x="4386263" y="2008188"/>
          <p14:tracePt t="40138" x="4543425" y="2008188"/>
          <p14:tracePt t="40148" x="4659313" y="2008188"/>
          <p14:tracePt t="40154" x="4783138" y="2008188"/>
          <p14:tracePt t="40164" x="4899025" y="2008188"/>
          <p14:tracePt t="40170" x="5030788" y="2008188"/>
          <p14:tracePt t="40178" x="5195888" y="2008188"/>
          <p14:tracePt t="40186" x="5376863" y="2008188"/>
          <p14:tracePt t="40194" x="5492750" y="2008188"/>
          <p14:tracePt t="40202" x="5641975" y="2008188"/>
          <p14:tracePt t="40210" x="5765800" y="2008188"/>
          <p14:tracePt t="40218" x="5897563" y="2008188"/>
          <p14:tracePt t="40226" x="6005513" y="2008188"/>
          <p14:tracePt t="40234" x="6103938" y="2008188"/>
          <p14:tracePt t="40242" x="6203950" y="2008188"/>
          <p14:tracePt t="40250" x="6302375" y="2008188"/>
          <p14:tracePt t="40258" x="6392863" y="1982788"/>
          <p14:tracePt t="40267" x="6484938" y="1974850"/>
          <p14:tracePt t="40274" x="6550025" y="1966913"/>
          <p14:tracePt t="40283" x="6616700" y="1958975"/>
          <p14:tracePt t="40290" x="6681788" y="1949450"/>
          <p14:tracePt t="40299" x="6740525" y="1941513"/>
          <p14:tracePt t="40306" x="6789738" y="1933575"/>
          <p14:tracePt t="40315" x="6797675" y="1933575"/>
          <p14:tracePt t="40322" x="6805613" y="1933575"/>
          <p14:tracePt t="40331" x="6815138" y="1933575"/>
          <p14:tracePt t="40338" x="6823075" y="1925638"/>
          <p14:tracePt t="40386" x="6823075" y="1917700"/>
          <p14:tracePt t="40402" x="6831013" y="1917700"/>
          <p14:tracePt t="40490" x="6838950" y="1917700"/>
          <p14:tracePt t="40499" x="6846888" y="1917700"/>
          <p14:tracePt t="40506" x="6856413" y="1908175"/>
          <p14:tracePt t="40538" x="6864350" y="1900238"/>
          <p14:tracePt t="40554" x="6864350" y="1892300"/>
          <p14:tracePt t="40562" x="6872288" y="1874838"/>
          <p14:tracePt t="40570" x="6880225" y="1874838"/>
          <p14:tracePt t="40578" x="6897688" y="1866900"/>
          <p14:tracePt t="40594" x="6921500" y="1858963"/>
          <p14:tracePt t="40610" x="6931025" y="1851025"/>
          <p14:tracePt t="40626" x="6938963" y="1843088"/>
          <p14:tracePt t="40706" x="6946900" y="1843088"/>
          <p14:tracePt t="40842" x="6946900" y="1833563"/>
          <p14:tracePt t="40858" x="6938963" y="1843088"/>
          <p14:tracePt t="40867" x="6938963" y="1858963"/>
          <p14:tracePt t="40874" x="6913563" y="1892300"/>
          <p14:tracePt t="40884" x="6905625" y="1925638"/>
          <p14:tracePt t="40890" x="6872288" y="1966913"/>
          <p14:tracePt t="40900" x="6838950" y="2008188"/>
          <p14:tracePt t="40906" x="6805613" y="2032000"/>
          <p14:tracePt t="40916" x="6781800" y="2073275"/>
          <p14:tracePt t="40922" x="6740525" y="2114550"/>
          <p14:tracePt t="40932" x="6699250" y="2165350"/>
          <p14:tracePt t="40938" x="6657975" y="2214563"/>
          <p14:tracePt t="40948" x="6624638" y="2263775"/>
          <p14:tracePt t="40954" x="6599238" y="2297113"/>
          <p14:tracePt t="40962" x="6575425" y="2338388"/>
          <p14:tracePt t="40970" x="6526213" y="2395538"/>
          <p14:tracePt t="40978" x="6475413" y="2446338"/>
          <p14:tracePt t="40986" x="6426200" y="2511425"/>
          <p14:tracePt t="40994" x="6361113" y="2570163"/>
          <p14:tracePt t="41002" x="6286500" y="2652713"/>
          <p14:tracePt t="41010" x="6186488" y="2743200"/>
          <p14:tracePt t="41018" x="6088063" y="2851150"/>
          <p14:tracePt t="41026" x="5997575" y="2933700"/>
          <p14:tracePt t="41035" x="5897563" y="3032125"/>
          <p14:tracePt t="41042" x="5773738" y="3140075"/>
          <p14:tracePt t="41051" x="5634038" y="3263900"/>
          <p14:tracePt t="41058" x="5468938" y="3403600"/>
          <p14:tracePt t="41067" x="5345113" y="3503613"/>
          <p14:tracePt t="41074" x="5219700" y="3611563"/>
          <p14:tracePt t="41084" x="5080000" y="3751263"/>
          <p14:tracePt t="41090" x="4956175" y="3859213"/>
          <p14:tracePt t="41100" x="4832350" y="3957638"/>
          <p14:tracePt t="41106" x="4691063" y="4065588"/>
          <p14:tracePt t="41115" x="4567238" y="4181475"/>
          <p14:tracePt t="41122" x="4427538" y="4279900"/>
          <p14:tracePt t="41131" x="4244975" y="4411663"/>
          <p14:tracePt t="41138" x="4022725" y="4552950"/>
          <p14:tracePt t="41148" x="3783013" y="4676775"/>
          <p14:tracePt t="41154" x="3494088" y="4857750"/>
          <p14:tracePt t="41162" x="3081338" y="5097463"/>
          <p14:tracePt t="41170" x="2684463" y="5295900"/>
          <p14:tracePt t="41178" x="2338388" y="5470525"/>
          <p14:tracePt t="41186" x="2016125" y="5602288"/>
          <p14:tracePt t="41194" x="1776413" y="5700713"/>
          <p14:tracePt t="41202" x="1611313" y="5775325"/>
          <p14:tracePt t="41210" x="1487488" y="5824538"/>
          <p14:tracePt t="41218" x="1412875" y="5865813"/>
          <p14:tracePt t="41226" x="1346200" y="5899150"/>
          <p14:tracePt t="41235" x="1296988" y="5932488"/>
          <p14:tracePt t="41242" x="1247775" y="5965825"/>
          <p14:tracePt t="41252" x="1214438" y="5989638"/>
          <p14:tracePt t="41258" x="1173163" y="6015038"/>
          <p14:tracePt t="41267" x="1147763" y="6040438"/>
          <p14:tracePt t="41274" x="1139825" y="6040438"/>
          <p14:tracePt t="41370" x="1131888" y="6040438"/>
          <p14:tracePt t="41554" x="1131888" y="6032500"/>
          <p14:tracePt t="41562" x="1147763" y="6022975"/>
          <p14:tracePt t="41570" x="1189038" y="6007100"/>
          <p14:tracePt t="41578" x="1263650" y="5981700"/>
          <p14:tracePt t="41586" x="1379538" y="5940425"/>
          <p14:tracePt t="41594" x="1470025" y="5907088"/>
          <p14:tracePt t="41602" x="1560513" y="5875338"/>
          <p14:tracePt t="41610" x="1627188" y="5842000"/>
          <p14:tracePt t="41620" x="1676400" y="5816600"/>
          <p14:tracePt t="41626" x="1717675" y="5800725"/>
          <p14:tracePt t="41635" x="1766888" y="5767388"/>
          <p14:tracePt t="41642" x="1817688" y="5734050"/>
          <p14:tracePt t="41652" x="1858963" y="5700713"/>
          <p14:tracePt t="41658" x="1882775" y="5676900"/>
          <p14:tracePt t="41667" x="1916113" y="5659438"/>
          <p14:tracePt t="41674" x="1957388" y="5626100"/>
          <p14:tracePt t="41685" x="2006600" y="5594350"/>
          <p14:tracePt t="41690" x="2039938" y="5568950"/>
          <p14:tracePt t="41699" x="2081213" y="5543550"/>
          <p14:tracePt t="41706" x="2130425" y="5519738"/>
          <p14:tracePt t="41715" x="2171700" y="5494338"/>
          <p14:tracePt t="41722" x="2205038" y="5478463"/>
          <p14:tracePt t="41732" x="2254250" y="5453063"/>
          <p14:tracePt t="41738" x="2271713" y="5437188"/>
          <p14:tracePt t="41746" x="2312988" y="5429250"/>
          <p14:tracePt t="41754" x="2320925" y="5419725"/>
          <p14:tracePt t="41762" x="2346325" y="5403850"/>
          <p14:tracePt t="41778" x="2370138" y="5395913"/>
          <p14:tracePt t="41785" x="2370138" y="5387975"/>
          <p14:tracePt t="41794" x="2379663" y="5387975"/>
          <p14:tracePt t="41842" x="2379663" y="5378450"/>
          <p14:tracePt t="44574" x="2395538" y="5378450"/>
          <p14:tracePt t="44578" x="2411413" y="5387975"/>
          <p14:tracePt t="44593" x="2411413" y="5403850"/>
          <p14:tracePt t="44603" x="2411413" y="5411788"/>
          <p14:tracePt t="44610" x="2411413" y="5437188"/>
          <p14:tracePt t="44620" x="2387600" y="5445125"/>
          <p14:tracePt t="44626" x="2362200" y="5453063"/>
          <p14:tracePt t="44635" x="2320925" y="5486400"/>
          <p14:tracePt t="44642" x="2263775" y="5519738"/>
          <p14:tracePt t="44652" x="2197100" y="5553075"/>
          <p14:tracePt t="44658" x="2122488" y="5576888"/>
          <p14:tracePt t="44668" x="2065338" y="5602288"/>
          <p14:tracePt t="44674" x="2024063" y="5626100"/>
          <p14:tracePt t="44686" x="1998663" y="5651500"/>
          <p14:tracePt t="44690" x="1957388" y="5668963"/>
          <p14:tracePt t="44698" x="1949450" y="5676900"/>
          <p14:tracePt t="44706" x="1941513" y="5676900"/>
          <p14:tracePt t="44714" x="1933575" y="5684838"/>
          <p14:tracePt t="44722" x="1916113" y="5700713"/>
          <p14:tracePt t="44730" x="1882775" y="5718175"/>
          <p14:tracePt t="44738" x="1841500" y="5734050"/>
          <p14:tracePt t="44746" x="1800225" y="5759450"/>
          <p14:tracePt t="44756" x="1751013" y="5775325"/>
          <p14:tracePt t="44762" x="1709738" y="5792788"/>
          <p14:tracePt t="44771" x="1660525" y="5808663"/>
          <p14:tracePt t="44778" x="1619250" y="5808663"/>
          <p14:tracePt t="44787" x="1577975" y="5816600"/>
          <p14:tracePt t="44793" x="1552575" y="5824538"/>
          <p14:tracePt t="44803" x="1544638" y="5824538"/>
          <p14:tracePt t="44810" x="1536700" y="5824538"/>
          <p14:tracePt t="44865" x="1528763" y="5824538"/>
          <p14:tracePt t="44883" x="1511300" y="5824538"/>
          <p14:tracePt t="44889" x="1487488" y="5824538"/>
          <p14:tracePt t="44898" x="1454150" y="5824538"/>
          <p14:tracePt t="44906" x="1428750" y="5824538"/>
          <p14:tracePt t="44914" x="1395413" y="5824538"/>
          <p14:tracePt t="44921" x="1354138" y="5824538"/>
          <p14:tracePt t="44930" x="1330325" y="5816600"/>
          <p14:tracePt t="44938" x="1322388" y="5808663"/>
          <p14:tracePt t="44946" x="1312863" y="5808663"/>
          <p14:tracePt t="44962" x="1304925" y="5800725"/>
          <p14:tracePt t="44987" x="1296988" y="5792788"/>
          <p14:tracePt t="44994" x="1281113" y="5775325"/>
          <p14:tracePt t="45026" x="1263650" y="5759450"/>
          <p14:tracePt t="45034" x="1263650" y="5751513"/>
          <p14:tracePt t="45042" x="1255713" y="5734050"/>
          <p14:tracePt t="45051" x="1230313" y="5710238"/>
          <p14:tracePt t="45082" x="1222375" y="5692775"/>
          <p14:tracePt t="45130" x="1222375" y="5684838"/>
          <p14:tracePt t="45138" x="1222375" y="5668963"/>
          <p14:tracePt t="45146" x="1230313" y="5659438"/>
          <p14:tracePt t="45154" x="1247775" y="5651500"/>
          <p14:tracePt t="45162" x="1271588" y="5643563"/>
          <p14:tracePt t="45171" x="1289050" y="5635625"/>
          <p14:tracePt t="45178" x="1296988" y="5626100"/>
          <p14:tracePt t="45187" x="1312863" y="5618163"/>
          <p14:tracePt t="45203" x="1322388" y="5618163"/>
          <p14:tracePt t="45210" x="1338263" y="5610225"/>
          <p14:tracePt t="45219" x="1346200" y="5610225"/>
          <p14:tracePt t="45226" x="1363663" y="5610225"/>
          <p14:tracePt t="45236" x="1387475" y="5610225"/>
          <p14:tracePt t="45242" x="1412875" y="5602288"/>
          <p14:tracePt t="45251" x="1428750" y="5602288"/>
          <p14:tracePt t="45258" x="1462088" y="5602288"/>
          <p14:tracePt t="45269" x="1495425" y="5602288"/>
          <p14:tracePt t="45274" x="1552575" y="5602288"/>
          <p14:tracePt t="45282" x="1601788" y="5602288"/>
          <p14:tracePt t="45289" x="1652588" y="5602288"/>
          <p14:tracePt t="45298" x="1676400" y="5602288"/>
          <p14:tracePt t="45306" x="1684338" y="5602288"/>
          <p14:tracePt t="45586" x="1676400" y="5602288"/>
          <p14:tracePt t="45594" x="1668463" y="5618163"/>
          <p14:tracePt t="45603" x="1652588" y="5618163"/>
          <p14:tracePt t="45610" x="1635125" y="5626100"/>
          <p14:tracePt t="45620" x="1619250" y="5635625"/>
          <p14:tracePt t="45626" x="1593850" y="5635625"/>
          <p14:tracePt t="45636" x="1585913" y="5643563"/>
          <p14:tracePt t="45642" x="1577975" y="5651500"/>
          <p14:tracePt t="45652" x="1544638" y="5676900"/>
          <p14:tracePt t="45658" x="1528763" y="5684838"/>
          <p14:tracePt t="45668" x="1511300" y="5684838"/>
          <p14:tracePt t="45674" x="1503363" y="5700713"/>
          <p14:tracePt t="45682" x="1487488" y="5700713"/>
          <p14:tracePt t="45690" x="1470025" y="5710238"/>
          <p14:tracePt t="45698" x="1470025" y="5718175"/>
          <p14:tracePt t="45706" x="1454150" y="5718175"/>
          <p14:tracePt t="45714" x="1446213" y="5718175"/>
          <p14:tracePt t="45721" x="1446213" y="5726113"/>
          <p14:tracePt t="45738" x="1436688" y="5734050"/>
          <p14:tracePt t="45746" x="1428750" y="5734050"/>
          <p14:tracePt t="45842" x="1436688" y="5734050"/>
          <p14:tracePt t="45858" x="1446213" y="5734050"/>
          <p14:tracePt t="45866" x="1470025" y="5726113"/>
          <p14:tracePt t="45874" x="1470025" y="5718175"/>
          <p14:tracePt t="45882" x="1495425" y="5718175"/>
          <p14:tracePt t="45889" x="1503363" y="5700713"/>
          <p14:tracePt t="45898" x="1511300" y="5700713"/>
          <p14:tracePt t="45906" x="1511300" y="5692775"/>
          <p14:tracePt t="45914" x="1519238" y="5684838"/>
          <p14:tracePt t="45922" x="1528763" y="5676900"/>
          <p14:tracePt t="45930" x="1536700" y="5668963"/>
          <p14:tracePt t="45946" x="1544638" y="5659438"/>
          <p14:tracePt t="45962" x="1552575" y="5651500"/>
          <p14:tracePt t="46521" x="1560513" y="5643563"/>
          <p14:tracePt t="46538" x="1560513" y="5635625"/>
          <p14:tracePt t="46546" x="1570038" y="5635625"/>
          <p14:tracePt t="46555" x="1577975" y="5626100"/>
          <p14:tracePt t="46610" x="1585913" y="5618163"/>
          <p14:tracePt t="46762" x="1577975" y="5610225"/>
          <p14:tracePt t="46778" x="1570038" y="5610225"/>
          <p14:tracePt t="46787" x="1552575" y="5610225"/>
          <p14:tracePt t="46802" x="1536700" y="5610225"/>
          <p14:tracePt t="46810" x="1528763" y="5610225"/>
          <p14:tracePt t="46818" x="1503363" y="5610225"/>
          <p14:tracePt t="46826" x="1487488" y="5610225"/>
          <p14:tracePt t="46837" x="1470025" y="5610225"/>
          <p14:tracePt t="46842" x="1454150" y="5610225"/>
          <p14:tracePt t="46850" x="1446213" y="5610225"/>
          <p14:tracePt t="46858" x="1436688" y="5610225"/>
          <p14:tracePt t="46866" x="1428750" y="5610225"/>
          <p14:tracePt t="46874" x="1412875" y="5610225"/>
          <p14:tracePt t="46886" x="1387475" y="5610225"/>
          <p14:tracePt t="46890" x="1371600" y="5610225"/>
          <p14:tracePt t="46898" x="1346200" y="5610225"/>
          <p14:tracePt t="46906" x="1312863" y="5610225"/>
          <p14:tracePt t="46913" x="1271588" y="5594350"/>
          <p14:tracePt t="46922" x="1255713" y="5594350"/>
          <p14:tracePt t="46930" x="1247775" y="5594350"/>
          <p14:tracePt t="46939" x="1238250" y="5584825"/>
          <p14:tracePt t="46946" x="1206500" y="5584825"/>
          <p14:tracePt t="46955" x="1196975" y="5576888"/>
          <p14:tracePt t="46978" x="1181100" y="5568950"/>
          <p14:tracePt t="46987" x="1173163" y="5568950"/>
          <p14:tracePt t="46994" x="1165225" y="5568950"/>
          <p14:tracePt t="47074" x="1155700" y="5568950"/>
          <p14:tracePt t="47170" x="1147763" y="5568950"/>
          <p14:tracePt t="47178" x="1139825" y="5568950"/>
          <p14:tracePt t="47187" x="1131888" y="5568950"/>
          <p14:tracePt t="47202" x="1106488" y="5561013"/>
          <p14:tracePt t="47226" x="1090613" y="5553075"/>
          <p14:tracePt t="47250" x="1082675" y="5553075"/>
          <p14:tracePt t="47274" x="1065213" y="5553075"/>
          <p14:tracePt t="47282" x="1041400" y="5553075"/>
          <p14:tracePt t="47289" x="1031875" y="5553075"/>
          <p14:tracePt t="47298" x="1008063" y="5553075"/>
          <p14:tracePt t="47353" x="1000125" y="5553075"/>
          <p14:tracePt t="47378" x="982663" y="5561013"/>
          <p14:tracePt t="47386" x="974725" y="5561013"/>
          <p14:tracePt t="47394" x="966788" y="5561013"/>
          <p14:tracePt t="47402" x="966788" y="5568950"/>
          <p14:tracePt t="48706" x="958850" y="5568950"/>
          <p14:tracePt t="48826" x="966788" y="5568950"/>
          <p14:tracePt t="48834" x="974725" y="5568950"/>
          <p14:tracePt t="48841" x="990600" y="5568950"/>
          <p14:tracePt t="48850" x="1016000" y="5568950"/>
          <p14:tracePt t="48857" x="1023938" y="5568950"/>
          <p14:tracePt t="48882" x="1031875" y="5568950"/>
          <p14:tracePt t="48891" x="1041400" y="5568950"/>
          <p14:tracePt t="48898" x="1049338" y="5568950"/>
          <p14:tracePt t="48907" x="1065213" y="5568950"/>
          <p14:tracePt t="48914" x="1098550" y="5568950"/>
          <p14:tracePt t="48923" x="1139825" y="5568950"/>
          <p14:tracePt t="48930" x="1189038" y="5568950"/>
          <p14:tracePt t="48939" x="1214438" y="5568950"/>
          <p14:tracePt t="48946" x="1247775" y="5568950"/>
          <p14:tracePt t="48956" x="1289050" y="5568950"/>
          <p14:tracePt t="48962" x="1322388" y="5568950"/>
          <p14:tracePt t="48971" x="1354138" y="5568950"/>
          <p14:tracePt t="48978" x="1379538" y="5568950"/>
          <p14:tracePt t="48988" x="1412875" y="5568950"/>
          <p14:tracePt t="48993" x="1436688" y="5568950"/>
          <p14:tracePt t="49004" x="1462088" y="5568950"/>
          <p14:tracePt t="49010" x="1495425" y="5568950"/>
          <p14:tracePt t="49018" x="1528763" y="5568950"/>
          <p14:tracePt t="49026" x="1552575" y="5568950"/>
          <p14:tracePt t="49033" x="1570038" y="5568950"/>
          <p14:tracePt t="50854" x="1643063" y="5543550"/>
          <p14:tracePt t="50858" x="1735138" y="5486400"/>
          <p14:tracePt t="50874" x="1817688" y="5429250"/>
          <p14:tracePt t="50875" x="1900238" y="5362575"/>
          <p14:tracePt t="50882" x="1998663" y="5254625"/>
          <p14:tracePt t="50891" x="2130425" y="5114925"/>
          <p14:tracePt t="50898" x="2305050" y="4940300"/>
          <p14:tracePt t="50907" x="2519363" y="4743450"/>
          <p14:tracePt t="50913" x="2709863" y="4545013"/>
          <p14:tracePt t="50924" x="2932113" y="4305300"/>
          <p14:tracePt t="50930" x="3155950" y="4073525"/>
          <p14:tracePt t="50939" x="3411538" y="3867150"/>
          <p14:tracePt t="50946" x="3700463" y="3643313"/>
          <p14:tracePt t="50956" x="4014788" y="3429000"/>
          <p14:tracePt t="50962" x="4303713" y="3263900"/>
          <p14:tracePt t="50970" x="4584700" y="3122613"/>
          <p14:tracePt t="50978" x="4806950" y="3008313"/>
          <p14:tracePt t="50986" x="4940300" y="2916238"/>
          <p14:tracePt t="50994" x="5064125" y="2817813"/>
          <p14:tracePt t="51002" x="5146675" y="2743200"/>
          <p14:tracePt t="51009" x="5211763" y="2686050"/>
          <p14:tracePt t="51018" x="5286375" y="2635250"/>
          <p14:tracePt t="51026" x="5335588" y="2593975"/>
          <p14:tracePt t="51034" x="5394325" y="2544763"/>
          <p14:tracePt t="51043" x="5451475" y="2503488"/>
          <p14:tracePt t="51050" x="5484813" y="2462213"/>
          <p14:tracePt t="51060" x="5518150" y="2436813"/>
          <p14:tracePt t="51066" x="5551488" y="2413000"/>
          <p14:tracePt t="51075" x="5559425" y="2405063"/>
          <p14:tracePt t="51082" x="5567363" y="2405063"/>
          <p14:tracePt t="51091" x="5575300" y="2395538"/>
          <p14:tracePt t="51097" x="5583238" y="2379663"/>
          <p14:tracePt t="51107" x="5600700" y="2363788"/>
          <p14:tracePt t="51114" x="5624513" y="2338388"/>
          <p14:tracePt t="51124" x="5649913" y="2330450"/>
          <p14:tracePt t="51130" x="5683250" y="2305050"/>
          <p14:tracePt t="51139" x="5724525" y="2271713"/>
          <p14:tracePt t="51146" x="5732463" y="2263775"/>
          <p14:tracePt t="51156" x="5748338" y="2247900"/>
          <p14:tracePt t="51162" x="5765800" y="2239963"/>
          <p14:tracePt t="51170" x="5765800" y="2230438"/>
          <p14:tracePt t="51177" x="5773738" y="2230438"/>
          <p14:tracePt t="51193" x="5773738" y="2222500"/>
          <p14:tracePt t="51202" x="5781675" y="2222500"/>
          <p14:tracePt t="51209" x="5789613" y="2214563"/>
          <p14:tracePt t="51218" x="5807075" y="2206625"/>
          <p14:tracePt t="51226" x="5830888" y="2206625"/>
          <p14:tracePt t="51234" x="5864225" y="2197100"/>
          <p14:tracePt t="51242" x="5881688" y="2189163"/>
          <p14:tracePt t="51250" x="5889625" y="2181225"/>
          <p14:tracePt t="51266" x="5897563" y="2181225"/>
          <p14:tracePt t="52226" x="5897563" y="2173288"/>
          <p14:tracePt t="52402" x="5905500" y="2173288"/>
          <p14:tracePt t="52442" x="5915025" y="2173288"/>
          <p14:tracePt t="52459" x="5915025" y="2155825"/>
          <p14:tracePt t="52475" x="5922963" y="2155825"/>
          <p14:tracePt t="55481" x="5915025" y="2181225"/>
          <p14:tracePt t="55490" x="5864225" y="2189163"/>
          <p14:tracePt t="55497" x="5815013" y="2247900"/>
          <p14:tracePt t="55505" x="5789613" y="2255838"/>
          <p14:tracePt t="55514" x="5765800" y="2281238"/>
          <p14:tracePt t="55522" x="5740400" y="2305050"/>
          <p14:tracePt t="55529" x="5724525" y="2346325"/>
          <p14:tracePt t="55537" x="5699125" y="2371725"/>
          <p14:tracePt t="55545" x="5683250" y="2413000"/>
          <p14:tracePt t="55553" x="5657850" y="2446338"/>
          <p14:tracePt t="55561" x="5641975" y="2487613"/>
          <p14:tracePt t="55569" x="5616575" y="2528888"/>
          <p14:tracePt t="55578" x="5592763" y="2552700"/>
          <p14:tracePt t="55585" x="5567363" y="2586038"/>
          <p14:tracePt t="55595" x="5534025" y="2611438"/>
          <p14:tracePt t="55601" x="5518150" y="2635250"/>
          <p14:tracePt t="55611" x="5492750" y="2652713"/>
          <p14:tracePt t="55617" x="5484813" y="2660650"/>
          <p14:tracePt t="55626" x="5459413" y="2668588"/>
          <p14:tracePt t="55633" x="5435600" y="2693988"/>
          <p14:tracePt t="55642" x="5394325" y="2743200"/>
          <p14:tracePt t="55649" x="5376863" y="2768600"/>
          <p14:tracePt t="55658" x="5353050" y="2817813"/>
          <p14:tracePt t="55665" x="5327650" y="2859088"/>
          <p14:tracePt t="55675" x="5302250" y="2900363"/>
          <p14:tracePt t="55681" x="5278438" y="2933700"/>
          <p14:tracePt t="55689" x="5229225" y="2982913"/>
          <p14:tracePt t="55697" x="5195888" y="3032125"/>
          <p14:tracePt t="55705" x="5170488" y="3049588"/>
          <p14:tracePt t="55713" x="5113338" y="3081338"/>
          <p14:tracePt t="55721" x="5054600" y="3132138"/>
          <p14:tracePt t="55729" x="4989513" y="3181350"/>
          <p14:tracePt t="55737" x="4906963" y="3214688"/>
          <p14:tracePt t="55745" x="4840288" y="3246438"/>
          <p14:tracePt t="55753" x="4765675" y="3297238"/>
          <p14:tracePt t="55761" x="4691063" y="3338513"/>
          <p14:tracePt t="55769" x="4625975" y="3403600"/>
          <p14:tracePt t="55778" x="4551363" y="3462338"/>
          <p14:tracePt t="55785" x="4484688" y="3527425"/>
          <p14:tracePt t="55795" x="4402138" y="3602038"/>
          <p14:tracePt t="55801" x="4319588" y="3684588"/>
          <p14:tracePt t="55811" x="4237038" y="3767138"/>
          <p14:tracePt t="55817" x="4138613" y="3859213"/>
          <p14:tracePt t="55826" x="4056063" y="3941763"/>
          <p14:tracePt t="55833" x="3956050" y="4040188"/>
          <p14:tracePt t="55842" x="3808413" y="4171950"/>
          <p14:tracePt t="55849" x="3651250" y="4271963"/>
          <p14:tracePt t="55858" x="3452813" y="4403725"/>
          <p14:tracePt t="55865" x="3270250" y="4535488"/>
          <p14:tracePt t="55875" x="3146425" y="4635500"/>
          <p14:tracePt t="55894" x="2924175" y="4841875"/>
          <p14:tracePt t="55897" x="2800350" y="4940300"/>
          <p14:tracePt t="55905" x="2684463" y="5032375"/>
          <p14:tracePt t="55913" x="2593975" y="5097463"/>
          <p14:tracePt t="55921" x="2511425" y="5156200"/>
          <p14:tracePt t="55929" x="2420938" y="5213350"/>
          <p14:tracePt t="55937" x="2346325" y="5254625"/>
          <p14:tracePt t="55945" x="2297113" y="5280025"/>
          <p14:tracePt t="55953" x="2246313" y="5295900"/>
          <p14:tracePt t="55994" x="2230438" y="5303838"/>
          <p14:tracePt t="56001" x="2212975" y="5321300"/>
          <p14:tracePt t="56011" x="2181225" y="5362575"/>
          <p14:tracePt t="56018" x="2163763" y="5378450"/>
          <p14:tracePt t="56027" x="2122488" y="5411788"/>
          <p14:tracePt t="56033" x="2081213" y="5445125"/>
          <p14:tracePt t="56043" x="2039938" y="5478463"/>
          <p14:tracePt t="56049" x="1998663" y="5502275"/>
          <p14:tracePt t="56060" x="1965325" y="5527675"/>
          <p14:tracePt t="56065" x="1933575" y="5543550"/>
          <p14:tracePt t="56076" x="1916113" y="5553075"/>
          <p14:tracePt t="56081" x="1892300" y="5561013"/>
          <p14:tracePt t="56089" x="1866900" y="5568950"/>
          <p14:tracePt t="56097" x="1851025" y="5576888"/>
          <p14:tracePt t="56105" x="1833563" y="5584825"/>
          <p14:tracePt t="56129" x="1825625" y="5594350"/>
          <p14:tracePt t="56162" x="1817688" y="5610225"/>
          <p14:tracePt t="56170" x="1809750" y="5610225"/>
          <p14:tracePt t="56185" x="1800225" y="5618163"/>
          <p14:tracePt t="56195" x="1784350" y="5626100"/>
          <p14:tracePt t="56211" x="1758950" y="5626100"/>
          <p14:tracePt t="56218" x="1751013" y="5635625"/>
          <p14:tracePt t="56227" x="1717675" y="5635625"/>
          <p14:tracePt t="56233" x="1684338" y="5635625"/>
          <p14:tracePt t="56243" x="1660525" y="5635625"/>
          <p14:tracePt t="56249" x="1643063" y="5635625"/>
          <p14:tracePt t="56265" x="1627188" y="5635625"/>
          <p14:tracePt t="56281" x="1611313" y="5635625"/>
          <p14:tracePt t="56289" x="1593850" y="5635625"/>
          <p14:tracePt t="56298" x="1585913" y="5635625"/>
          <p14:tracePt t="56305" x="1570038" y="5635625"/>
          <p14:tracePt t="56313" x="1536700" y="5635625"/>
          <p14:tracePt t="56322" x="1495425" y="5635625"/>
          <p14:tracePt t="56329" x="1477963" y="5626100"/>
          <p14:tracePt t="56338" x="1454150" y="5618163"/>
          <p14:tracePt t="56346" x="1436688" y="5602288"/>
          <p14:tracePt t="56355" x="1420813" y="5584825"/>
          <p14:tracePt t="56378" x="1412875" y="5584825"/>
          <p14:tracePt t="56498" x="1395413" y="5568950"/>
          <p14:tracePt t="56746" x="1387475" y="5568950"/>
          <p14:tracePt t="56802" x="1404938" y="5568950"/>
          <p14:tracePt t="56810" x="1428750" y="5568950"/>
          <p14:tracePt t="56817" x="1446213" y="5568950"/>
          <p14:tracePt t="56826" x="1454150" y="5568950"/>
          <p14:tracePt t="56842" x="1470025" y="5568950"/>
          <p14:tracePt t="56849" x="1477963" y="5568950"/>
          <p14:tracePt t="56860" x="1495425" y="5568950"/>
          <p14:tracePt t="56865" x="1503363" y="5568950"/>
          <p14:tracePt t="56881" x="1519238" y="5568950"/>
          <p14:tracePt t="56897" x="1536700" y="5568950"/>
          <p14:tracePt t="56906" x="1544638" y="5568950"/>
          <p14:tracePt t="57530" x="1528763" y="5594350"/>
          <p14:tracePt t="57537" x="1511300" y="5594350"/>
          <p14:tracePt t="57546" x="1477963" y="5610225"/>
          <p14:tracePt t="57553" x="1454150" y="5618163"/>
          <p14:tracePt t="57563" x="1420813" y="5626100"/>
          <p14:tracePt t="57569" x="1395413" y="5626100"/>
          <p14:tracePt t="57580" x="1371600" y="5635625"/>
          <p14:tracePt t="57586" x="1338263" y="5651500"/>
          <p14:tracePt t="57597" x="1289050" y="5668963"/>
          <p14:tracePt t="57601" x="1230313" y="5684838"/>
          <p14:tracePt t="57611" x="1147763" y="5692775"/>
          <p14:tracePt t="57617" x="1082675" y="5692775"/>
          <p14:tracePt t="57628" x="1008063" y="5692775"/>
          <p14:tracePt t="57633" x="949325" y="5692775"/>
          <p14:tracePt t="57646" x="917575" y="5700713"/>
          <p14:tracePt t="57649" x="908050" y="5700713"/>
          <p14:tracePt t="57706" x="900113" y="5700713"/>
          <p14:tracePt t="57730" x="892175" y="5692775"/>
          <p14:tracePt t="57753" x="884238" y="5692775"/>
          <p14:tracePt t="57763" x="884238" y="5684838"/>
          <p14:tracePt t="57769" x="876300" y="5676900"/>
          <p14:tracePt t="57786" x="866775" y="5668963"/>
          <p14:tracePt t="57890" x="850900" y="5659438"/>
          <p14:tracePt t="57913" x="850900" y="5651500"/>
          <p14:tracePt t="58025" x="850900" y="5643563"/>
          <p14:tracePt t="58042" x="858838" y="5635625"/>
          <p14:tracePt t="58809" x="884238" y="5635625"/>
          <p14:tracePt t="58817" x="908050" y="5635625"/>
          <p14:tracePt t="58826" x="949325" y="5635625"/>
          <p14:tracePt t="58833" x="1008063" y="5635625"/>
          <p14:tracePt t="58842" x="1082675" y="5635625"/>
          <p14:tracePt t="58849" x="1139825" y="5626100"/>
          <p14:tracePt t="58857" x="1196975" y="5610225"/>
          <p14:tracePt t="58865" x="1255713" y="5602288"/>
          <p14:tracePt t="58881" x="1346200" y="5602288"/>
          <p14:tracePt t="58889" x="1387475" y="5602288"/>
          <p14:tracePt t="58898" x="1420813" y="5602288"/>
          <p14:tracePt t="58905" x="1428750" y="5602288"/>
          <p14:tracePt t="58914" x="1462088" y="5602288"/>
          <p14:tracePt t="58921" x="1511300" y="5602288"/>
          <p14:tracePt t="58931" x="1544638" y="5618163"/>
          <p14:tracePt t="58937" x="1577975" y="5618163"/>
          <p14:tracePt t="58947" x="1619250" y="5626100"/>
          <p14:tracePt t="58953" x="1652588" y="5635625"/>
          <p14:tracePt t="58963" x="1660525" y="5635625"/>
          <p14:tracePt t="58979" x="1668463" y="5635625"/>
          <p14:tracePt t="62417" x="1652588" y="5635625"/>
          <p14:tracePt t="62425" x="1627188" y="5635625"/>
          <p14:tracePt t="62433" x="1593850" y="5635625"/>
          <p14:tracePt t="62441" x="1585913" y="5635625"/>
          <p14:tracePt t="62450" x="1560513" y="5635625"/>
          <p14:tracePt t="62457" x="1552575" y="5635625"/>
          <p14:tracePt t="62467" x="1544638" y="5635625"/>
          <p14:tracePt t="62474" x="1503363" y="5635625"/>
          <p14:tracePt t="62483" x="1477963" y="5635625"/>
          <p14:tracePt t="62489" x="1446213" y="5635625"/>
          <p14:tracePt t="62499" x="1412875" y="5626100"/>
          <p14:tracePt t="62505" x="1379538" y="5626100"/>
          <p14:tracePt t="62515" x="1338263" y="5618163"/>
          <p14:tracePt t="62521" x="1304925" y="5618163"/>
          <p14:tracePt t="62531" x="1263650" y="5618163"/>
          <p14:tracePt t="62537" x="1255713" y="5618163"/>
          <p14:tracePt t="62548" x="1247775" y="5618163"/>
          <p14:tracePt t="62562" x="1238250" y="5618163"/>
          <p14:tracePt t="62769" x="1238250" y="5610225"/>
          <p14:tracePt t="62785" x="1247775" y="5610225"/>
          <p14:tracePt t="62793" x="1255713" y="5610225"/>
          <p14:tracePt t="62801" x="1263650" y="5602288"/>
          <p14:tracePt t="62817" x="1271588" y="5602288"/>
          <p14:tracePt t="62873" x="1281113" y="5602288"/>
          <p14:tracePt t="62883" x="1296988" y="5602288"/>
          <p14:tracePt t="62889" x="1322388" y="5602288"/>
          <p14:tracePt t="62899" x="1346200" y="5594350"/>
          <p14:tracePt t="62905" x="1379538" y="5594350"/>
          <p14:tracePt t="62915" x="1395413" y="5576888"/>
          <p14:tracePt t="62922" x="1420813" y="5576888"/>
          <p14:tracePt t="62932" x="1446213" y="5576888"/>
          <p14:tracePt t="62938" x="1454150" y="5576888"/>
          <p14:tracePt t="63017" x="1462088" y="5576888"/>
          <p14:tracePt t="63081" x="1470025" y="5576888"/>
          <p14:tracePt t="64369" x="1470025" y="5584825"/>
          <p14:tracePt t="64377" x="1477963" y="5602288"/>
          <p14:tracePt t="64385" x="1487488" y="5610225"/>
          <p14:tracePt t="64393" x="1503363" y="5618163"/>
          <p14:tracePt t="64402" x="1511300" y="5618163"/>
          <p14:tracePt t="64409" x="1519238" y="5618163"/>
          <p14:tracePt t="64418" x="1528763" y="5618163"/>
          <p14:tracePt t="64425" x="1544638" y="5618163"/>
          <p14:tracePt t="64458" x="1552575" y="5618163"/>
          <p14:tracePt t="64473" x="1552575" y="5610225"/>
          <p14:tracePt t="64482" x="1570038" y="5602288"/>
          <p14:tracePt t="64489" x="1570038" y="5594350"/>
          <p14:tracePt t="64499" x="1577975" y="5576888"/>
          <p14:tracePt t="64505" x="1593850" y="5561013"/>
          <p14:tracePt t="64515" x="1601788" y="5553075"/>
          <p14:tracePt t="64521" x="1611313" y="5543550"/>
          <p14:tracePt t="64530" x="1619250" y="5535613"/>
          <p14:tracePt t="64537" x="1627188" y="5519738"/>
          <p14:tracePt t="64545" x="1643063" y="5519738"/>
          <p14:tracePt t="64553" x="1652588" y="5502275"/>
          <p14:tracePt t="64561" x="1676400" y="5494338"/>
          <p14:tracePt t="64569" x="1693863" y="5486400"/>
          <p14:tracePt t="64577" x="1725613" y="5461000"/>
          <p14:tracePt t="64593" x="1743075" y="5453063"/>
          <p14:tracePt t="64609" x="1751013" y="5445125"/>
          <p14:tracePt t="64635" x="1758950" y="5429250"/>
          <p14:tracePt t="64651" x="1766888" y="5429250"/>
          <p14:tracePt t="64657" x="1784350" y="5419725"/>
          <p14:tracePt t="64667" x="1800225" y="5403850"/>
          <p14:tracePt t="64674" x="1809750" y="5403850"/>
          <p14:tracePt t="64683" x="1817688" y="5403850"/>
          <p14:tracePt t="64689" x="1817688" y="5395913"/>
          <p14:tracePt t="64699" x="1825625" y="5395913"/>
          <p14:tracePt t="64705" x="1833563" y="5395913"/>
          <p14:tracePt t="64714" x="1841500" y="5387975"/>
          <p14:tracePt t="64737" x="1841500" y="5378450"/>
          <p14:tracePt t="64753" x="1851025" y="5378450"/>
          <p14:tracePt t="64761" x="1858963" y="5370513"/>
          <p14:tracePt t="64785" x="1866900" y="5370513"/>
          <p14:tracePt t="64793" x="1874838" y="5370513"/>
          <p14:tracePt t="64802" x="1900238" y="5362575"/>
          <p14:tracePt t="64809" x="1924050" y="5362575"/>
          <p14:tracePt t="64818" x="1949450" y="5362575"/>
          <p14:tracePt t="64825" x="1982788" y="5354638"/>
          <p14:tracePt t="64835" x="2006600" y="5346700"/>
          <p14:tracePt t="64841" x="2039938" y="5346700"/>
          <p14:tracePt t="64851" x="2081213" y="5346700"/>
          <p14:tracePt t="64857" x="2114550" y="5346700"/>
          <p14:tracePt t="64866" x="2139950" y="5346700"/>
          <p14:tracePt t="64874" x="2147888" y="5346700"/>
          <p14:tracePt t="64953" x="2163763" y="5337175"/>
          <p14:tracePt t="64961" x="2189163" y="5329238"/>
          <p14:tracePt t="64969" x="2197100" y="5329238"/>
          <p14:tracePt t="64977" x="2222500" y="5329238"/>
          <p14:tracePt t="64986" x="2238375" y="5329238"/>
          <p14:tracePt t="64993" x="2246313" y="5329238"/>
          <p14:tracePt t="65002" x="2271713" y="5329238"/>
          <p14:tracePt t="65019" x="2297113" y="5321300"/>
          <p14:tracePt t="65025" x="2312988" y="5313363"/>
          <p14:tracePt t="65035" x="2320925" y="5313363"/>
          <p14:tracePt t="65041" x="2328863" y="5313363"/>
          <p14:tracePt t="65129" x="2312988" y="5329238"/>
          <p14:tracePt t="65145" x="2297113" y="5337175"/>
          <p14:tracePt t="65153" x="2287588" y="5354638"/>
          <p14:tracePt t="65161" x="2271713" y="5370513"/>
          <p14:tracePt t="65169" x="2254250" y="5387975"/>
          <p14:tracePt t="65177" x="2222500" y="5395913"/>
          <p14:tracePt t="65187" x="2205038" y="5403850"/>
          <p14:tracePt t="65193" x="2197100" y="5403850"/>
          <p14:tracePt t="65203" x="2181225" y="5403850"/>
          <p14:tracePt t="65209" x="2155825" y="5403850"/>
          <p14:tracePt t="65219" x="2139950" y="5411788"/>
          <p14:tracePt t="65225" x="2114550" y="5419725"/>
          <p14:tracePt t="65235" x="2089150" y="5429250"/>
          <p14:tracePt t="65241" x="2057400" y="5437188"/>
          <p14:tracePt t="65250" x="2047875" y="5445125"/>
          <p14:tracePt t="65257" x="2024063" y="5453063"/>
          <p14:tracePt t="65267" x="1998663" y="5453063"/>
          <p14:tracePt t="65273" x="1957388" y="5461000"/>
          <p14:tracePt t="65289" x="1941513" y="5461000"/>
          <p14:tracePt t="65300" x="1933575" y="5470525"/>
          <p14:tracePt t="65306" x="1908175" y="5478463"/>
          <p14:tracePt t="65321" x="1892300" y="5494338"/>
          <p14:tracePt t="65345" x="1882775" y="5494338"/>
          <p14:tracePt t="65361" x="1882775" y="5502275"/>
          <p14:tracePt t="65377" x="1874838" y="5502275"/>
          <p14:tracePt t="65386" x="1866900" y="5511800"/>
          <p14:tracePt t="65393" x="1858963" y="5519738"/>
          <p14:tracePt t="65403" x="1851025" y="5527675"/>
          <p14:tracePt t="65409" x="1841500" y="5535613"/>
          <p14:tracePt t="65419" x="1833563" y="5535613"/>
          <p14:tracePt t="65425" x="1825625" y="5543550"/>
          <p14:tracePt t="65457" x="1825625" y="5561013"/>
          <p14:tracePt t="65466" x="1825625" y="5568950"/>
          <p14:tracePt t="65473" x="1809750" y="5576888"/>
          <p14:tracePt t="65498" x="1809750" y="5584825"/>
          <p14:tracePt t="65537" x="1841500" y="5584825"/>
          <p14:tracePt t="65545" x="1866900" y="5584825"/>
          <p14:tracePt t="65553" x="1900238" y="5584825"/>
          <p14:tracePt t="65561" x="1949450" y="5584825"/>
          <p14:tracePt t="65569" x="1990725" y="5568950"/>
          <p14:tracePt t="65577" x="2039938" y="5561013"/>
          <p14:tracePt t="65586" x="2065338" y="5553075"/>
          <p14:tracePt t="65603" x="2081213" y="5519738"/>
          <p14:tracePt t="65609" x="2089150" y="5519738"/>
          <p14:tracePt t="65619" x="2114550" y="5511800"/>
          <p14:tracePt t="65625" x="2155825" y="5494338"/>
          <p14:tracePt t="65641" x="2171700" y="5478463"/>
          <p14:tracePt t="65651" x="2181225" y="5470525"/>
          <p14:tracePt t="65657" x="2189163" y="5461000"/>
          <p14:tracePt t="65667" x="2197100" y="5453063"/>
          <p14:tracePt t="65673" x="2205038" y="5445125"/>
          <p14:tracePt t="65683" x="2212975" y="5437188"/>
          <p14:tracePt t="65689" x="2212975" y="5419725"/>
          <p14:tracePt t="65705" x="2212975" y="5411788"/>
          <p14:tracePt t="65753" x="2212975" y="5403850"/>
          <p14:tracePt t="65777" x="2212975" y="5395913"/>
          <p14:tracePt t="65802" x="2212975" y="5378450"/>
          <p14:tracePt t="65809" x="2212975" y="5370513"/>
          <p14:tracePt t="65818" x="2212975" y="5362575"/>
          <p14:tracePt t="65825" x="2212975" y="5354638"/>
          <p14:tracePt t="65835" x="2212975" y="5337175"/>
          <p14:tracePt t="65850" x="2212975" y="5321300"/>
          <p14:tracePt t="65857" x="2212975" y="5313363"/>
          <p14:tracePt t="65873" x="2212975" y="5303838"/>
          <p14:tracePt t="65886" x="2212975" y="5295900"/>
          <p14:tracePt t="65889" x="2212975" y="5280025"/>
          <p14:tracePt t="65898" x="2212975" y="5272088"/>
          <p14:tracePt t="65905" x="2212975" y="5262563"/>
          <p14:tracePt t="65913" x="2212975" y="5246688"/>
          <p14:tracePt t="65929" x="2212975" y="5230813"/>
          <p14:tracePt t="65937" x="2212975" y="5213350"/>
          <p14:tracePt t="65953" x="2212975" y="5205413"/>
          <p14:tracePt t="65961" x="2212975" y="5197475"/>
          <p14:tracePt t="65970" x="2205038" y="5197475"/>
          <p14:tracePt t="65986" x="2181225" y="5180013"/>
          <p14:tracePt t="65993" x="2171700" y="5180013"/>
          <p14:tracePt t="66019" x="2163763" y="5180013"/>
          <p14:tracePt t="66035" x="2155825" y="5180013"/>
          <p14:tracePt t="66050" x="2147888" y="5180013"/>
          <p14:tracePt t="67321" x="2147888" y="5189538"/>
          <p14:tracePt t="67329" x="2147888" y="5205413"/>
          <p14:tracePt t="67337" x="2147888" y="5230813"/>
          <p14:tracePt t="67345" x="2114550" y="5246688"/>
          <p14:tracePt t="67355" x="2106613" y="5280025"/>
          <p14:tracePt t="67361" x="2073275" y="5313363"/>
          <p14:tracePt t="67371" x="2047875" y="5354638"/>
          <p14:tracePt t="67377" x="1998663" y="5395913"/>
          <p14:tracePt t="67387" x="1974850" y="5403850"/>
          <p14:tracePt t="67393" x="1949450" y="5419725"/>
          <p14:tracePt t="67402" x="1908175" y="5429250"/>
          <p14:tracePt t="67409" x="1858963" y="5461000"/>
          <p14:tracePt t="67418" x="1800225" y="5502275"/>
          <p14:tracePt t="67425" x="1743075" y="5535613"/>
          <p14:tracePt t="67435" x="1693863" y="5561013"/>
          <p14:tracePt t="67441" x="1635125" y="5576888"/>
          <p14:tracePt t="67452" x="1570038" y="5602288"/>
          <p14:tracePt t="67457" x="1511300" y="5618163"/>
          <p14:tracePt t="67469" x="1446213" y="5635625"/>
          <p14:tracePt t="67473" x="1379538" y="5651500"/>
          <p14:tracePt t="67481" x="1312863" y="5668963"/>
          <p14:tracePt t="67491" x="1255713" y="5676900"/>
          <p14:tracePt t="67497" x="1206500" y="5692775"/>
          <p14:tracePt t="67505" x="1173163" y="5700713"/>
          <p14:tracePt t="67513" x="1131888" y="5710238"/>
          <p14:tracePt t="67521" x="1090613" y="5718175"/>
          <p14:tracePt t="67529" x="1031875" y="5726113"/>
          <p14:tracePt t="67537" x="966788" y="5726113"/>
          <p14:tracePt t="67545" x="900113" y="5726113"/>
          <p14:tracePt t="67553" x="835025" y="5726113"/>
          <p14:tracePt t="67561" x="768350" y="5726113"/>
          <p14:tracePt t="67570" x="709613" y="5726113"/>
          <p14:tracePt t="67577" x="660400" y="5726113"/>
          <p14:tracePt t="67586" x="652463" y="5726113"/>
          <p14:tracePt t="67625" x="644525" y="5726113"/>
          <p14:tracePt t="67633" x="636588" y="5726113"/>
          <p14:tracePt t="67641" x="619125" y="5718175"/>
          <p14:tracePt t="67651" x="595313" y="5700713"/>
          <p14:tracePt t="67657" x="585788" y="5700713"/>
          <p14:tracePt t="67665" x="569913" y="5700713"/>
          <p14:tracePt t="67673" x="554038" y="5700713"/>
          <p14:tracePt t="67681" x="544513" y="5700713"/>
          <p14:tracePt t="67697" x="528638" y="5700713"/>
          <p14:tracePt t="67785" x="528638" y="5692775"/>
          <p14:tracePt t="67793" x="536575" y="5684838"/>
          <p14:tracePt t="67802" x="554038" y="5676900"/>
          <p14:tracePt t="67809" x="577850" y="5659438"/>
          <p14:tracePt t="67818" x="603250" y="5635625"/>
          <p14:tracePt t="67825" x="619125" y="5618163"/>
          <p14:tracePt t="67835" x="660400" y="5602288"/>
          <p14:tracePt t="67841" x="668338" y="5594350"/>
          <p14:tracePt t="67851" x="685800" y="5584825"/>
          <p14:tracePt t="67857" x="701675" y="5576888"/>
          <p14:tracePt t="67866" x="709613" y="5576888"/>
          <p14:tracePt t="67888" x="719138" y="5576888"/>
          <p14:tracePt t="67889" x="727075" y="5576888"/>
          <p14:tracePt t="67897" x="735013" y="5576888"/>
          <p14:tracePt t="67905" x="742950" y="5576888"/>
          <p14:tracePt t="67913" x="750888" y="5576888"/>
          <p14:tracePt t="67921" x="768350" y="5576888"/>
          <p14:tracePt t="67938" x="776288" y="5576888"/>
          <p14:tracePt t="68009" x="784225" y="5568950"/>
          <p14:tracePt t="68017" x="801688" y="5561013"/>
          <p14:tracePt t="68033" x="817563" y="5543550"/>
          <p14:tracePt t="68041" x="825500" y="5535613"/>
          <p14:tracePt t="68050" x="842963" y="5527675"/>
          <p14:tracePt t="68057" x="850900" y="5519738"/>
          <p14:tracePt t="68065" x="866775" y="5519738"/>
          <p14:tracePt t="68073" x="892175" y="5511800"/>
          <p14:tracePt t="68089" x="892175" y="5502275"/>
          <p14:tracePt t="68161" x="900113" y="5502275"/>
          <p14:tracePt t="68425" x="892175" y="5502275"/>
          <p14:tracePt t="69897" x="892175" y="5511800"/>
          <p14:tracePt t="69905" x="900113" y="5527675"/>
          <p14:tracePt t="69913" x="900113" y="5553075"/>
          <p14:tracePt t="69922" x="900113" y="5568950"/>
          <p14:tracePt t="69929" x="900113" y="5584825"/>
          <p14:tracePt t="69939" x="900113" y="5602288"/>
          <p14:tracePt t="69956" x="900113" y="5618163"/>
          <p14:tracePt t="70193" x="884238" y="5610225"/>
          <p14:tracePt t="70385" x="884238" y="5594350"/>
          <p14:tracePt t="70393" x="900113" y="5584825"/>
          <p14:tracePt t="70402" x="900113" y="5576888"/>
          <p14:tracePt t="70409" x="900113" y="5568950"/>
          <p14:tracePt t="70418" x="908050" y="5568950"/>
          <p14:tracePt t="70433" x="917575" y="5561013"/>
          <p14:tracePt t="70449" x="917575" y="5553075"/>
          <p14:tracePt t="70465" x="925513" y="5543550"/>
          <p14:tracePt t="70481" x="933450" y="5527675"/>
          <p14:tracePt t="70490" x="941388" y="5527675"/>
          <p14:tracePt t="70506" x="949325" y="5519738"/>
          <p14:tracePt t="70569" x="949325" y="5511800"/>
          <p14:tracePt t="70585" x="949325" y="5502275"/>
          <p14:tracePt t="74629" x="958850" y="5502275"/>
          <p14:tracePt t="74633" x="966788" y="5502275"/>
          <p14:tracePt t="74642" x="990600" y="5502275"/>
          <p14:tracePt t="74649" x="1000125" y="5502275"/>
          <p14:tracePt t="74659" x="1023938" y="5502275"/>
          <p14:tracePt t="74665" x="1041400" y="5502275"/>
          <p14:tracePt t="74675" x="1073150" y="5502275"/>
          <p14:tracePt t="74681" x="1090613" y="5502275"/>
          <p14:tracePt t="74690" x="1123950" y="5502275"/>
          <p14:tracePt t="74697" x="1165225" y="5502275"/>
          <p14:tracePt t="74707" x="1196975" y="5502275"/>
          <p14:tracePt t="74713" x="1247775" y="5502275"/>
          <p14:tracePt t="74724" x="1304925" y="5502275"/>
          <p14:tracePt t="74729" x="1379538" y="5502275"/>
          <p14:tracePt t="74737" x="1446213" y="5502275"/>
          <p14:tracePt t="74745" x="1528763" y="5502275"/>
          <p14:tracePt t="74753" x="1536700" y="5502275"/>
          <p14:tracePt t="74761" x="1560513" y="5502275"/>
          <p14:tracePt t="74769" x="1577975" y="5511800"/>
          <p14:tracePt t="74777" x="1585913" y="5511800"/>
          <p14:tracePt t="74785" x="1601788" y="5519738"/>
          <p14:tracePt t="74793" x="1611313" y="5527675"/>
          <p14:tracePt t="74801" x="1635125" y="5535613"/>
          <p14:tracePt t="74810" x="1652588" y="5543550"/>
          <p14:tracePt t="74817" x="1676400" y="5553075"/>
          <p14:tracePt t="74828" x="1684338" y="5553075"/>
          <p14:tracePt t="74833" x="1693863" y="5553075"/>
          <p14:tracePt t="74849" x="1701800" y="5553075"/>
          <p14:tracePt t="74859" x="1709738" y="5553075"/>
          <p14:tracePt t="74865" x="1725613" y="5561013"/>
          <p14:tracePt t="74875" x="1735138" y="5561013"/>
          <p14:tracePt t="74905" x="1743075" y="5561013"/>
          <p14:tracePt t="74922" x="1751013" y="5561013"/>
          <p14:tracePt t="74938" x="1758950" y="5561013"/>
          <p14:tracePt t="74945" x="1784350" y="5561013"/>
          <p14:tracePt t="74953" x="1792288" y="5561013"/>
          <p14:tracePt t="74961" x="1817688" y="5553075"/>
          <p14:tracePt t="74969" x="1825625" y="5553075"/>
          <p14:tracePt t="74977" x="1858963" y="5535613"/>
          <p14:tracePt t="74985" x="1882775" y="5535613"/>
          <p14:tracePt t="74993" x="1908175" y="5535613"/>
          <p14:tracePt t="75001" x="1933575" y="5535613"/>
          <p14:tracePt t="75010" x="1949450" y="5535613"/>
          <p14:tracePt t="75017" x="1974850" y="5535613"/>
          <p14:tracePt t="75026" x="1990725" y="5535613"/>
          <p14:tracePt t="75033" x="2032000" y="5535613"/>
          <p14:tracePt t="75043" x="2073275" y="5535613"/>
          <p14:tracePt t="75049" x="2106613" y="5527675"/>
          <p14:tracePt t="75058" x="2122488" y="5527675"/>
          <p14:tracePt t="75065" x="2147888" y="5527675"/>
          <p14:tracePt t="75075" x="2181225" y="5527675"/>
          <p14:tracePt t="75081" x="2205038" y="5527675"/>
          <p14:tracePt t="75091" x="2246313" y="5519738"/>
          <p14:tracePt t="75097" x="2279650" y="5511800"/>
          <p14:tracePt t="75107" x="2305050" y="5502275"/>
          <p14:tracePt t="75113" x="2328863" y="5502275"/>
          <p14:tracePt t="75124" x="2354263" y="5502275"/>
          <p14:tracePt t="75129" x="2379663" y="5502275"/>
          <p14:tracePt t="75138" x="2403475" y="5502275"/>
          <p14:tracePt t="75145" x="2428875" y="5502275"/>
          <p14:tracePt t="75153" x="2470150" y="5502275"/>
          <p14:tracePt t="75161" x="2503488" y="5502275"/>
          <p14:tracePt t="75169" x="2544763" y="5502275"/>
          <p14:tracePt t="75177" x="2576513" y="5502275"/>
          <p14:tracePt t="75185" x="2586038" y="5502275"/>
          <p14:tracePt t="75193" x="2601913" y="5502275"/>
          <p14:tracePt t="75201" x="2609850" y="5502275"/>
          <p14:tracePt t="75210" x="2627313" y="5502275"/>
          <p14:tracePt t="75217" x="2643188" y="5502275"/>
          <p14:tracePt t="75233" x="2659063" y="5502275"/>
          <p14:tracePt t="75243" x="2676525" y="5502275"/>
          <p14:tracePt t="75249" x="2692400" y="5502275"/>
          <p14:tracePt t="75259" x="2717800" y="5502275"/>
          <p14:tracePt t="75266" x="2741613" y="5502275"/>
          <p14:tracePt t="75275" x="2759075" y="5502275"/>
          <p14:tracePt t="75281" x="2767013" y="5502275"/>
          <p14:tracePt t="75297" x="2782888" y="5502275"/>
          <p14:tracePt t="75329" x="2792413" y="5502275"/>
          <p14:tracePt t="75353" x="2800350" y="5502275"/>
          <p14:tracePt t="75465" x="2792413" y="5502275"/>
          <p14:tracePt t="75474" x="2751138" y="5502275"/>
          <p14:tracePt t="75481" x="2733675" y="5502275"/>
          <p14:tracePt t="75489" x="2700338" y="5502275"/>
          <p14:tracePt t="75497" x="2651125" y="5502275"/>
          <p14:tracePt t="75508" x="2593975" y="5502275"/>
          <p14:tracePt t="75513" x="2544763" y="5502275"/>
          <p14:tracePt t="75521" x="2493963" y="5502275"/>
          <p14:tracePt t="75529" x="2452688" y="5502275"/>
          <p14:tracePt t="75538" x="2403475" y="5502275"/>
          <p14:tracePt t="75545" x="2379663" y="5502275"/>
          <p14:tracePt t="75553" x="2346325" y="5502275"/>
          <p14:tracePt t="75561" x="2338388" y="5502275"/>
          <p14:tracePt t="75569" x="2320925" y="5502275"/>
          <p14:tracePt t="75577" x="2287588" y="5502275"/>
          <p14:tracePt t="75585" x="2246313" y="5502275"/>
          <p14:tracePt t="75593" x="2222500" y="5502275"/>
          <p14:tracePt t="75601" x="2197100" y="5502275"/>
          <p14:tracePt t="75610" x="2171700" y="5502275"/>
          <p14:tracePt t="75617" x="2130425" y="5502275"/>
          <p14:tracePt t="75626" x="2073275" y="5502275"/>
          <p14:tracePt t="75633" x="2016125" y="5502275"/>
          <p14:tracePt t="75643" x="1957388" y="5502275"/>
          <p14:tracePt t="75649" x="1916113" y="5502275"/>
          <p14:tracePt t="75659" x="1858963" y="5502275"/>
          <p14:tracePt t="75665" x="1825625" y="5502275"/>
          <p14:tracePt t="75675" x="1800225" y="5502275"/>
          <p14:tracePt t="75681" x="1792288" y="5502275"/>
          <p14:tracePt t="75690" x="1784350" y="5502275"/>
          <p14:tracePt t="75697" x="1776413" y="5502275"/>
          <p14:tracePt t="75713" x="1766888" y="5502275"/>
          <p14:tracePt t="75745" x="1751013" y="5502275"/>
          <p14:tracePt t="75753" x="1735138" y="5502275"/>
          <p14:tracePt t="75761" x="1709738" y="5502275"/>
          <p14:tracePt t="75769" x="1676400" y="5502275"/>
          <p14:tracePt t="75777" x="1627188" y="5511800"/>
          <p14:tracePt t="75785" x="1570038" y="5527675"/>
          <p14:tracePt t="75794" x="1519238" y="5535613"/>
          <p14:tracePt t="75801" x="1462088" y="5535613"/>
          <p14:tracePt t="75811" x="1404938" y="5543550"/>
          <p14:tracePt t="75817" x="1363663" y="5543550"/>
          <p14:tracePt t="75827" x="1312863" y="5543550"/>
          <p14:tracePt t="75833" x="1281113" y="5553075"/>
          <p14:tracePt t="75843" x="1238250" y="5561013"/>
          <p14:tracePt t="75849" x="1189038" y="5561013"/>
          <p14:tracePt t="75859" x="1139825" y="5576888"/>
          <p14:tracePt t="75865" x="1106488" y="5594350"/>
          <p14:tracePt t="75876" x="1065213" y="5610225"/>
          <p14:tracePt t="75881" x="1057275" y="5618163"/>
          <p14:tracePt t="75890" x="1031875" y="5643563"/>
          <p14:tracePt t="75897" x="1016000" y="5643563"/>
          <p14:tracePt t="75913" x="1000125" y="5651500"/>
          <p14:tracePt t="75929" x="990600" y="5659438"/>
          <p14:tracePt t="75945" x="982663" y="5668963"/>
          <p14:tracePt t="75953" x="974725" y="5676900"/>
          <p14:tracePt t="75969" x="974725" y="5684838"/>
          <p14:tracePt t="76001" x="974725" y="5692775"/>
          <p14:tracePt t="76010" x="974725" y="5700713"/>
          <p14:tracePt t="76017" x="974725" y="5710238"/>
          <p14:tracePt t="76027" x="974725" y="5726113"/>
          <p14:tracePt t="76033" x="982663" y="5741988"/>
          <p14:tracePt t="76043" x="990600" y="5751513"/>
          <p14:tracePt t="76049" x="1000125" y="5751513"/>
          <p14:tracePt t="76058" x="1016000" y="5751513"/>
          <p14:tracePt t="76065" x="1023938" y="5751513"/>
          <p14:tracePt t="76075" x="1041400" y="5751513"/>
          <p14:tracePt t="76081" x="1049338" y="5751513"/>
          <p14:tracePt t="76098" x="1065213" y="5751513"/>
          <p14:tracePt t="76113" x="1082675" y="5734050"/>
          <p14:tracePt t="76121" x="1098550" y="5726113"/>
          <p14:tracePt t="76130" x="1123950" y="5710238"/>
          <p14:tracePt t="76137" x="1131888" y="5710238"/>
          <p14:tracePt t="76145" x="1147763" y="5692775"/>
          <p14:tracePt t="76153" x="1173163" y="5676900"/>
          <p14:tracePt t="76161" x="1189038" y="5659438"/>
          <p14:tracePt t="76169" x="1206500" y="5651500"/>
          <p14:tracePt t="76178" x="1238250" y="5651500"/>
          <p14:tracePt t="76194" x="1271588" y="5651500"/>
          <p14:tracePt t="76210" x="1281113" y="5651500"/>
          <p14:tracePt t="76227" x="1289050" y="5643563"/>
          <p14:tracePt t="76345" x="1296988" y="5635625"/>
          <p14:tracePt t="76393" x="1312863" y="5626100"/>
          <p14:tracePt t="77881" x="1330325" y="5610225"/>
          <p14:tracePt t="77897" x="1346200" y="5610225"/>
          <p14:tracePt t="77905" x="1354138" y="5610225"/>
          <p14:tracePt t="77913" x="1363663" y="5610225"/>
          <p14:tracePt t="77921" x="1379538" y="5610225"/>
          <p14:tracePt t="77937" x="1387475" y="5610225"/>
          <p14:tracePt t="77953" x="1395413" y="5610225"/>
          <p14:tracePt t="77962" x="1404938" y="5602288"/>
          <p14:tracePt t="77969" x="1412875" y="5602288"/>
          <p14:tracePt t="77978" x="1428750" y="5602288"/>
          <p14:tracePt t="77985" x="1436688" y="5602288"/>
          <p14:tracePt t="77995" x="1454150" y="5602288"/>
          <p14:tracePt t="78011" x="1462088" y="5602288"/>
          <p14:tracePt t="78026" x="1470025" y="5602288"/>
          <p14:tracePt t="78043" x="1477963" y="5594350"/>
          <p14:tracePt t="79849" x="1487488" y="5594350"/>
          <p14:tracePt t="79873" x="1495425" y="5584825"/>
          <p14:tracePt t="79881" x="1503363" y="5584825"/>
          <p14:tracePt t="79889" x="1519238" y="5576888"/>
          <p14:tracePt t="79905" x="1528763" y="5576888"/>
          <p14:tracePt t="79914" x="1536700" y="5568950"/>
          <p14:tracePt t="79921" x="1544638" y="5568950"/>
          <p14:tracePt t="79937" x="1560513" y="5568950"/>
          <p14:tracePt t="79947" x="1570038" y="5553075"/>
          <p14:tracePt t="79953" x="1577975" y="5543550"/>
          <p14:tracePt t="79963" x="1585913" y="5535613"/>
          <p14:tracePt t="79969" x="1593850" y="5535613"/>
          <p14:tracePt t="79979" x="1601788" y="5527675"/>
          <p14:tracePt t="79985" x="1611313" y="5527675"/>
          <p14:tracePt t="80033" x="1619250" y="5519738"/>
          <p14:tracePt t="80049" x="1627188" y="5519738"/>
          <p14:tracePt t="80345" x="1627188" y="5511800"/>
          <p14:tracePt t="80363" x="1627188" y="5527675"/>
          <p14:tracePt t="80369" x="1668463" y="5568950"/>
          <p14:tracePt t="80379" x="1668463" y="5576888"/>
          <p14:tracePt t="80385" x="1676400" y="5594350"/>
          <p14:tracePt t="80409" x="1684338" y="5594350"/>
          <p14:tracePt t="80417" x="1701800" y="5594350"/>
          <p14:tracePt t="80427" x="1735138" y="5553075"/>
          <p14:tracePt t="80433" x="1751013" y="5543550"/>
          <p14:tracePt t="80441" x="1809750" y="5519738"/>
          <p14:tracePt t="80449" x="1874838" y="5486400"/>
          <p14:tracePt t="80457" x="1949450" y="5445125"/>
          <p14:tracePt t="80465" x="2016125" y="5403850"/>
          <p14:tracePt t="80473" x="2081213" y="5370513"/>
          <p14:tracePt t="80481" x="2139950" y="5346700"/>
          <p14:tracePt t="80489" x="2171700" y="5329238"/>
          <p14:tracePt t="80498" x="2205038" y="5321300"/>
          <p14:tracePt t="80505" x="2230438" y="5303838"/>
          <p14:tracePt t="80515" x="2254250" y="5287963"/>
          <p14:tracePt t="80521" x="2263775" y="5287963"/>
          <p14:tracePt t="80531" x="2312988" y="5287963"/>
          <p14:tracePt t="80537" x="2328863" y="5280025"/>
          <p14:tracePt t="80547" x="2354263" y="5272088"/>
          <p14:tracePt t="80553" x="2403475" y="5254625"/>
          <p14:tracePt t="80563" x="2428875" y="5246688"/>
          <p14:tracePt t="80569" x="2452688" y="5230813"/>
          <p14:tracePt t="80578" x="2470150" y="5213350"/>
          <p14:tracePt t="80585" x="2503488" y="5189538"/>
          <p14:tracePt t="80595" x="2519363" y="5148263"/>
          <p14:tracePt t="80601" x="2527300" y="5148263"/>
          <p14:tracePt t="80611" x="2527300" y="5138738"/>
          <p14:tracePt t="80627" x="2535238" y="5138738"/>
          <p14:tracePt t="80633" x="2535238" y="5122863"/>
          <p14:tracePt t="80641" x="2544763" y="5081588"/>
          <p14:tracePt t="80649" x="2552700" y="5065713"/>
          <p14:tracePt t="80657" x="2560638" y="5048250"/>
          <p14:tracePt t="80665" x="2568575" y="5032375"/>
          <p14:tracePt t="80673" x="2568575" y="5024438"/>
          <p14:tracePt t="80681" x="2586038" y="5014913"/>
          <p14:tracePt t="80689" x="2601913" y="4999038"/>
          <p14:tracePt t="80705" x="2617788" y="4991100"/>
          <p14:tracePt t="80714" x="2617788" y="4983163"/>
          <p14:tracePt t="80721" x="2635250" y="4965700"/>
          <p14:tracePt t="80731" x="2643188" y="4949825"/>
          <p14:tracePt t="80737" x="2643188" y="4932363"/>
          <p14:tracePt t="80763" x="2651125" y="4924425"/>
          <p14:tracePt t="80801" x="2651125" y="4916488"/>
          <p14:tracePt t="80913" x="2643188" y="4916488"/>
          <p14:tracePt t="80930" x="2627313" y="4916488"/>
          <p14:tracePt t="80937" x="2617788" y="4916488"/>
          <p14:tracePt t="80953" x="2601913" y="4916488"/>
          <p14:tracePt t="80969" x="2593975" y="4916488"/>
          <p14:tracePt t="81033" x="2576513" y="4908550"/>
          <p14:tracePt t="81041" x="2560638" y="4899025"/>
          <p14:tracePt t="81049" x="2544763" y="4883150"/>
          <p14:tracePt t="81105" x="2535238" y="4875213"/>
          <p14:tracePt t="81113" x="2527300" y="4875213"/>
          <p14:tracePt t="81137" x="2503488" y="4857750"/>
          <p14:tracePt t="81233" x="2493963" y="4857750"/>
          <p14:tracePt t="81241" x="2486025" y="4857750"/>
          <p14:tracePt t="81273" x="2462213" y="4849813"/>
          <p14:tracePt t="81305" x="2444750" y="4841875"/>
          <p14:tracePt t="81313" x="2428875" y="4833938"/>
          <p14:tracePt t="81321" x="2411413" y="4833938"/>
          <p14:tracePt t="81331" x="2403475" y="4833938"/>
          <p14:tracePt t="81337" x="2395538" y="4833938"/>
          <p14:tracePt t="81348" x="2379663" y="4833938"/>
          <p14:tracePt t="81353" x="2370138" y="4833938"/>
          <p14:tracePt t="81363" x="2338388" y="4826000"/>
          <p14:tracePt t="81369" x="2312988" y="4826000"/>
          <p14:tracePt t="81379" x="2279650" y="4826000"/>
          <p14:tracePt t="81385" x="2254250" y="4816475"/>
          <p14:tracePt t="81396" x="2230438" y="4808538"/>
          <p14:tracePt t="81401" x="2197100" y="4800600"/>
          <p14:tracePt t="81413" x="2171700" y="4800600"/>
          <p14:tracePt t="81417" x="2155825" y="4792663"/>
          <p14:tracePt t="81425" x="2147888" y="4775200"/>
          <p14:tracePt t="81433" x="2139950" y="4775200"/>
          <p14:tracePt t="81441" x="2114550" y="4767263"/>
          <p14:tracePt t="81449" x="2089150" y="4759325"/>
          <p14:tracePt t="81457" x="2073275" y="4759325"/>
          <p14:tracePt t="81465" x="2057400" y="4759325"/>
          <p14:tracePt t="81473" x="2047875" y="4751388"/>
          <p14:tracePt t="81481" x="2024063" y="4751388"/>
          <p14:tracePt t="81489" x="1974850" y="4733925"/>
          <p14:tracePt t="81498" x="1941513" y="4733925"/>
          <p14:tracePt t="81505" x="1924050" y="4725988"/>
          <p14:tracePt t="81515" x="1882775" y="4725988"/>
          <p14:tracePt t="81521" x="1841500" y="4725988"/>
          <p14:tracePt t="81531" x="1792288" y="4725988"/>
          <p14:tracePt t="81537" x="1758950" y="4725988"/>
          <p14:tracePt t="81550" x="1725613" y="4718050"/>
          <p14:tracePt t="81554" x="1701800" y="4718050"/>
          <p14:tracePt t="81563" x="1660525" y="4718050"/>
          <p14:tracePt t="81569" x="1627188" y="4718050"/>
          <p14:tracePt t="81578" x="1601788" y="4718050"/>
          <p14:tracePt t="81585" x="1560513" y="4718050"/>
          <p14:tracePt t="81596" x="1528763" y="4718050"/>
          <p14:tracePt t="81601" x="1470025" y="4718050"/>
          <p14:tracePt t="81609" x="1428750" y="4718050"/>
          <p14:tracePt t="81617" x="1387475" y="4718050"/>
          <p14:tracePt t="81625" x="1346200" y="4718050"/>
          <p14:tracePt t="81633" x="1322388" y="4718050"/>
          <p14:tracePt t="81641" x="1296988" y="4718050"/>
          <p14:tracePt t="81649" x="1263650" y="4718050"/>
          <p14:tracePt t="81657" x="1238250" y="4718050"/>
          <p14:tracePt t="81665" x="1214438" y="4725988"/>
          <p14:tracePt t="81673" x="1155700" y="4733925"/>
          <p14:tracePt t="81682" x="1114425" y="4743450"/>
          <p14:tracePt t="81689" x="1057275" y="4751388"/>
          <p14:tracePt t="81699" x="1023938" y="4759325"/>
          <p14:tracePt t="81705" x="982663" y="4767263"/>
          <p14:tracePt t="81714" x="958850" y="4767263"/>
          <p14:tracePt t="81721" x="933450" y="4775200"/>
          <p14:tracePt t="81731" x="908050" y="4784725"/>
          <p14:tracePt t="81737" x="876300" y="4792663"/>
          <p14:tracePt t="81747" x="842963" y="4800600"/>
          <p14:tracePt t="81753" x="809625" y="4808538"/>
          <p14:tracePt t="81763" x="776288" y="4816475"/>
          <p14:tracePt t="81769" x="727075" y="4826000"/>
          <p14:tracePt t="81778" x="693738" y="4841875"/>
          <p14:tracePt t="81785" x="652463" y="4857750"/>
          <p14:tracePt t="81795" x="611188" y="4875213"/>
          <p14:tracePt t="81801" x="577850" y="4883150"/>
          <p14:tracePt t="81809" x="544513" y="4891088"/>
          <p14:tracePt t="81817" x="495300" y="4908550"/>
          <p14:tracePt t="81825" x="446088" y="4924425"/>
          <p14:tracePt t="81833" x="412750" y="4940300"/>
          <p14:tracePt t="81841" x="363538" y="4957763"/>
          <p14:tracePt t="81849" x="314325" y="4973638"/>
          <p14:tracePt t="81857" x="288925" y="4983163"/>
          <p14:tracePt t="81865" x="247650" y="4999038"/>
          <p14:tracePt t="81882" x="222250" y="5014913"/>
          <p14:tracePt t="81889" x="198438" y="5032375"/>
          <p14:tracePt t="81899" x="190500" y="5040313"/>
          <p14:tracePt t="81905" x="173038" y="5056188"/>
          <p14:tracePt t="81914" x="157163" y="5065713"/>
          <p14:tracePt t="81921" x="139700" y="5081588"/>
          <p14:tracePt t="81931" x="123825" y="5106988"/>
          <p14:tracePt t="81937" x="74613" y="5148263"/>
          <p14:tracePt t="81946" x="74613" y="5172075"/>
          <p14:tracePt t="81953" x="33338" y="5213350"/>
          <p14:tracePt t="81963" x="15875" y="5262563"/>
          <p14:tracePt t="82281" x="41275" y="6437313"/>
          <p14:tracePt t="82289" x="82550" y="6469063"/>
          <p14:tracePt t="82298" x="123825" y="6527800"/>
          <p14:tracePt t="82305" x="165100" y="6569075"/>
          <p14:tracePt t="82315" x="222250" y="6602413"/>
          <p14:tracePt t="82321" x="288925" y="6626225"/>
          <p14:tracePt t="82330" x="371475" y="6651625"/>
          <p14:tracePt t="82337" x="454025" y="6675438"/>
          <p14:tracePt t="82347" x="536575" y="6708775"/>
          <p14:tracePt t="82353" x="652463" y="6742113"/>
          <p14:tracePt t="82362" x="768350" y="6775450"/>
          <p14:tracePt t="82369" x="876300" y="6800850"/>
          <p14:tracePt t="82379" x="1008063" y="6842125"/>
          <p14:tracePt t="82546" x="2601913" y="6824663"/>
          <p14:tracePt t="82553" x="2651125" y="6783388"/>
          <p14:tracePt t="82561" x="2700338" y="6750050"/>
          <p14:tracePt t="82569" x="2751138" y="6700838"/>
          <p14:tracePt t="82579" x="2792413" y="6675438"/>
          <p14:tracePt t="82585" x="2816225" y="6643688"/>
          <p14:tracePt t="82593" x="2849563" y="6626225"/>
          <p14:tracePt t="82601" x="2898775" y="6577013"/>
          <p14:tracePt t="82609" x="2940050" y="6551613"/>
          <p14:tracePt t="82617" x="2965450" y="6510338"/>
          <p14:tracePt t="82625" x="2990850" y="6478588"/>
          <p14:tracePt t="82634" x="3022600" y="6461125"/>
          <p14:tracePt t="82641" x="3040063" y="6437313"/>
          <p14:tracePt t="82649" x="3055938" y="6419850"/>
          <p14:tracePt t="82657" x="3073400" y="6396038"/>
          <p14:tracePt t="82667" x="3089275" y="6362700"/>
          <p14:tracePt t="82673" x="3097213" y="6337300"/>
          <p14:tracePt t="82683" x="3114675" y="6321425"/>
          <p14:tracePt t="82689" x="3122613" y="6296025"/>
          <p14:tracePt t="82699" x="3138488" y="6262688"/>
          <p14:tracePt t="82705" x="3155950" y="6238875"/>
          <p14:tracePt t="82714" x="3171825" y="6188075"/>
          <p14:tracePt t="82721" x="3179763" y="6146800"/>
          <p14:tracePt t="82730" x="3197225" y="6089650"/>
          <p14:tracePt t="82737" x="3205163" y="6040438"/>
          <p14:tracePt t="82747" x="3213100" y="5981700"/>
          <p14:tracePt t="82753" x="3213100" y="5924550"/>
          <p14:tracePt t="82763" x="3221038" y="5857875"/>
          <p14:tracePt t="82769" x="3221038" y="5800725"/>
          <p14:tracePt t="82779" x="3221038" y="5734050"/>
          <p14:tracePt t="82785" x="3221038" y="5684838"/>
          <p14:tracePt t="82793" x="3221038" y="5626100"/>
          <p14:tracePt t="82801" x="3221038" y="5568950"/>
          <p14:tracePt t="82809" x="3221038" y="5519738"/>
          <p14:tracePt t="82817" x="3221038" y="5461000"/>
          <p14:tracePt t="82825" x="3221038" y="5411788"/>
          <p14:tracePt t="82833" x="3221038" y="5387975"/>
          <p14:tracePt t="82841" x="3213100" y="5354638"/>
          <p14:tracePt t="82849" x="3197225" y="5329238"/>
          <p14:tracePt t="82857" x="3187700" y="5313363"/>
          <p14:tracePt t="82866" x="3155950" y="5280025"/>
          <p14:tracePt t="82873" x="3122613" y="5238750"/>
          <p14:tracePt t="82883" x="3097213" y="5213350"/>
          <p14:tracePt t="82899" x="3014663" y="5138738"/>
          <p14:tracePt t="82905" x="2973388" y="5097463"/>
          <p14:tracePt t="82915" x="2940050" y="5056188"/>
          <p14:tracePt t="82921" x="2916238" y="5032375"/>
          <p14:tracePt t="82930" x="2867025" y="4991100"/>
          <p14:tracePt t="82937" x="2825750" y="4965700"/>
          <p14:tracePt t="82947" x="2782888" y="4949825"/>
          <p14:tracePt t="82953" x="2741613" y="4932363"/>
          <p14:tracePt t="82963" x="2684463" y="4916488"/>
          <p14:tracePt t="82969" x="2635250" y="4899025"/>
          <p14:tracePt t="82980" x="2576513" y="4883150"/>
          <p14:tracePt t="82985" x="2527300" y="4867275"/>
          <p14:tracePt t="82993" x="2462213" y="4841875"/>
          <p14:tracePt t="83001" x="2387600" y="4816475"/>
          <p14:tracePt t="83009" x="2312988" y="4784725"/>
          <p14:tracePt t="83017" x="2238375" y="4759325"/>
          <p14:tracePt t="83025" x="2163763" y="4743450"/>
          <p14:tracePt t="83033" x="2073275" y="4725988"/>
          <p14:tracePt t="83041" x="1982788" y="4702175"/>
          <p14:tracePt t="83050" x="1900238" y="4692650"/>
          <p14:tracePt t="83057" x="1825625" y="4668838"/>
          <p14:tracePt t="83067" x="1743075" y="4660900"/>
          <p14:tracePt t="83073" x="1660525" y="4651375"/>
          <p14:tracePt t="83083" x="1570038" y="4643438"/>
          <p14:tracePt t="83089" x="1477963" y="4635500"/>
          <p14:tracePt t="83099" x="1379538" y="4635500"/>
          <p14:tracePt t="83105" x="1281113" y="4635500"/>
          <p14:tracePt t="83115" x="1181100" y="4635500"/>
          <p14:tracePt t="83121" x="1098550" y="4635500"/>
          <p14:tracePt t="83130" x="1016000" y="4635500"/>
          <p14:tracePt t="83137" x="941388" y="4635500"/>
          <p14:tracePt t="83146" x="884238" y="4635500"/>
          <p14:tracePt t="83153" x="825500" y="4660900"/>
          <p14:tracePt t="83163" x="776288" y="4676775"/>
          <p14:tracePt t="83169" x="709613" y="4684713"/>
          <p14:tracePt t="83180" x="652463" y="4702175"/>
          <p14:tracePt t="83185" x="603250" y="4718050"/>
          <p14:tracePt t="83193" x="569913" y="4733925"/>
          <p14:tracePt t="83201" x="528638" y="4751388"/>
          <p14:tracePt t="83209" x="495300" y="4767263"/>
          <p14:tracePt t="83217" x="461963" y="4800600"/>
          <p14:tracePt t="83225" x="412750" y="4833938"/>
          <p14:tracePt t="83233" x="355600" y="4875213"/>
          <p14:tracePt t="83241" x="296863" y="4932363"/>
          <p14:tracePt t="83250" x="255588" y="4991100"/>
          <p14:tracePt t="83257" x="231775" y="5048250"/>
          <p14:tracePt t="83267" x="198438" y="5106988"/>
          <p14:tracePt t="83273" x="173038" y="5156200"/>
          <p14:tracePt t="83283" x="149225" y="5213350"/>
          <p14:tracePt t="83289" x="131763" y="5272088"/>
          <p14:tracePt t="83299" x="115888" y="5321300"/>
          <p14:tracePt t="83305" x="107950" y="5370513"/>
          <p14:tracePt t="83314" x="107950" y="5403850"/>
          <p14:tracePt t="83321" x="107950" y="5445125"/>
          <p14:tracePt t="83330" x="107950" y="5511800"/>
          <p14:tracePt t="83337" x="107950" y="5576888"/>
          <p14:tracePt t="83346" x="107950" y="5643563"/>
          <p14:tracePt t="83353" x="115888" y="5718175"/>
          <p14:tracePt t="83363" x="131763" y="5775325"/>
          <p14:tracePt t="83369" x="149225" y="5834063"/>
          <p14:tracePt t="83377" x="165100" y="5875338"/>
          <p14:tracePt t="83385" x="190500" y="5916613"/>
          <p14:tracePt t="83393" x="198438" y="5940425"/>
          <p14:tracePt t="83401" x="206375" y="5973763"/>
          <p14:tracePt t="83409" x="231775" y="5989638"/>
          <p14:tracePt t="83417" x="255588" y="6015038"/>
          <p14:tracePt t="83425" x="288925" y="6040438"/>
          <p14:tracePt t="83433" x="322263" y="6064250"/>
          <p14:tracePt t="83441" x="371475" y="6089650"/>
          <p14:tracePt t="83449" x="446088" y="6130925"/>
          <p14:tracePt t="83457" x="503238" y="6164263"/>
          <p14:tracePt t="83466" x="577850" y="6213475"/>
          <p14:tracePt t="83473" x="644525" y="6246813"/>
          <p14:tracePt t="83483" x="727075" y="6270625"/>
          <p14:tracePt t="83489" x="793750" y="6303963"/>
          <p14:tracePt t="83498" x="866775" y="6337300"/>
          <p14:tracePt t="83505" x="925513" y="6362700"/>
          <p14:tracePt t="83514" x="982663" y="6378575"/>
          <p14:tracePt t="83521" x="1041400" y="6386513"/>
          <p14:tracePt t="83530" x="1082675" y="6386513"/>
          <p14:tracePt t="83538" x="1139825" y="6386513"/>
          <p14:tracePt t="83549" x="1181100" y="6386513"/>
          <p14:tracePt t="83553" x="1230313" y="6386513"/>
          <p14:tracePt t="83564" x="1289050" y="6386513"/>
          <p14:tracePt t="83569" x="1338263" y="6386513"/>
          <p14:tracePt t="83577" x="1395413" y="6386513"/>
          <p14:tracePt t="83585" x="1462088" y="6386513"/>
          <p14:tracePt t="83593" x="1536700" y="6386513"/>
          <p14:tracePt t="83601" x="1627188" y="6386513"/>
          <p14:tracePt t="83609" x="1735138" y="6386513"/>
          <p14:tracePt t="83617" x="1833563" y="6386513"/>
          <p14:tracePt t="83625" x="1924050" y="6386513"/>
          <p14:tracePt t="83633" x="2006600" y="6386513"/>
          <p14:tracePt t="83641" x="2073275" y="6386513"/>
          <p14:tracePt t="83649" x="2139950" y="6386513"/>
          <p14:tracePt t="83657" x="2205038" y="6386513"/>
          <p14:tracePt t="83666" x="2263775" y="6386513"/>
          <p14:tracePt t="83673" x="2320925" y="6378575"/>
          <p14:tracePt t="83682" x="2362200" y="6370638"/>
          <p14:tracePt t="83689" x="2420938" y="6345238"/>
          <p14:tracePt t="83698" x="2452688" y="6321425"/>
          <p14:tracePt t="83705" x="2493963" y="6303963"/>
          <p14:tracePt t="83715" x="2535238" y="6280150"/>
          <p14:tracePt t="83721" x="2560638" y="6270625"/>
          <p14:tracePt t="83731" x="2586038" y="6246813"/>
          <p14:tracePt t="83737" x="2609850" y="6229350"/>
          <p14:tracePt t="83747" x="2627313" y="6213475"/>
          <p14:tracePt t="83763" x="2659063" y="6197600"/>
          <p14:tracePt t="83769" x="2676525" y="6188075"/>
          <p14:tracePt t="83777" x="2700338" y="6172200"/>
          <p14:tracePt t="83785" x="2725738" y="6172200"/>
          <p14:tracePt t="83793" x="2733675" y="6172200"/>
          <p14:tracePt t="83801" x="2767013" y="6156325"/>
          <p14:tracePt t="83809" x="2792413" y="6156325"/>
          <p14:tracePt t="83817" x="2808288" y="6138863"/>
          <p14:tracePt t="83825" x="2808288" y="6130925"/>
          <p14:tracePt t="83833" x="2833688" y="6122988"/>
          <p14:tracePt t="83841" x="2849563" y="6115050"/>
          <p14:tracePt t="83850" x="2857500" y="6115050"/>
          <p14:tracePt t="83857" x="2867025" y="6097588"/>
          <p14:tracePt t="83867" x="2882900" y="6089650"/>
          <p14:tracePt t="83873" x="2898775" y="6073775"/>
          <p14:tracePt t="83884" x="2916238" y="6056313"/>
          <p14:tracePt t="83889" x="2916238" y="6048375"/>
          <p14:tracePt t="83899" x="2932113" y="6015038"/>
          <p14:tracePt t="83905" x="2940050" y="5999163"/>
          <p14:tracePt t="83914" x="2949575" y="5981700"/>
          <p14:tracePt t="83921" x="2973388" y="5957888"/>
          <p14:tracePt t="83930" x="2973388" y="5948363"/>
          <p14:tracePt t="83937" x="2990850" y="5940425"/>
          <p14:tracePt t="83947" x="2998788" y="5924550"/>
          <p14:tracePt t="83953" x="3006725" y="5916613"/>
          <p14:tracePt t="83963" x="3006725" y="5907088"/>
          <p14:tracePt t="83969" x="3022600" y="5899150"/>
          <p14:tracePt t="83977" x="3022600" y="5891213"/>
          <p14:tracePt t="83985" x="3022600" y="5883275"/>
          <p14:tracePt t="83993" x="3040063" y="5865813"/>
          <p14:tracePt t="84001" x="3048000" y="5857875"/>
          <p14:tracePt t="84009" x="3055938" y="5849938"/>
          <p14:tracePt t="84025" x="3063875" y="5824538"/>
          <p14:tracePt t="84033" x="3081338" y="5824538"/>
          <p14:tracePt t="84041" x="3097213" y="5824538"/>
          <p14:tracePt t="84050" x="3114675" y="5824538"/>
          <p14:tracePt t="84057" x="3122613" y="5800725"/>
          <p14:tracePt t="84066" x="3138488" y="5792788"/>
          <p14:tracePt t="84073" x="3138488" y="5783263"/>
          <p14:tracePt t="84089" x="3155950" y="5759450"/>
          <p14:tracePt t="84099" x="3163888" y="5751513"/>
          <p14:tracePt t="84105" x="3163888" y="5741988"/>
          <p14:tracePt t="84121" x="3171825" y="5726113"/>
          <p14:tracePt t="84130" x="3179763" y="5718175"/>
          <p14:tracePt t="84137" x="3187700" y="5718175"/>
          <p14:tracePt t="84147" x="3187700" y="5710238"/>
          <p14:tracePt t="84153" x="3197225" y="5700713"/>
          <p14:tracePt t="84162" x="3205163" y="5692775"/>
          <p14:tracePt t="84178" x="3213100" y="5692775"/>
          <p14:tracePt t="84185" x="3228975" y="5692775"/>
          <p14:tracePt t="84201" x="3228975" y="5676900"/>
          <p14:tracePt t="84217" x="3238500" y="5676900"/>
          <p14:tracePt t="84233" x="3254375" y="5676900"/>
          <p14:tracePt t="84250" x="3279775" y="5659438"/>
          <p14:tracePt t="84266" x="3287713" y="5651500"/>
          <p14:tracePt t="84273" x="3295650" y="5643563"/>
          <p14:tracePt t="84289" x="3295650" y="5626100"/>
          <p14:tracePt t="84300" x="3295650" y="5618163"/>
          <p14:tracePt t="84305" x="3295650" y="5610225"/>
          <p14:tracePt t="84314" x="3313113" y="5594350"/>
          <p14:tracePt t="84330" x="3313113" y="5584825"/>
          <p14:tracePt t="84337" x="3313113" y="5568950"/>
          <p14:tracePt t="84353" x="3321050" y="5561013"/>
          <p14:tracePt t="84362" x="3321050" y="5553075"/>
          <p14:tracePt t="84369" x="3321050" y="5543550"/>
          <p14:tracePt t="84385" x="3321050" y="5527675"/>
          <p14:tracePt t="84393" x="3328988" y="5527675"/>
          <p14:tracePt t="84401" x="3328988" y="5519738"/>
          <p14:tracePt t="84433" x="3336925" y="5511800"/>
          <p14:tracePt t="84450" x="3336925" y="5502275"/>
          <p14:tracePt t="84529" x="3336925" y="5494338"/>
          <p14:tracePt t="84601" x="3328988" y="5494338"/>
          <p14:tracePt t="84625" x="3321050" y="5494338"/>
          <p14:tracePt t="84905" x="3303588" y="5494338"/>
          <p14:tracePt t="84921" x="3295650" y="5502275"/>
          <p14:tracePt t="84930" x="3279775" y="5511800"/>
          <p14:tracePt t="84937" x="3270250" y="5527675"/>
          <p14:tracePt t="84945" x="3262313" y="5535613"/>
          <p14:tracePt t="84961" x="3262313" y="5543550"/>
          <p14:tracePt t="85065" x="3254375" y="5553075"/>
          <p14:tracePt t="85083" x="3246438" y="5561013"/>
          <p14:tracePt t="85297" x="3238500" y="5553075"/>
          <p14:tracePt t="85337" x="3228975" y="5535613"/>
          <p14:tracePt t="85393" x="3213100" y="5527675"/>
          <p14:tracePt t="85401" x="3213100" y="5519738"/>
          <p14:tracePt t="85425" x="3187700" y="5511800"/>
          <p14:tracePt t="85521" x="3179763" y="5502275"/>
          <p14:tracePt t="85721" x="3171825" y="5494338"/>
          <p14:tracePt t="85737" x="3163888" y="5486400"/>
          <p14:tracePt t="85745" x="3155950" y="5478463"/>
          <p14:tracePt t="86313" x="3146425" y="5478463"/>
          <p14:tracePt t="86321" x="3130550" y="5461000"/>
          <p14:tracePt t="86329" x="3122613" y="5461000"/>
          <p14:tracePt t="86337" x="3097213" y="5453063"/>
          <p14:tracePt t="86345" x="3089275" y="5453063"/>
          <p14:tracePt t="86353" x="3081338" y="5445125"/>
          <p14:tracePt t="86361" x="3063875" y="5445125"/>
          <p14:tracePt t="86369" x="3055938" y="5445125"/>
          <p14:tracePt t="86377" x="3040063" y="5445125"/>
          <p14:tracePt t="86385" x="3032125" y="5445125"/>
          <p14:tracePt t="86393" x="3022600" y="5445125"/>
          <p14:tracePt t="86401" x="3014663" y="5445125"/>
          <p14:tracePt t="86418" x="3006725" y="5445125"/>
          <p14:tracePt t="86425" x="2998788" y="5445125"/>
          <p14:tracePt t="86442" x="2990850" y="5445125"/>
          <p14:tracePt t="87361" x="2990850" y="5453063"/>
          <p14:tracePt t="87554" x="2998788" y="5453063"/>
          <p14:tracePt t="87625" x="2998788" y="5445125"/>
          <p14:tracePt t="87635" x="3006725" y="5437188"/>
          <p14:tracePt t="87641" x="3006725" y="5429250"/>
          <p14:tracePt t="87649" x="3014663" y="5429250"/>
          <p14:tracePt t="87657" x="3022600" y="5411788"/>
          <p14:tracePt t="87673" x="3032125" y="5403850"/>
          <p14:tracePt t="87689" x="3032125" y="5387975"/>
          <p14:tracePt t="87697" x="3048000" y="5370513"/>
          <p14:tracePt t="87713" x="3055938" y="5362575"/>
          <p14:tracePt t="87737" x="3073400" y="5354638"/>
          <p14:tracePt t="87769" x="3073400" y="5346700"/>
          <p14:tracePt t="87786" x="3081338" y="5337175"/>
          <p14:tracePt t="87793" x="3089275" y="5329238"/>
          <p14:tracePt t="87809" x="3097213" y="5321300"/>
          <p14:tracePt t="87818" x="3114675" y="5313363"/>
          <p14:tracePt t="87825" x="3114675" y="5303838"/>
          <p14:tracePt t="87835" x="3130550" y="5295900"/>
          <p14:tracePt t="87851" x="3138488" y="5280025"/>
          <p14:tracePt t="88241" x="3146425" y="5287963"/>
          <p14:tracePt t="88249" x="3138488" y="5303838"/>
          <p14:tracePt t="88257" x="3122613" y="5321300"/>
          <p14:tracePt t="88265" x="3105150" y="5346700"/>
          <p14:tracePt t="88273" x="3089275" y="5362575"/>
          <p14:tracePt t="88283" x="3081338" y="5378450"/>
          <p14:tracePt t="88289" x="3063875" y="5387975"/>
          <p14:tracePt t="88297" x="3055938" y="5403850"/>
          <p14:tracePt t="88305" x="3055938" y="5411788"/>
          <p14:tracePt t="88321" x="3048000" y="5419725"/>
          <p14:tracePt t="88441" x="3040063" y="5429250"/>
          <p14:tracePt t="88449" x="3040063" y="5437188"/>
          <p14:tracePt t="88457" x="3032125" y="5437188"/>
          <p14:tracePt t="88466" x="3022600" y="5445125"/>
          <p14:tracePt t="88473" x="2998788" y="5453063"/>
          <p14:tracePt t="88481" x="2981325" y="5470525"/>
          <p14:tracePt t="88489" x="2973388" y="5470525"/>
          <p14:tracePt t="88497" x="2957513" y="5470525"/>
          <p14:tracePt t="88505" x="2932113" y="5470525"/>
          <p14:tracePt t="88513" x="2908300" y="5470525"/>
          <p14:tracePt t="88521" x="2867025" y="5470525"/>
          <p14:tracePt t="88529" x="2792413" y="5478463"/>
          <p14:tracePt t="88537" x="2717800" y="5486400"/>
          <p14:tracePt t="88546" x="2627313" y="5511800"/>
          <p14:tracePt t="88554" x="2519363" y="5527675"/>
          <p14:tracePt t="88561" x="2395538" y="5543550"/>
          <p14:tracePt t="88570" x="2279650" y="5553075"/>
          <p14:tracePt t="88577" x="2205038" y="5568950"/>
          <p14:tracePt t="88586" x="2147888" y="5576888"/>
          <p14:tracePt t="88593" x="2139950" y="5584825"/>
          <p14:tracePt t="88609" x="2130425" y="5584825"/>
          <p14:tracePt t="88953" x="2122488" y="5584825"/>
          <p14:tracePt t="88961" x="2098675" y="5584825"/>
          <p14:tracePt t="88970" x="2089150" y="5594350"/>
          <p14:tracePt t="88978" x="2073275" y="5610225"/>
          <p14:tracePt t="88987" x="2032000" y="5626100"/>
          <p14:tracePt t="88993" x="1982788" y="5643563"/>
          <p14:tracePt t="89002" x="1933575" y="5668963"/>
          <p14:tracePt t="89009" x="1916113" y="5668963"/>
          <p14:tracePt t="89019" x="1874838" y="5668963"/>
          <p14:tracePt t="89025" x="1817688" y="5676900"/>
          <p14:tracePt t="89035" x="1743075" y="5692775"/>
          <p14:tracePt t="89041" x="1660525" y="5700713"/>
          <p14:tracePt t="89051" x="1577975" y="5700713"/>
          <p14:tracePt t="89057" x="1511300" y="5700713"/>
          <p14:tracePt t="89068" x="1462088" y="5700713"/>
          <p14:tracePt t="89073" x="1428750" y="5700713"/>
          <p14:tracePt t="89081" x="1412875" y="5700713"/>
          <p14:tracePt t="89097" x="1404938" y="5700713"/>
          <p14:tracePt t="89105" x="1371600" y="5700713"/>
          <p14:tracePt t="89113" x="1346200" y="5700713"/>
          <p14:tracePt t="89121" x="1322388" y="5700713"/>
          <p14:tracePt t="89129" x="1289050" y="5700713"/>
          <p14:tracePt t="89137" x="1263650" y="5700713"/>
          <p14:tracePt t="89145" x="1238250" y="5700713"/>
          <p14:tracePt t="89154" x="1230313" y="5700713"/>
          <p14:tracePt t="89161" x="1222375" y="5700713"/>
          <p14:tracePt t="89170" x="1214438" y="5700713"/>
          <p14:tracePt t="89177" x="1196975" y="5692775"/>
          <p14:tracePt t="89193" x="1189038" y="5692775"/>
          <p14:tracePt t="89249" x="1181100" y="5692775"/>
          <p14:tracePt t="89257" x="1173163" y="5692775"/>
          <p14:tracePt t="89266" x="1147763" y="5692775"/>
          <p14:tracePt t="89273" x="1123950" y="5684838"/>
          <p14:tracePt t="89281" x="1098550" y="5684838"/>
          <p14:tracePt t="89289" x="1057275" y="5684838"/>
          <p14:tracePt t="89297" x="1031875" y="5684838"/>
          <p14:tracePt t="89305" x="1023938" y="5684838"/>
          <p14:tracePt t="89313" x="1008063" y="5676900"/>
          <p14:tracePt t="89321" x="1000125" y="5676900"/>
          <p14:tracePt t="89345" x="982663" y="5676900"/>
          <p14:tracePt t="89377" x="966788" y="5676900"/>
          <p14:tracePt t="89403" x="958850" y="5676900"/>
          <p14:tracePt t="89425" x="949325" y="5676900"/>
          <p14:tracePt t="89761" x="974725" y="5676900"/>
          <p14:tracePt t="89770" x="1008063" y="5668963"/>
          <p14:tracePt t="89777" x="1057275" y="5651500"/>
          <p14:tracePt t="89786" x="1106488" y="5635625"/>
          <p14:tracePt t="89793" x="1131888" y="5626100"/>
          <p14:tracePt t="89802" x="1165225" y="5618163"/>
          <p14:tracePt t="89809" x="1214438" y="5618163"/>
          <p14:tracePt t="89819" x="1222375" y="5618163"/>
          <p14:tracePt t="89825" x="1230313" y="5610225"/>
          <p14:tracePt t="89836" x="1238250" y="5602288"/>
          <p14:tracePt t="89841" x="1263650" y="5602288"/>
          <p14:tracePt t="89857" x="1281113" y="5602288"/>
          <p14:tracePt t="89865" x="1322388" y="5594350"/>
          <p14:tracePt t="89873" x="1363663" y="5584825"/>
          <p14:tracePt t="89882" x="1387475" y="5576888"/>
          <p14:tracePt t="89900" x="1519238" y="5576888"/>
          <p14:tracePt t="89905" x="1593850" y="5576888"/>
          <p14:tracePt t="89913" x="1693863" y="5576888"/>
          <p14:tracePt t="89921" x="1800225" y="5576888"/>
          <p14:tracePt t="89929" x="1900238" y="5576888"/>
          <p14:tracePt t="89938" x="1990725" y="5576888"/>
          <p14:tracePt t="89945" x="2081213" y="5576888"/>
          <p14:tracePt t="89954" x="2155825" y="5576888"/>
          <p14:tracePt t="89961" x="2197100" y="5576888"/>
          <p14:tracePt t="89971" x="2205038" y="5576888"/>
          <p14:tracePt t="89977" x="2212975" y="5576888"/>
          <p14:tracePt t="90065" x="2222500" y="5576888"/>
          <p14:tracePt t="90081" x="2230438" y="5576888"/>
          <p14:tracePt t="90097" x="2230438" y="5568950"/>
          <p14:tracePt t="90233" x="2222500" y="5576888"/>
          <p14:tracePt t="90241" x="2189163" y="5602288"/>
          <p14:tracePt t="90250" x="2147888" y="5626100"/>
          <p14:tracePt t="90257" x="2130425" y="5626100"/>
          <p14:tracePt t="90265" x="2098675" y="5635625"/>
          <p14:tracePt t="90273" x="2065338" y="5651500"/>
          <p14:tracePt t="90281" x="2024063" y="5659438"/>
          <p14:tracePt t="90289" x="2016125" y="5676900"/>
          <p14:tracePt t="90297" x="1998663" y="5684838"/>
          <p14:tracePt t="90305" x="1990725" y="5692775"/>
          <p14:tracePt t="90313" x="1982788" y="5700713"/>
          <p14:tracePt t="92329" x="1957388" y="5700713"/>
          <p14:tracePt t="92339" x="1949450" y="5700713"/>
          <p14:tracePt t="92345" x="1924050" y="5700713"/>
          <p14:tracePt t="92354" x="1892300" y="5700713"/>
          <p14:tracePt t="92361" x="1866900" y="5700713"/>
          <p14:tracePt t="92372" x="1833563" y="5700713"/>
          <p14:tracePt t="92377" x="1766888" y="5700713"/>
          <p14:tracePt t="92389" x="1701800" y="5700713"/>
          <p14:tracePt t="92393" x="1635125" y="5700713"/>
          <p14:tracePt t="92403" x="1560513" y="5700713"/>
          <p14:tracePt t="92409" x="1528763" y="5700713"/>
          <p14:tracePt t="92418" x="1495425" y="5700713"/>
          <p14:tracePt t="92425" x="1487488" y="5700713"/>
          <p14:tracePt t="92433" x="1470025" y="5700713"/>
          <p14:tracePt t="92441" x="1462088" y="5700713"/>
          <p14:tracePt t="92449" x="1446213" y="5710238"/>
          <p14:tracePt t="92457" x="1420813" y="5710238"/>
          <p14:tracePt t="92465" x="1395413" y="5710238"/>
          <p14:tracePt t="92473" x="1363663" y="5710238"/>
          <p14:tracePt t="92481" x="1322388" y="5710238"/>
          <p14:tracePt t="92490" x="1296988" y="5710238"/>
          <p14:tracePt t="92497" x="1247775" y="5710238"/>
          <p14:tracePt t="92506" x="1196975" y="5710238"/>
          <p14:tracePt t="92513" x="1155700" y="5710238"/>
          <p14:tracePt t="92523" x="1139825" y="5710238"/>
          <p14:tracePt t="92529" x="1123950" y="5700713"/>
          <p14:tracePt t="92577" x="1114425" y="5700713"/>
          <p14:tracePt t="92585" x="1090613" y="5684838"/>
          <p14:tracePt t="92593" x="1082675" y="5684838"/>
          <p14:tracePt t="92601" x="1065213" y="5676900"/>
          <p14:tracePt t="92609" x="1057275" y="5676900"/>
          <p14:tracePt t="92617" x="1041400" y="5668963"/>
          <p14:tracePt t="92689" x="1041400" y="5659438"/>
          <p14:tracePt t="92745" x="1041400" y="5643563"/>
          <p14:tracePt t="92761" x="1041400" y="5635625"/>
          <p14:tracePt t="92777" x="1041400" y="5626100"/>
          <p14:tracePt t="92785" x="1041400" y="5610225"/>
          <p14:tracePt t="92802" x="1041400" y="5602288"/>
          <p14:tracePt t="92809" x="1041400" y="5594350"/>
          <p14:tracePt t="94818" x="1090613" y="5594350"/>
          <p14:tracePt t="94825" x="1123950" y="5594350"/>
          <p14:tracePt t="94841" x="1131888" y="5594350"/>
          <p14:tracePt t="94977" x="1139825" y="5584825"/>
          <p14:tracePt t="94985" x="1147763" y="5584825"/>
          <p14:tracePt t="95001" x="1165225" y="5584825"/>
          <p14:tracePt t="95017" x="1165225" y="5576888"/>
          <p14:tracePt t="95025" x="1189038" y="5576888"/>
          <p14:tracePt t="95034" x="1196975" y="5576888"/>
          <p14:tracePt t="95041" x="1214438" y="5576888"/>
          <p14:tracePt t="95049" x="1230313" y="5576888"/>
          <p14:tracePt t="95058" x="1247775" y="5576888"/>
          <p14:tracePt t="95065" x="1255713" y="5576888"/>
          <p14:tracePt t="95074" x="1271588" y="5576888"/>
          <p14:tracePt t="95081" x="1304925" y="5576888"/>
          <p14:tracePt t="95091" x="1338263" y="5576888"/>
          <p14:tracePt t="95097" x="1387475" y="5576888"/>
          <p14:tracePt t="95106" x="1404938" y="5576888"/>
          <p14:tracePt t="95113" x="1436688" y="5576888"/>
          <p14:tracePt t="95122" x="1495425" y="5576888"/>
          <p14:tracePt t="95129" x="1536700" y="5576888"/>
          <p14:tracePt t="95140" x="1544638" y="5576888"/>
          <p14:tracePt t="95145" x="1560513" y="5576888"/>
          <p14:tracePt t="95158" x="1585913" y="5576888"/>
          <p14:tracePt t="95161" x="1611313" y="5568950"/>
          <p14:tracePt t="95177" x="1627188" y="5568950"/>
          <p14:tracePt t="95185" x="1643063" y="5568950"/>
          <p14:tracePt t="95193" x="1676400" y="5568950"/>
          <p14:tracePt t="95201" x="1693863" y="5568950"/>
          <p14:tracePt t="95209" x="1709738" y="5568950"/>
          <p14:tracePt t="95217" x="1717675" y="5568950"/>
          <p14:tracePt t="95273" x="1725613" y="5568950"/>
          <p14:tracePt t="95281" x="1751013" y="5568950"/>
          <p14:tracePt t="95290" x="1758950" y="5568950"/>
          <p14:tracePt t="95297" x="1792288" y="5568950"/>
          <p14:tracePt t="95307" x="1833563" y="5594350"/>
          <p14:tracePt t="95313" x="1851025" y="5594350"/>
          <p14:tracePt t="95323" x="1858963" y="5602288"/>
          <p14:tracePt t="98509" x="1892300" y="5602288"/>
          <p14:tracePt t="98521" x="1908175" y="5602288"/>
          <p14:tracePt t="98529" x="1933575" y="5602288"/>
          <p14:tracePt t="98537" x="1965325" y="5602288"/>
          <p14:tracePt t="98545" x="1990725" y="5602288"/>
          <p14:tracePt t="98561" x="1998663" y="5602288"/>
          <p14:tracePt t="98569" x="2016125" y="5602288"/>
          <p14:tracePt t="98585" x="2047875" y="5602288"/>
          <p14:tracePt t="98594" x="2081213" y="5602288"/>
          <p14:tracePt t="98601" x="2130425" y="5576888"/>
          <p14:tracePt t="98610" x="2155825" y="5568950"/>
          <p14:tracePt t="98617" x="2189163" y="5561013"/>
          <p14:tracePt t="98626" x="2254250" y="5543550"/>
          <p14:tracePt t="98633" x="2338388" y="5535613"/>
          <p14:tracePt t="98642" x="2428875" y="5519738"/>
          <p14:tracePt t="98649" x="2527300" y="5494338"/>
          <p14:tracePt t="98659" x="2617788" y="5461000"/>
          <p14:tracePt t="98665" x="2717800" y="5445125"/>
          <p14:tracePt t="98675" x="2841625" y="5429250"/>
          <p14:tracePt t="98681" x="2949575" y="5411788"/>
          <p14:tracePt t="98692" x="3048000" y="5403850"/>
          <p14:tracePt t="98697" x="3122613" y="5387975"/>
          <p14:tracePt t="98705" x="3163888" y="5378450"/>
          <p14:tracePt t="98721" x="3171825" y="5370513"/>
          <p14:tracePt t="98993" x="3171825" y="5362575"/>
          <p14:tracePt t="99033" x="3171825" y="5346700"/>
          <p14:tracePt t="99113" x="3163888" y="5337175"/>
          <p14:tracePt t="99121" x="3163888" y="5329238"/>
          <p14:tracePt t="99129" x="3155950" y="5313363"/>
          <p14:tracePt t="99145" x="3138488" y="5295900"/>
          <p14:tracePt t="99161" x="3122613" y="5287963"/>
          <p14:tracePt t="99194" x="3122613" y="5280025"/>
          <p14:tracePt t="99210" x="3114675" y="5280025"/>
          <p14:tracePt t="99226" x="3105150" y="5262563"/>
          <p14:tracePt t="99233" x="3097213" y="5262563"/>
          <p14:tracePt t="99243" x="3097213" y="5246688"/>
          <p14:tracePt t="99249" x="3073400" y="5230813"/>
          <p14:tracePt t="99258" x="3055938" y="5213350"/>
          <p14:tracePt t="99265" x="3048000" y="5197475"/>
          <p14:tracePt t="99276" x="3014663" y="5172075"/>
          <p14:tracePt t="99281" x="2981325" y="5148263"/>
          <p14:tracePt t="99289" x="2957513" y="5138738"/>
          <p14:tracePt t="99296" x="2916238" y="5106988"/>
          <p14:tracePt t="99305" x="2857500" y="5073650"/>
          <p14:tracePt t="99313" x="2782888" y="5032375"/>
          <p14:tracePt t="99321" x="2717800" y="4991100"/>
          <p14:tracePt t="99329" x="2643188" y="4957763"/>
          <p14:tracePt t="99337" x="2609850" y="4940300"/>
          <p14:tracePt t="99345" x="2560638" y="4916488"/>
          <p14:tracePt t="99353" x="2527300" y="4908550"/>
          <p14:tracePt t="99362" x="2503488" y="4899025"/>
          <p14:tracePt t="99378" x="2478088" y="4875213"/>
          <p14:tracePt t="99385" x="2444750" y="4875213"/>
          <p14:tracePt t="99395" x="2411413" y="4849813"/>
          <p14:tracePt t="99401" x="2387600" y="4833938"/>
          <p14:tracePt t="99410" x="2370138" y="4826000"/>
          <p14:tracePt t="99417" x="2346325" y="4816475"/>
          <p14:tracePt t="99426" x="2305050" y="4808538"/>
          <p14:tracePt t="99433" x="2246313" y="4792663"/>
          <p14:tracePt t="99443" x="2181225" y="4775200"/>
          <p14:tracePt t="99449" x="2089150" y="4767263"/>
          <p14:tracePt t="99459" x="1990725" y="4759325"/>
          <p14:tracePt t="99465" x="1892300" y="4751388"/>
          <p14:tracePt t="99475" x="1784350" y="4751388"/>
          <p14:tracePt t="99481" x="1676400" y="4751388"/>
          <p14:tracePt t="99489" x="1560513" y="4751388"/>
          <p14:tracePt t="99497" x="1446213" y="4751388"/>
          <p14:tracePt t="99505" x="1322388" y="4751388"/>
          <p14:tracePt t="99513" x="1214438" y="4751388"/>
          <p14:tracePt t="99521" x="1114425" y="4751388"/>
          <p14:tracePt t="99529" x="1008063" y="4751388"/>
          <p14:tracePt t="99537" x="900113" y="4751388"/>
          <p14:tracePt t="99546" x="801688" y="4751388"/>
          <p14:tracePt t="99554" x="701675" y="4767263"/>
          <p14:tracePt t="99562" x="585788" y="4775200"/>
          <p14:tracePt t="99569" x="487363" y="4784725"/>
          <p14:tracePt t="99579" x="379413" y="4784725"/>
          <p14:tracePt t="99585" x="314325" y="4784725"/>
          <p14:tracePt t="99595" x="255588" y="4792663"/>
          <p14:tracePt t="99601" x="198438" y="4800600"/>
          <p14:tracePt t="99611" x="149225" y="4800600"/>
          <p14:tracePt t="99617" x="98425" y="4808538"/>
          <p14:tracePt t="99626" x="41275" y="4816475"/>
          <p14:tracePt t="100017" x="98425" y="6337300"/>
          <p14:tracePt t="100025" x="198438" y="6354763"/>
          <p14:tracePt t="100032" x="280988" y="6362700"/>
          <p14:tracePt t="100042" x="355600" y="6362700"/>
          <p14:tracePt t="100049" x="438150" y="6362700"/>
          <p14:tracePt t="100059" x="520700" y="6362700"/>
          <p14:tracePt t="100065" x="577850" y="6362700"/>
          <p14:tracePt t="100073" x="644525" y="6362700"/>
          <p14:tracePt t="100081" x="709613" y="6362700"/>
          <p14:tracePt t="100089" x="784225" y="6362700"/>
          <p14:tracePt t="100097" x="884238" y="6362700"/>
          <p14:tracePt t="100105" x="1008063" y="6362700"/>
          <p14:tracePt t="100113" x="1123950" y="6362700"/>
          <p14:tracePt t="100121" x="1222375" y="6362700"/>
          <p14:tracePt t="100129" x="1346200" y="6362700"/>
          <p14:tracePt t="100136" x="1462088" y="6362700"/>
          <p14:tracePt t="100145" x="1570038" y="6362700"/>
          <p14:tracePt t="100153" x="1684338" y="6362700"/>
          <p14:tracePt t="100162" x="1784350" y="6362700"/>
          <p14:tracePt t="100169" x="1858963" y="6362700"/>
          <p14:tracePt t="100178" x="1933575" y="6362700"/>
          <p14:tracePt t="100185" x="1990725" y="6362700"/>
          <p14:tracePt t="100195" x="2024063" y="6362700"/>
          <p14:tracePt t="100201" x="2047875" y="6362700"/>
          <p14:tracePt t="100210" x="2065338" y="6362700"/>
          <p14:tracePt t="100217" x="2089150" y="6354763"/>
          <p14:tracePt t="100226" x="2098675" y="6354763"/>
          <p14:tracePt t="100233" x="2106613" y="6337300"/>
          <p14:tracePt t="100242" x="2114550" y="6321425"/>
          <p14:tracePt t="100265" x="2114550" y="6311900"/>
          <p14:tracePt t="100273" x="2122488" y="6303963"/>
          <p14:tracePt t="100281" x="2130425" y="6303963"/>
          <p14:tracePt t="100289" x="2139950" y="6296025"/>
          <p14:tracePt t="100297" x="2147888" y="6296025"/>
          <p14:tracePt t="100305" x="2181225" y="6288088"/>
          <p14:tracePt t="100312" x="2205038" y="6280150"/>
          <p14:tracePt t="100321" x="2212975" y="6262688"/>
          <p14:tracePt t="100329" x="2254250" y="6238875"/>
          <p14:tracePt t="100337" x="2279650" y="6213475"/>
          <p14:tracePt t="100346" x="2328863" y="6197600"/>
          <p14:tracePt t="100353" x="2346325" y="6188075"/>
          <p14:tracePt t="100363" x="2379663" y="6164263"/>
          <p14:tracePt t="100368" x="2411413" y="6122988"/>
          <p14:tracePt t="100378" x="2444750" y="6097588"/>
          <p14:tracePt t="100385" x="2478088" y="6056313"/>
          <p14:tracePt t="100394" x="2503488" y="6022975"/>
          <p14:tracePt t="100401" x="2535238" y="5965825"/>
          <p14:tracePt t="100411" x="2568575" y="5924550"/>
          <p14:tracePt t="100417" x="2593975" y="5891213"/>
          <p14:tracePt t="100426" x="2617788" y="5834063"/>
          <p14:tracePt t="100433" x="2643188" y="5792788"/>
          <p14:tracePt t="100443" x="2668588" y="5751513"/>
          <p14:tracePt t="100449" x="2692400" y="5710238"/>
          <p14:tracePt t="100459" x="2709863" y="5676900"/>
          <p14:tracePt t="100465" x="2733675" y="5635625"/>
          <p14:tracePt t="100473" x="2751138" y="5602288"/>
          <p14:tracePt t="100481" x="2767013" y="5568950"/>
          <p14:tracePt t="100489" x="2774950" y="5535613"/>
          <p14:tracePt t="100497" x="2792413" y="5511800"/>
          <p14:tracePt t="100505" x="2792413" y="5494338"/>
          <p14:tracePt t="100513" x="2792413" y="5478463"/>
          <p14:tracePt t="100521" x="2792413" y="5453063"/>
          <p14:tracePt t="100529" x="2792413" y="5429250"/>
          <p14:tracePt t="100537" x="2792413" y="5403850"/>
          <p14:tracePt t="100545" x="2792413" y="5370513"/>
          <p14:tracePt t="100553" x="2792413" y="5329238"/>
          <p14:tracePt t="100562" x="2782888" y="5287963"/>
          <p14:tracePt t="100569" x="2774950" y="5272088"/>
          <p14:tracePt t="100578" x="2767013" y="5230813"/>
          <p14:tracePt t="100585" x="2751138" y="5197475"/>
          <p14:tracePt t="100594" x="2741613" y="5172075"/>
          <p14:tracePt t="100601" x="2733675" y="5156200"/>
          <p14:tracePt t="100610" x="2725738" y="5148263"/>
          <p14:tracePt t="100617" x="2709863" y="5106988"/>
          <p14:tracePt t="100626" x="2676525" y="5081588"/>
          <p14:tracePt t="100633" x="2635250" y="5040313"/>
          <p14:tracePt t="100643" x="2609850" y="5024438"/>
          <p14:tracePt t="100649" x="2593975" y="5014913"/>
          <p14:tracePt t="100659" x="2552700" y="4991100"/>
          <p14:tracePt t="100665" x="2519363" y="4965700"/>
          <p14:tracePt t="100673" x="2470150" y="4940300"/>
          <p14:tracePt t="100681" x="2420938" y="4908550"/>
          <p14:tracePt t="100689" x="2370138" y="4883150"/>
          <p14:tracePt t="100697" x="2312988" y="4849813"/>
          <p14:tracePt t="100705" x="2254250" y="4826000"/>
          <p14:tracePt t="100714" x="2205038" y="4800600"/>
          <p14:tracePt t="100721" x="2155825" y="4784725"/>
          <p14:tracePt t="100729" x="2098675" y="4767263"/>
          <p14:tracePt t="100737" x="2047875" y="4751388"/>
          <p14:tracePt t="100747" x="1990725" y="4743450"/>
          <p14:tracePt t="100753" x="1949450" y="4733925"/>
          <p14:tracePt t="100762" x="1900238" y="4733925"/>
          <p14:tracePt t="100769" x="1833563" y="4733925"/>
          <p14:tracePt t="100778" x="1766888" y="4733925"/>
          <p14:tracePt t="100785" x="1709738" y="4733925"/>
          <p14:tracePt t="100794" x="1643063" y="4733925"/>
          <p14:tracePt t="100801" x="1601788" y="4733925"/>
          <p14:tracePt t="100812" x="1552575" y="4733925"/>
          <p14:tracePt t="100817" x="1495425" y="4751388"/>
          <p14:tracePt t="100826" x="1462088" y="4775200"/>
          <p14:tracePt t="100833" x="1420813" y="4792663"/>
          <p14:tracePt t="100843" x="1371600" y="4816475"/>
          <p14:tracePt t="100849" x="1338263" y="4841875"/>
          <p14:tracePt t="100857" x="1289050" y="4875213"/>
          <p14:tracePt t="100864" x="1222375" y="4899025"/>
          <p14:tracePt t="100873" x="1165225" y="4924425"/>
          <p14:tracePt t="100881" x="1098550" y="4957763"/>
          <p14:tracePt t="100889" x="1023938" y="4999038"/>
          <p14:tracePt t="100897" x="958850" y="5048250"/>
          <p14:tracePt t="100905" x="892175" y="5081588"/>
          <p14:tracePt t="100914" x="835025" y="5106988"/>
          <p14:tracePt t="100921" x="784225" y="5138738"/>
          <p14:tracePt t="100930" x="742950" y="5172075"/>
          <p14:tracePt t="100937" x="719138" y="5205413"/>
          <p14:tracePt t="100946" x="693738" y="5230813"/>
          <p14:tracePt t="100953" x="668338" y="5262563"/>
          <p14:tracePt t="100962" x="644525" y="5287963"/>
          <p14:tracePt t="100969" x="619125" y="5321300"/>
          <p14:tracePt t="100978" x="603250" y="5346700"/>
          <p14:tracePt t="100985" x="577850" y="5387975"/>
          <p14:tracePt t="100995" x="554038" y="5419725"/>
          <p14:tracePt t="101001" x="520700" y="5461000"/>
          <p14:tracePt t="101011" x="487363" y="5511800"/>
          <p14:tracePt t="101017" x="454025" y="5561013"/>
          <p14:tracePt t="101026" x="438150" y="5618163"/>
          <p14:tracePt t="101032" x="430213" y="5700713"/>
          <p14:tracePt t="101043" x="430213" y="5741988"/>
          <p14:tracePt t="101049" x="430213" y="5775325"/>
          <p14:tracePt t="101057" x="430213" y="5834063"/>
          <p14:tracePt t="101065" x="430213" y="5875338"/>
          <p14:tracePt t="101073" x="430213" y="5932488"/>
          <p14:tracePt t="101081" x="430213" y="5965825"/>
          <p14:tracePt t="101089" x="438150" y="6015038"/>
          <p14:tracePt t="101097" x="438150" y="6022975"/>
          <p14:tracePt t="101105" x="446088" y="6048375"/>
          <p14:tracePt t="101113" x="471488" y="6073775"/>
          <p14:tracePt t="101121" x="495300" y="6115050"/>
          <p14:tracePt t="101129" x="528638" y="6164263"/>
          <p14:tracePt t="101137" x="561975" y="6213475"/>
          <p14:tracePt t="101146" x="603250" y="6270625"/>
          <p14:tracePt t="101153" x="644525" y="6321425"/>
          <p14:tracePt t="101162" x="693738" y="6370638"/>
          <p14:tracePt t="101169" x="750888" y="6427788"/>
          <p14:tracePt t="101178" x="801688" y="6461125"/>
          <p14:tracePt t="101185" x="858838" y="6494463"/>
          <p14:tracePt t="101196" x="892175" y="6502400"/>
          <p14:tracePt t="101201" x="933450" y="6510338"/>
          <p14:tracePt t="101211" x="966788" y="6519863"/>
          <p14:tracePt t="101217" x="1023938" y="6527800"/>
          <p14:tracePt t="101226" x="1057275" y="6535738"/>
          <p14:tracePt t="101233" x="1106488" y="6535738"/>
          <p14:tracePt t="101243" x="1139825" y="6535738"/>
          <p14:tracePt t="101249" x="1181100" y="6535738"/>
          <p14:tracePt t="101257" x="1238250" y="6535738"/>
          <p14:tracePt t="101265" x="1296988" y="6543675"/>
          <p14:tracePt t="101273" x="1371600" y="6551613"/>
          <p14:tracePt t="101281" x="1436688" y="6561138"/>
          <p14:tracePt t="101289" x="1511300" y="6577013"/>
          <p14:tracePt t="101297" x="1577975" y="6592888"/>
          <p14:tracePt t="101305" x="1643063" y="6602413"/>
          <p14:tracePt t="101313" x="1709738" y="6618288"/>
          <p14:tracePt t="101321" x="1758950" y="6626225"/>
          <p14:tracePt t="101330" x="1809750" y="6626225"/>
          <p14:tracePt t="101337" x="1858963" y="6626225"/>
          <p14:tracePt t="101346" x="1892300" y="6626225"/>
          <p14:tracePt t="101353" x="1941513" y="6626225"/>
          <p14:tracePt t="101362" x="1982788" y="6626225"/>
          <p14:tracePt t="101369" x="2032000" y="6618288"/>
          <p14:tracePt t="101378" x="2081213" y="6602413"/>
          <p14:tracePt t="101385" x="2139950" y="6577013"/>
          <p14:tracePt t="101395" x="2205038" y="6561138"/>
          <p14:tracePt t="101401" x="2287588" y="6543675"/>
          <p14:tracePt t="101412" x="2379663" y="6510338"/>
          <p14:tracePt t="101417" x="2478088" y="6478588"/>
          <p14:tracePt t="101427" x="2560638" y="6453188"/>
          <p14:tracePt t="101433" x="2601913" y="6437313"/>
          <p14:tracePt t="101443" x="2643188" y="6419850"/>
          <p14:tracePt t="101449" x="2676525" y="6419850"/>
          <p14:tracePt t="101457" x="2692400" y="6403975"/>
          <p14:tracePt t="101465" x="2725738" y="6396038"/>
          <p14:tracePt t="101472" x="2741613" y="6396038"/>
          <p14:tracePt t="101481" x="2767013" y="6386513"/>
          <p14:tracePt t="101489" x="2774950" y="6378575"/>
          <p14:tracePt t="101505" x="2782888" y="6370638"/>
          <p14:tracePt t="102669" x="2808288" y="6362700"/>
          <p14:tracePt t="102673" x="2825750" y="6354763"/>
          <p14:tracePt t="102681" x="2849563" y="6321425"/>
          <p14:tracePt t="102689" x="2874963" y="6303963"/>
          <p14:tracePt t="102697" x="2898775" y="6288088"/>
          <p14:tracePt t="102705" x="2924175" y="6280150"/>
          <p14:tracePt t="102714" x="2924175" y="6270625"/>
          <p14:tracePt t="102721" x="2932113" y="6270625"/>
          <p14:tracePt t="102737" x="2932113" y="6262688"/>
          <p14:tracePt t="102762" x="2932113" y="6254750"/>
          <p14:tracePt t="102769" x="2932113" y="6246813"/>
          <p14:tracePt t="102785" x="2940050" y="6238875"/>
          <p14:tracePt t="102794" x="2940050" y="6213475"/>
          <p14:tracePt t="102801" x="2957513" y="6188075"/>
          <p14:tracePt t="102811" x="2957513" y="6172200"/>
          <p14:tracePt t="102817" x="2965450" y="6164263"/>
          <p14:tracePt t="102825" x="2981325" y="6138863"/>
          <p14:tracePt t="102832" x="3006725" y="6130925"/>
          <p14:tracePt t="102841" x="3006725" y="6122988"/>
          <p14:tracePt t="102849" x="3014663" y="6115050"/>
          <p14:tracePt t="102865" x="3022600" y="6105525"/>
          <p14:tracePt t="102896" x="3032125" y="6097588"/>
          <p14:tracePt t="102905" x="3032125" y="6089650"/>
          <p14:tracePt t="102914" x="3040063" y="6081713"/>
          <p14:tracePt t="102921" x="3040063" y="6073775"/>
          <p14:tracePt t="102931" x="3048000" y="6056313"/>
          <p14:tracePt t="102937" x="3055938" y="6048375"/>
          <p14:tracePt t="102946" x="3063875" y="6032500"/>
          <p14:tracePt t="102953" x="3089275" y="6022975"/>
          <p14:tracePt t="103137" x="3097213" y="6015038"/>
          <p14:tracePt t="103146" x="3105150" y="6015038"/>
          <p14:tracePt t="103162" x="3105150" y="6007100"/>
          <p14:tracePt t="103169" x="3114675" y="5999163"/>
          <p14:tracePt t="103233" x="3122613" y="5989638"/>
          <p14:tracePt t="103241" x="3130550" y="5981700"/>
          <p14:tracePt t="103248" x="3130550" y="5973763"/>
          <p14:tracePt t="103257" x="3138488" y="5973763"/>
          <p14:tracePt t="103265" x="3138488" y="5965825"/>
          <p14:tracePt t="103281" x="3146425" y="5965825"/>
          <p14:tracePt t="112112" x="3138488" y="5973763"/>
          <p14:tracePt t="112120" x="3138488" y="5989638"/>
          <p14:tracePt t="112129" x="3138488" y="6015038"/>
          <p14:tracePt t="112137" x="3146425" y="6032500"/>
          <p14:tracePt t="112144" x="3179763" y="6048375"/>
          <p14:tracePt t="112154" x="3197225" y="6048375"/>
          <p14:tracePt t="112161" x="3228975" y="6048375"/>
          <p14:tracePt t="112171" x="3270250" y="6048375"/>
          <p14:tracePt t="112176" x="3303588" y="6048375"/>
          <p14:tracePt t="112187" x="3328988" y="6048375"/>
          <p14:tracePt t="112192" x="3336925" y="6056313"/>
          <p14:tracePt t="112217" x="3344863" y="6064250"/>
          <p14:tracePt t="112225" x="3362325" y="6073775"/>
          <p14:tracePt t="112235" x="3378200" y="6089650"/>
          <p14:tracePt t="112240" x="3411538" y="6105525"/>
          <p14:tracePt t="112249" x="3509963" y="6115050"/>
          <p14:tracePt t="112256" x="3651250" y="6130925"/>
          <p14:tracePt t="112265" x="3932238" y="6164263"/>
          <p14:tracePt t="112272" x="4278313" y="6188075"/>
          <p14:tracePt t="112281" x="4618038" y="6238875"/>
          <p14:tracePt t="112288" x="4873625" y="6262688"/>
          <p14:tracePt t="112297" x="5129213" y="6270625"/>
          <p14:tracePt t="112304" x="5335588" y="6288088"/>
          <p14:tracePt t="112312" x="5492750" y="6288088"/>
          <p14:tracePt t="112322" x="5657850" y="6288088"/>
          <p14:tracePt t="112328" x="5773738" y="6288088"/>
          <p14:tracePt t="112338" x="5881688" y="6296025"/>
          <p14:tracePt t="112344" x="6005513" y="6303963"/>
          <p14:tracePt t="112354" x="6111875" y="6311900"/>
          <p14:tracePt t="112360" x="6203950" y="6321425"/>
          <p14:tracePt t="112370" x="6276975" y="6329363"/>
          <p14:tracePt t="112376" x="6327775" y="6329363"/>
          <p14:tracePt t="112392" x="6335713" y="6329363"/>
          <p14:tracePt t="112424" x="6343650" y="6345238"/>
          <p14:tracePt t="112441" x="6384925" y="6354763"/>
          <p14:tracePt t="112449" x="6410325" y="6354763"/>
          <p14:tracePt t="112456" x="6459538" y="6354763"/>
          <p14:tracePt t="112464" x="6542088" y="6354763"/>
          <p14:tracePt t="112472" x="6681788" y="6362700"/>
          <p14:tracePt t="112480" x="6846888" y="6370638"/>
          <p14:tracePt t="112488" x="7004050" y="6370638"/>
          <p14:tracePt t="112497" x="7186613" y="6370638"/>
          <p14:tracePt t="112505" x="7310438" y="6370638"/>
          <p14:tracePt t="112512" x="7392988" y="6370638"/>
          <p14:tracePt t="112521" x="7450138" y="6370638"/>
          <p14:tracePt t="112538" x="7467600" y="6370638"/>
          <p14:tracePt t="112609" x="7467600" y="6378575"/>
          <p14:tracePt t="112616" x="7467600" y="6386513"/>
          <p14:tracePt t="112633" x="7467600" y="6396038"/>
          <p14:tracePt t="112640" x="7459663" y="6411913"/>
          <p14:tracePt t="112649" x="7450138" y="6419850"/>
          <p14:tracePt t="112656" x="7442200" y="6427788"/>
          <p14:tracePt t="112664" x="7426325" y="6445250"/>
          <p14:tracePt t="112672" x="7408863" y="6461125"/>
          <p14:tracePt t="112680" x="7392988" y="6469063"/>
          <p14:tracePt t="112689" x="7385050" y="6486525"/>
          <p14:tracePt t="112696" x="7367588" y="6486525"/>
          <p14:tracePt t="112705" x="7351713" y="6502400"/>
          <p14:tracePt t="112712" x="7334250" y="6519863"/>
          <p14:tracePt t="112722" x="7326313" y="6535738"/>
          <p14:tracePt t="112729" x="7310438" y="6543675"/>
          <p14:tracePt t="112738" x="7302500" y="6551613"/>
          <p14:tracePt t="112744" x="7292975" y="6551613"/>
          <p14:tracePt t="112761" x="7285038" y="6561138"/>
          <p14:tracePt t="112770" x="7277100" y="6569075"/>
          <p14:tracePt t="112786" x="7269163" y="6569075"/>
          <p14:tracePt t="113192" x="7261225" y="6569075"/>
          <p14:tracePt t="113225" x="7251700" y="6569075"/>
          <p14:tracePt t="113624" x="7243763" y="6569075"/>
          <p14:tracePt t="113641" x="7227888" y="6577013"/>
          <p14:tracePt t="113672" x="7219950" y="6584950"/>
          <p14:tracePt t="113721" x="7219950" y="6592888"/>
          <p14:tracePt t="113738" x="7210425" y="6592888"/>
          <p14:tracePt t="113808" x="7194550" y="6602413"/>
          <p14:tracePt t="113825" x="7186613" y="6602413"/>
          <p14:tracePt t="113840" x="7178675" y="6610350"/>
          <p14:tracePt t="113856" x="7169150" y="6610350"/>
          <p14:tracePt t="113864" x="7161213" y="6610350"/>
          <p14:tracePt t="113872" x="7161213" y="6618288"/>
          <p14:tracePt t="113887" x="7153275" y="6626225"/>
          <p14:tracePt t="113891" x="7145338" y="6626225"/>
          <p14:tracePt t="113896" x="7127875" y="6634163"/>
          <p14:tracePt t="113906" x="7127875" y="6643688"/>
          <p14:tracePt t="113912" x="7086600" y="6643688"/>
          <p14:tracePt t="113922" x="7078663" y="6651625"/>
          <p14:tracePt t="113929" x="7045325" y="6659563"/>
          <p14:tracePt t="113938" x="7037388" y="6659563"/>
          <p14:tracePt t="113945" x="7021513" y="6667500"/>
          <p14:tracePt t="113954" x="6980238" y="6684963"/>
          <p14:tracePt t="113960" x="6954838" y="6692900"/>
          <p14:tracePt t="113970" x="6938963" y="6700838"/>
          <p14:tracePt t="113976" x="6889750" y="6726238"/>
          <p14:tracePt t="113986" x="6846888" y="6742113"/>
          <p14:tracePt t="113992" x="6815138" y="6742113"/>
          <p14:tracePt t="114003" x="6756400" y="6750050"/>
          <p14:tracePt t="114008" x="6673850" y="6759575"/>
          <p14:tracePt t="114017" x="6608763" y="6767513"/>
          <p14:tracePt t="114024" x="6534150" y="6775450"/>
          <p14:tracePt t="114032" x="6459538" y="6783388"/>
          <p14:tracePt t="114040" x="6392863" y="6791325"/>
          <p14:tracePt t="114048" x="6327775" y="6800850"/>
          <p14:tracePt t="114057" x="6286500" y="6808788"/>
          <p14:tracePt t="114064" x="6227763" y="6808788"/>
          <p14:tracePt t="114072" x="6186488" y="6816725"/>
          <p14:tracePt t="114081" x="6153150" y="6824663"/>
          <p14:tracePt t="114089" x="6121400" y="6824663"/>
          <p14:tracePt t="114096" x="6070600" y="6842125"/>
          <p14:tracePt t="114107" x="6021388" y="6850063"/>
          <p14:tracePt t="115616" x="4286250" y="6850063"/>
          <p14:tracePt t="115640" x="4286250" y="6842125"/>
          <p14:tracePt t="115657" x="4286250" y="6832600"/>
          <p14:tracePt t="115664" x="4295775" y="6816725"/>
          <p14:tracePt t="115673" x="4295775" y="6808788"/>
          <p14:tracePt t="115680" x="4303713" y="6791325"/>
          <p14:tracePt t="115690" x="4303713" y="6775450"/>
          <p14:tracePt t="115697" x="4311650" y="6759575"/>
          <p14:tracePt t="115706" x="4311650" y="6742113"/>
          <p14:tracePt t="115712" x="4311650" y="6718300"/>
          <p14:tracePt t="115722" x="4311650" y="6684963"/>
          <p14:tracePt t="115728" x="4311650" y="6667500"/>
          <p14:tracePt t="115738" x="4311650" y="6626225"/>
          <p14:tracePt t="115744" x="4311650" y="6618288"/>
          <p14:tracePt t="115754" x="4311650" y="6602413"/>
          <p14:tracePt t="115761" x="4303713" y="6577013"/>
          <p14:tracePt t="115809" x="4295775" y="6569075"/>
          <p14:tracePt t="115832" x="4286250" y="6569075"/>
          <p14:tracePt t="115849" x="4262438" y="6569075"/>
          <p14:tracePt t="115857" x="4262438" y="6577013"/>
          <p14:tracePt t="115864" x="4244975" y="6592888"/>
          <p14:tracePt t="115873" x="4237038" y="6602413"/>
          <p14:tracePt t="115880" x="4237038" y="6618288"/>
          <p14:tracePt t="115906" x="4203700" y="6659563"/>
          <p14:tracePt t="115912" x="4195763" y="6667500"/>
          <p14:tracePt t="115923" x="4187825" y="6684963"/>
          <p14:tracePt t="115929" x="4187825" y="6692900"/>
          <p14:tracePt t="115952" x="4187825" y="6700838"/>
          <p14:tracePt t="116049" x="4171950" y="6700838"/>
          <p14:tracePt t="116137" x="4179888" y="6700838"/>
          <p14:tracePt t="116153" x="4179888" y="6684963"/>
          <p14:tracePt t="116160" x="4187825" y="6675438"/>
          <p14:tracePt t="116185" x="4195763" y="6667500"/>
          <p14:tracePt t="116192" x="4203700" y="6659563"/>
          <p14:tracePt t="116208" x="4203700" y="6651625"/>
          <p14:tracePt t="116248" x="4203700" y="6643688"/>
          <p14:tracePt t="116592" x="4203700" y="6634163"/>
          <p14:tracePt t="116616" x="4213225" y="6634163"/>
          <p14:tracePt t="116632" x="4221163" y="6634163"/>
          <p14:tracePt t="116641" x="4229100" y="6634163"/>
          <p14:tracePt t="116648" x="4229100" y="6626225"/>
          <p14:tracePt t="116659" x="4237038" y="6618288"/>
          <p14:tracePt t="116664" x="4254500" y="6618288"/>
          <p14:tracePt t="116674" x="4278313" y="6618288"/>
          <p14:tracePt t="117160" x="4286250" y="6610350"/>
          <p14:tracePt t="117168" x="4319588" y="6610350"/>
          <p14:tracePt t="117184" x="4337050" y="6592888"/>
          <p14:tracePt t="117192" x="4344988" y="6592888"/>
          <p14:tracePt t="117208" x="4352925" y="6584950"/>
          <p14:tracePt t="117224" x="4370388" y="6569075"/>
          <p14:tracePt t="117241" x="4386263" y="6569075"/>
          <p14:tracePt t="117257" x="4394200" y="6561138"/>
          <p14:tracePt t="117274" x="4402138" y="6561138"/>
          <p14:tracePt t="117280" x="4411663" y="6561138"/>
          <p14:tracePt t="117456" x="4427538" y="6561138"/>
          <p14:tracePt t="117464" x="4443413" y="6561138"/>
          <p14:tracePt t="117474" x="4468813" y="6584950"/>
          <p14:tracePt t="117481" x="4468813" y="6592888"/>
          <p14:tracePt t="117489" x="4476750" y="6602413"/>
          <p14:tracePt t="117529" x="4484688" y="6602413"/>
          <p14:tracePt t="117545" x="4494213" y="6602413"/>
          <p14:tracePt t="117616" x="4502150" y="6602413"/>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95BE4F-6843-4063-8563-3B24CD019258}"/>
              </a:ext>
            </a:extLst>
          </p:cNvPr>
          <p:cNvSpPr txBox="1"/>
          <p:nvPr/>
        </p:nvSpPr>
        <p:spPr>
          <a:xfrm>
            <a:off x="1998133" y="428978"/>
            <a:ext cx="5080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Grand canonical ensemble</a:t>
            </a:r>
            <a:endParaRPr kumimoji="0" lang="sk-SK" sz="3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FE7F1B6-E10C-43A4-80B9-380C510F0D35}"/>
                  </a:ext>
                </a:extLst>
              </p:cNvPr>
              <p:cNvSpPr txBox="1"/>
              <p:nvPr/>
            </p:nvSpPr>
            <p:spPr>
              <a:xfrm>
                <a:off x="118533" y="1061605"/>
                <a:ext cx="890693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We are interested in a quantity, which is defined for the system alone. That is its value depends only on the system state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𝑖</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and not on the reservoir state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𝐼</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Still, we can calculate its mean value using a the microcanonical ensemble for the whole supersystem:</a:t>
                </a:r>
                <a:endParaRPr kumimoji="0" lang="sk-SK"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mc:Choice>
        <mc:Fallback xmlns="">
          <p:sp>
            <p:nvSpPr>
              <p:cNvPr id="6" name="TextBox 5">
                <a:extLst>
                  <a:ext uri="{FF2B5EF4-FFF2-40B4-BE49-F238E27FC236}">
                    <a16:creationId xmlns:a16="http://schemas.microsoft.com/office/drawing/2014/main" id="{DFE7F1B6-E10C-43A4-80B9-380C510F0D35}"/>
                  </a:ext>
                </a:extLst>
              </p:cNvPr>
              <p:cNvSpPr txBox="1">
                <a:spLocks noRot="1" noChangeAspect="1" noMove="1" noResize="1" noEditPoints="1" noAdjustHandles="1" noChangeArrowheads="1" noChangeShapeType="1" noTextEdit="1"/>
              </p:cNvSpPr>
              <p:nvPr/>
            </p:nvSpPr>
            <p:spPr>
              <a:xfrm>
                <a:off x="118533" y="1061605"/>
                <a:ext cx="8906934" cy="923330"/>
              </a:xfrm>
              <a:prstGeom prst="rect">
                <a:avLst/>
              </a:prstGeom>
              <a:blipFill>
                <a:blip r:embed="rId7"/>
                <a:stretch>
                  <a:fillRect l="-547" t="-3289" b="-9211"/>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DD8106A9-5733-40B4-82A3-83523A004708}"/>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2635528" y="2045024"/>
            <a:ext cx="5368100" cy="634365"/>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403FA1B-AEDE-4C98-8CF0-BA7DB6F871D9}"/>
                  </a:ext>
                </a:extLst>
              </p:cNvPr>
              <p:cNvSpPr txBox="1"/>
              <p:nvPr/>
            </p:nvSpPr>
            <p:spPr>
              <a:xfrm>
                <a:off x="191911" y="2804237"/>
                <a:ext cx="89182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We can group the terms to groups having the same value of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𝑖</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and express the mean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𝐴</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value as</a:t>
                </a:r>
                <a:endParaRPr kumimoji="0" lang="sk-SK"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mc:Choice>
        <mc:Fallback xmlns="">
          <p:sp>
            <p:nvSpPr>
              <p:cNvPr id="9" name="TextBox 8">
                <a:extLst>
                  <a:ext uri="{FF2B5EF4-FFF2-40B4-BE49-F238E27FC236}">
                    <a16:creationId xmlns:a16="http://schemas.microsoft.com/office/drawing/2014/main" id="{B403FA1B-AEDE-4C98-8CF0-BA7DB6F871D9}"/>
                  </a:ext>
                </a:extLst>
              </p:cNvPr>
              <p:cNvSpPr txBox="1">
                <a:spLocks noRot="1" noChangeAspect="1" noMove="1" noResize="1" noEditPoints="1" noAdjustHandles="1" noChangeArrowheads="1" noChangeShapeType="1" noTextEdit="1"/>
              </p:cNvSpPr>
              <p:nvPr/>
            </p:nvSpPr>
            <p:spPr>
              <a:xfrm>
                <a:off x="191911" y="2804237"/>
                <a:ext cx="8918222" cy="646331"/>
              </a:xfrm>
              <a:prstGeom prst="rect">
                <a:avLst/>
              </a:prstGeom>
              <a:blipFill>
                <a:blip r:embed="rId9"/>
                <a:stretch>
                  <a:fillRect l="-547" t="-4717" b="-14151"/>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9C190737-2F13-471C-ACD9-E634B66B0560}"/>
              </a:ext>
            </a:extLst>
          </p:cNvPr>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1425594" y="3220042"/>
            <a:ext cx="6475667" cy="577787"/>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7A49D7C-C93F-4267-B9AF-274A859CF32D}"/>
                  </a:ext>
                </a:extLst>
              </p:cNvPr>
              <p:cNvSpPr txBox="1"/>
              <p:nvPr/>
            </p:nvSpPr>
            <p:spPr>
              <a:xfrm>
                <a:off x="191911" y="3866373"/>
                <a:ext cx="8568267" cy="156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Here </a:t>
                </a: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𝛺</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𝑟𝑒𝑠</m:t>
                        </m:r>
                      </m:sub>
                    </m:sSub>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𝐸</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𝑠𝑢𝑝𝑒𝑟</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𝐸</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𝑖</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𝑁</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𝑠𝑢𝑝𝑒𝑟</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𝑁</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_</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𝑖</m:t>
                        </m:r>
                      </m:e>
                    </m:d>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is the number of states of the reservoir such that combined with the system state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𝑖</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they have the right total energy </a:t>
                </a: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𝐸</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𝑠𝑢𝑝𝑒𝑟</m:t>
                        </m:r>
                      </m:sub>
                    </m:sSub>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and the right total number of particles </a:t>
                </a: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𝑁</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𝑠𝑢𝑝𝑒𝑟</m:t>
                        </m:r>
                      </m:sub>
                    </m:sSub>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So it is the number of terms in the original sum containing the system state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𝑖</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So the rewritten sum is correct.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Now we rewrite </a:t>
                </a: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𝛺</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𝑟𝑒𝑠</m:t>
                        </m:r>
                      </m:sub>
                    </m:sSub>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through the entropy </a:t>
                </a: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𝑆</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𝑟𝑒𝑠</m:t>
                        </m:r>
                      </m:sub>
                    </m:sSub>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and get</a:t>
                </a:r>
                <a:endParaRPr kumimoji="0" lang="sk-SK" sz="18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mc:Choice>
        <mc:Fallback xmlns="">
          <p:sp>
            <p:nvSpPr>
              <p:cNvPr id="15" name="TextBox 14">
                <a:extLst>
                  <a:ext uri="{FF2B5EF4-FFF2-40B4-BE49-F238E27FC236}">
                    <a16:creationId xmlns:a16="http://schemas.microsoft.com/office/drawing/2014/main" id="{C7A49D7C-C93F-4267-B9AF-274A859CF32D}"/>
                  </a:ext>
                </a:extLst>
              </p:cNvPr>
              <p:cNvSpPr txBox="1">
                <a:spLocks noRot="1" noChangeAspect="1" noMove="1" noResize="1" noEditPoints="1" noAdjustHandles="1" noChangeArrowheads="1" noChangeShapeType="1" noTextEdit="1"/>
              </p:cNvSpPr>
              <p:nvPr/>
            </p:nvSpPr>
            <p:spPr>
              <a:xfrm>
                <a:off x="191911" y="3866373"/>
                <a:ext cx="8568267" cy="1561325"/>
              </a:xfrm>
              <a:prstGeom prst="rect">
                <a:avLst/>
              </a:prstGeom>
              <a:blipFill>
                <a:blip r:embed="rId11"/>
                <a:stretch>
                  <a:fillRect l="-569" t="-391" b="-5469"/>
                </a:stretch>
              </a:blipFill>
            </p:spPr>
            <p:txBody>
              <a:bodyPr/>
              <a:lstStyle/>
              <a:p>
                <a:r>
                  <a:rPr lang="sk-SK">
                    <a:noFill/>
                  </a:rPr>
                  <a:t> </a:t>
                </a:r>
              </a:p>
            </p:txBody>
          </p:sp>
        </mc:Fallback>
      </mc:AlternateContent>
      <p:pic>
        <p:nvPicPr>
          <p:cNvPr id="12" name="Picture 11">
            <a:extLst>
              <a:ext uri="{FF2B5EF4-FFF2-40B4-BE49-F238E27FC236}">
                <a16:creationId xmlns:a16="http://schemas.microsoft.com/office/drawing/2014/main" id="{0B5537DD-086D-437C-8FDD-66084CB50DB3}"/>
              </a:ext>
            </a:extLst>
          </p:cNvPr>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916329" y="5664816"/>
            <a:ext cx="7132320" cy="577787"/>
          </a:xfrm>
          <a:prstGeom prst="rect">
            <a:avLst/>
          </a:prstGeom>
        </p:spPr>
      </p:pic>
      <p:sp>
        <p:nvSpPr>
          <p:cNvPr id="3" name="Slide Number Placeholder 2">
            <a:extLst>
              <a:ext uri="{FF2B5EF4-FFF2-40B4-BE49-F238E27FC236}">
                <a16:creationId xmlns:a16="http://schemas.microsoft.com/office/drawing/2014/main" id="{C0868484-EB0F-4A2D-93A7-4EE6E296720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CE0CA2-1A48-4B23-8A77-1A9F640E54E6}" type="slidenum">
              <a:rPr kumimoji="0" lang="sk-S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k-S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Audio 3">
            <a:hlinkClick r:id="" action="ppaction://media"/>
            <a:extLst>
              <a:ext uri="{FF2B5EF4-FFF2-40B4-BE49-F238E27FC236}">
                <a16:creationId xmlns:a16="http://schemas.microsoft.com/office/drawing/2014/main" id="{BD09693D-367C-41AD-B719-054ECBB51723}"/>
              </a:ext>
            </a:extLst>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83819361"/>
      </p:ext>
    </p:extLst>
  </p:cSld>
  <p:clrMapOvr>
    <a:masterClrMapping/>
  </p:clrMapOvr>
  <mc:AlternateContent xmlns:mc="http://schemas.openxmlformats.org/markup-compatibility/2006">
    <mc:Choice xmlns:p14="http://schemas.microsoft.com/office/powerpoint/2010/main" Requires="p14">
      <p:transition spd="slow" p14:dur="2000" advTm="81827"/>
    </mc:Choice>
    <mc:Fallback>
      <p:transition spd="slow" advTm="81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126" x="4502150" y="6592888"/>
          <p14:tracePt t="1134" x="4502150" y="6584950"/>
          <p14:tracePt t="1142" x="4502150" y="6577013"/>
          <p14:tracePt t="1152" x="4494213" y="6561138"/>
          <p14:tracePt t="1158" x="4484688" y="6543675"/>
          <p14:tracePt t="1168" x="4484688" y="6527800"/>
          <p14:tracePt t="1174" x="4476750" y="6502400"/>
          <p14:tracePt t="1184" x="4476750" y="6494463"/>
          <p14:tracePt t="1190" x="4476750" y="6453188"/>
          <p14:tracePt t="1200" x="4494213" y="6411913"/>
          <p14:tracePt t="1206" x="4525963" y="6386513"/>
          <p14:tracePt t="1216" x="4567238" y="6345238"/>
          <p14:tracePt t="1222" x="4584700" y="6303963"/>
          <p14:tracePt t="1232" x="4618038" y="6270625"/>
          <p14:tracePt t="1238" x="4625975" y="6246813"/>
          <p14:tracePt t="1249" x="4633913" y="6221413"/>
          <p14:tracePt t="1254" x="4641850" y="6197600"/>
          <p14:tracePt t="1265" x="4649788" y="6156325"/>
          <p14:tracePt t="1270" x="4667250" y="6130925"/>
          <p14:tracePt t="1279" x="4667250" y="6105525"/>
          <p14:tracePt t="1286" x="4675188" y="6081713"/>
          <p14:tracePt t="1294" x="4675188" y="6056313"/>
          <p14:tracePt t="1302" x="4675188" y="6032500"/>
          <p14:tracePt t="1310" x="4675188" y="6007100"/>
          <p14:tracePt t="1322" x="4683125" y="5989638"/>
          <p14:tracePt t="1326" x="4691063" y="5973763"/>
          <p14:tracePt t="1334" x="4724400" y="5932488"/>
          <p14:tracePt t="1342" x="4773613" y="5899150"/>
          <p14:tracePt t="1351" x="4799013" y="5865813"/>
          <p14:tracePt t="1358" x="4824413" y="5800725"/>
          <p14:tracePt t="1367" x="4840288" y="5741988"/>
          <p14:tracePt t="1374" x="4857750" y="5676900"/>
          <p14:tracePt t="1384" x="4865688" y="5610225"/>
          <p14:tracePt t="1390" x="4873625" y="5527675"/>
          <p14:tracePt t="1399" x="4881563" y="5453063"/>
          <p14:tracePt t="1406" x="4906963" y="5370513"/>
          <p14:tracePt t="1416" x="4940300" y="5272088"/>
          <p14:tracePt t="1422" x="4956175" y="5172075"/>
          <p14:tracePt t="1432" x="4964113" y="5065713"/>
          <p14:tracePt t="1438" x="4964113" y="4949825"/>
          <p14:tracePt t="1449" x="4964113" y="4816475"/>
          <p14:tracePt t="1454" x="4964113" y="4635500"/>
          <p14:tracePt t="1465" x="4948238" y="4445000"/>
          <p14:tracePt t="1470" x="4906963" y="4230688"/>
          <p14:tracePt t="1478" x="4865688" y="4048125"/>
          <p14:tracePt t="1486" x="4806950" y="3908425"/>
          <p14:tracePt t="1494" x="4757738" y="3808413"/>
          <p14:tracePt t="1502" x="4716463" y="3702050"/>
          <p14:tracePt t="1515" x="4667250" y="3611563"/>
          <p14:tracePt t="1519" x="4600575" y="3503613"/>
          <p14:tracePt t="1526" x="4543425" y="3413125"/>
          <p14:tracePt t="1537" x="4494213" y="3321050"/>
          <p14:tracePt t="1542" x="4435475" y="3230563"/>
          <p14:tracePt t="1551" x="4378325" y="3140075"/>
          <p14:tracePt t="1558" x="4329113" y="3073400"/>
          <p14:tracePt t="1568" x="4278313" y="3016250"/>
          <p14:tracePt t="1574" x="4244975" y="2967038"/>
          <p14:tracePt t="1583" x="4237038" y="2949575"/>
          <p14:tracePt t="1590" x="4229100" y="2949575"/>
          <p14:tracePt t="1600" x="4213225" y="2933700"/>
          <p14:tracePt t="1606" x="4187825" y="2933700"/>
          <p14:tracePt t="1616" x="4162425" y="2925763"/>
          <p14:tracePt t="1622" x="4138613" y="2925763"/>
          <p14:tracePt t="1632" x="4121150" y="2916238"/>
          <p14:tracePt t="1750" x="4113213" y="2916238"/>
          <p14:tracePt t="1758" x="4097338" y="2916238"/>
          <p14:tracePt t="1767" x="4071938" y="2925763"/>
          <p14:tracePt t="1774" x="4048125" y="2925763"/>
          <p14:tracePt t="1784" x="3981450" y="2933700"/>
          <p14:tracePt t="1791" x="3873500" y="2933700"/>
          <p14:tracePt t="1800" x="3741738" y="2933700"/>
          <p14:tracePt t="1806" x="3592513" y="2949575"/>
          <p14:tracePt t="1817" x="3494088" y="2967038"/>
          <p14:tracePt t="1822" x="3419475" y="2974975"/>
          <p14:tracePt t="1832" x="3411538" y="2974975"/>
          <p14:tracePt t="1838" x="3386138" y="2974975"/>
          <p14:tracePt t="1849" x="3378200" y="2974975"/>
          <p14:tracePt t="1854" x="3370263" y="2974975"/>
          <p14:tracePt t="1862" x="3344863" y="2974975"/>
          <p14:tracePt t="1870" x="3321050" y="2974975"/>
          <p14:tracePt t="1878" x="3303588" y="2974975"/>
          <p14:tracePt t="1886" x="3279775" y="2967038"/>
          <p14:tracePt t="1903" x="3254375" y="2941638"/>
          <p14:tracePt t="1951" x="3238500" y="2925763"/>
          <p14:tracePt t="1958" x="3228975" y="2908300"/>
          <p14:tracePt t="2014" x="3221038" y="2900363"/>
          <p14:tracePt t="2022" x="3228975" y="2900363"/>
          <p14:tracePt t="2031" x="3254375" y="2882900"/>
          <p14:tracePt t="2038" x="3287713" y="2867025"/>
          <p14:tracePt t="2049" x="3295650" y="2851150"/>
          <p14:tracePt t="2054" x="3303588" y="2851150"/>
          <p14:tracePt t="2062" x="3321050" y="2841625"/>
          <p14:tracePt t="2070" x="3328988" y="2833688"/>
          <p14:tracePt t="2086" x="3344863" y="2825750"/>
          <p14:tracePt t="2094" x="3344863" y="2800350"/>
          <p14:tracePt t="2102" x="3362325" y="2792413"/>
          <p14:tracePt t="2110" x="3362325" y="2784475"/>
          <p14:tracePt t="2126" x="3362325" y="2776538"/>
          <p14:tracePt t="2135" x="3370263" y="2776538"/>
          <p14:tracePt t="2142" x="3378200" y="2759075"/>
          <p14:tracePt t="2152" x="3378200" y="2751138"/>
          <p14:tracePt t="2174" x="3378200" y="2743200"/>
          <p14:tracePt t="2190" x="3378200" y="2735263"/>
          <p14:tracePt t="2215" x="3370263" y="2709863"/>
          <p14:tracePt t="2222" x="3321050" y="2693988"/>
          <p14:tracePt t="2233" x="3287713" y="2686050"/>
          <p14:tracePt t="2238" x="3262313" y="2686050"/>
          <p14:tracePt t="2249" x="3238500" y="2676525"/>
          <p14:tracePt t="2254" x="3197225" y="2660650"/>
          <p14:tracePt t="2263" x="3171825" y="2652713"/>
          <p14:tracePt t="2294" x="3155950" y="2635250"/>
          <p14:tracePt t="2318" x="3146425" y="2635250"/>
          <p14:tracePt t="2326" x="3146425" y="2619375"/>
          <p14:tracePt t="2359" x="3122613" y="2619375"/>
          <p14:tracePt t="2368" x="3114675" y="2611438"/>
          <p14:tracePt t="2376" x="3081338" y="2603500"/>
          <p14:tracePt t="2385" x="3032125" y="2593975"/>
          <p14:tracePt t="2391" x="2981325" y="2570163"/>
          <p14:tracePt t="2400" x="2965450" y="2560638"/>
          <p14:tracePt t="2416" x="2949575" y="2552700"/>
          <p14:tracePt t="2454" x="2924175" y="2536825"/>
          <p14:tracePt t="2470" x="2908300" y="2528888"/>
          <p14:tracePt t="2486" x="2898775" y="2503488"/>
          <p14:tracePt t="2606" x="2890838" y="2503488"/>
          <p14:tracePt t="2678" x="2882900" y="2495550"/>
          <p14:tracePt t="2710" x="2874963" y="2487613"/>
          <p14:tracePt t="2742" x="2874963" y="2478088"/>
          <p14:tracePt t="2775" x="2874963" y="2470150"/>
          <p14:tracePt t="2854" x="2867025" y="2462213"/>
          <p14:tracePt t="7118" x="2849563" y="2462213"/>
          <p14:tracePt t="7126" x="2825750" y="2446338"/>
          <p14:tracePt t="7222" x="2816225" y="2446338"/>
          <p14:tracePt t="7230" x="2800350" y="2446338"/>
          <p14:tracePt t="7238" x="2782888" y="2446338"/>
          <p14:tracePt t="7286" x="2774950" y="2446338"/>
          <p14:tracePt t="7303" x="2759075" y="2446338"/>
          <p14:tracePt t="7310" x="2751138" y="2454275"/>
          <p14:tracePt t="7319" x="2733675" y="2454275"/>
          <p14:tracePt t="7326" x="2725738" y="2462213"/>
          <p14:tracePt t="7615" x="2725738" y="2446338"/>
          <p14:tracePt t="7662" x="2725738" y="2428875"/>
          <p14:tracePt t="7678" x="2733675" y="2420938"/>
          <p14:tracePt t="7710" x="2741613" y="2420938"/>
          <p14:tracePt t="7942" x="2741613" y="2428875"/>
          <p14:tracePt t="7950" x="2741613" y="2436813"/>
          <p14:tracePt t="7958" x="2751138" y="2446338"/>
          <p14:tracePt t="7966" x="2759075" y="2462213"/>
          <p14:tracePt t="7982" x="2759075" y="2470150"/>
          <p14:tracePt t="7990" x="2767013" y="2478088"/>
          <p14:tracePt t="7998" x="2774950" y="2495550"/>
          <p14:tracePt t="8014" x="2774950" y="2503488"/>
          <p14:tracePt t="8023" x="2774950" y="2519363"/>
          <p14:tracePt t="8039" x="2774950" y="2528888"/>
          <p14:tracePt t="8055" x="2774950" y="2536825"/>
          <p14:tracePt t="8088" x="2774950" y="2544763"/>
          <p14:tracePt t="8110" x="2774950" y="2552700"/>
          <p14:tracePt t="8142" x="2767013" y="2552700"/>
          <p14:tracePt t="8150" x="2759075" y="2552700"/>
          <p14:tracePt t="8158" x="2759075" y="2560638"/>
          <p14:tracePt t="8166" x="2759075" y="2570163"/>
          <p14:tracePt t="8230" x="2751138" y="2570163"/>
          <p14:tracePt t="8239" x="2733675" y="2570163"/>
          <p14:tracePt t="8262" x="2709863" y="2528888"/>
          <p14:tracePt t="8272" x="2684463" y="2503488"/>
          <p14:tracePt t="8279" x="2668588" y="2478088"/>
          <p14:tracePt t="8287" x="2659063" y="2478088"/>
          <p14:tracePt t="8294" x="2659063" y="2462213"/>
          <p14:tracePt t="8310" x="2651125" y="2462213"/>
          <p14:tracePt t="8383" x="2651125" y="2454275"/>
          <p14:tracePt t="8406" x="2659063" y="2446338"/>
          <p14:tracePt t="8574" x="2676525" y="2446338"/>
          <p14:tracePt t="8590" x="2684463" y="2446338"/>
          <p14:tracePt t="8598" x="2692400" y="2436813"/>
          <p14:tracePt t="8614" x="2700338" y="2436813"/>
          <p14:tracePt t="8662" x="2717800" y="2436813"/>
          <p14:tracePt t="8672" x="2725738" y="2436813"/>
          <p14:tracePt t="8678" x="2751138" y="2428875"/>
          <p14:tracePt t="8695" x="2759075" y="2428875"/>
          <p14:tracePt t="8710" x="2767013" y="2428875"/>
          <p14:tracePt t="8782" x="2774950" y="2428875"/>
          <p14:tracePt t="8798" x="2782888" y="2428875"/>
          <p14:tracePt t="9014" x="2782888" y="2436813"/>
          <p14:tracePt t="9030" x="2767013" y="2436813"/>
          <p14:tracePt t="15046" x="2751138" y="2436813"/>
          <p14:tracePt t="15054" x="2733675" y="2436813"/>
          <p14:tracePt t="15062" x="2725738" y="2428875"/>
          <p14:tracePt t="15110" x="2709863" y="2428875"/>
          <p14:tracePt t="15127" x="2692400" y="2413000"/>
          <p14:tracePt t="15254" x="2676525" y="2413000"/>
          <p14:tracePt t="22638" x="2684463" y="2413000"/>
          <p14:tracePt t="23158" x="2692400" y="2413000"/>
          <p14:tracePt t="23758" x="2700338" y="2413000"/>
          <p14:tracePt t="24054" x="2709863" y="2413000"/>
          <p14:tracePt t="24390" x="2709863" y="2420938"/>
          <p14:tracePt t="25494" x="2717800" y="2420938"/>
          <p14:tracePt t="25502" x="2725738" y="2420938"/>
          <p14:tracePt t="25510" x="2725738" y="2436813"/>
          <p14:tracePt t="25607" x="2733675" y="2446338"/>
          <p14:tracePt t="25702" x="2741613" y="2446338"/>
          <p14:tracePt t="25750" x="2751138" y="2446338"/>
          <p14:tracePt t="25886" x="2759075" y="2446338"/>
          <p14:tracePt t="25958" x="2759075" y="2436813"/>
          <p14:tracePt t="25966" x="2759075" y="2428875"/>
          <p14:tracePt t="26046" x="2759075" y="2420938"/>
          <p14:tracePt t="26055" x="2759075" y="2413000"/>
          <p14:tracePt t="26094" x="2759075" y="2405063"/>
          <p14:tracePt t="26134" x="2751138" y="2405063"/>
          <p14:tracePt t="29366" x="2751138" y="2413000"/>
          <p14:tracePt t="29406" x="2759075" y="2420938"/>
          <p14:tracePt t="29438" x="2774950" y="2436813"/>
          <p14:tracePt t="29478" x="2782888" y="2446338"/>
          <p14:tracePt t="29494" x="2816225" y="2478088"/>
          <p14:tracePt t="29510" x="2833688" y="2495550"/>
          <p14:tracePt t="29518" x="2841625" y="2511425"/>
          <p14:tracePt t="29526" x="2857500" y="2528888"/>
          <p14:tracePt t="29534" x="2890838" y="2544763"/>
          <p14:tracePt t="29542" x="2908300" y="2552700"/>
          <p14:tracePt t="29550" x="2932113" y="2578100"/>
          <p14:tracePt t="29558" x="2965450" y="2586038"/>
          <p14:tracePt t="29566" x="2981325" y="2593975"/>
          <p14:tracePt t="29574" x="2998788" y="2603500"/>
          <p14:tracePt t="29582" x="3006725" y="2603500"/>
          <p14:tracePt t="29590" x="3032125" y="2619375"/>
          <p14:tracePt t="29598" x="3063875" y="2635250"/>
          <p14:tracePt t="29606" x="3114675" y="2652713"/>
          <p14:tracePt t="29614" x="3138488" y="2660650"/>
          <p14:tracePt t="29623" x="3155950" y="2660650"/>
          <p14:tracePt t="29630" x="3163888" y="2660650"/>
          <p14:tracePt t="29646" x="3171825" y="2660650"/>
          <p14:tracePt t="29662" x="3187700" y="2668588"/>
          <p14:tracePt t="29671" x="3197225" y="2668588"/>
          <p14:tracePt t="29689" x="3205163" y="2668588"/>
          <p14:tracePt t="29694" x="3254375" y="2668588"/>
          <p14:tracePt t="29704" x="3270250" y="2668588"/>
          <p14:tracePt t="29710" x="3295650" y="2668588"/>
          <p14:tracePt t="29720" x="3336925" y="2693988"/>
          <p14:tracePt t="29726" x="3362325" y="2693988"/>
          <p14:tracePt t="29737" x="3403600" y="2693988"/>
          <p14:tracePt t="29742" x="3444875" y="2693988"/>
          <p14:tracePt t="29750" x="3494088" y="2693988"/>
          <p14:tracePt t="29757" x="3519488" y="2693988"/>
          <p14:tracePt t="29766" x="3543300" y="2693988"/>
          <p14:tracePt t="29774" x="3568700" y="2693988"/>
          <p14:tracePt t="29782" x="3584575" y="2693988"/>
          <p14:tracePt t="29790" x="3592513" y="2693988"/>
          <p14:tracePt t="29798" x="3602038" y="2686050"/>
          <p14:tracePt t="29814" x="3625850" y="2686050"/>
          <p14:tracePt t="29822" x="3651250" y="2686050"/>
          <p14:tracePt t="29830" x="3675063" y="2686050"/>
          <p14:tracePt t="29839" x="3716338" y="2676525"/>
          <p14:tracePt t="29846" x="3749675" y="2676525"/>
          <p14:tracePt t="29855" x="3767138" y="2676525"/>
          <p14:tracePt t="29862" x="3790950" y="2668588"/>
          <p14:tracePt t="29872" x="3824288" y="2668588"/>
          <p14:tracePt t="29878" x="3857625" y="2668588"/>
          <p14:tracePt t="29889" x="3883025" y="2660650"/>
          <p14:tracePt t="29942" x="3890963" y="2660650"/>
          <p14:tracePt t="29958" x="3906838" y="2652713"/>
          <p14:tracePt t="29966" x="3906838" y="2644775"/>
          <p14:tracePt t="29982" x="3924300" y="2644775"/>
          <p14:tracePt t="29990" x="3932238" y="2635250"/>
          <p14:tracePt t="30006" x="3948113" y="2627313"/>
          <p14:tracePt t="30014" x="3956050" y="2627313"/>
          <p14:tracePt t="30022" x="3981450" y="2627313"/>
          <p14:tracePt t="30030" x="3997325" y="2627313"/>
          <p14:tracePt t="30039" x="4014788" y="2627313"/>
          <p14:tracePt t="30046" x="4030663" y="2627313"/>
          <p14:tracePt t="30056" x="4064000" y="2627313"/>
          <p14:tracePt t="30062" x="4079875" y="2611438"/>
          <p14:tracePt t="30071" x="4089400" y="2611438"/>
          <p14:tracePt t="30078" x="4097338" y="2611438"/>
          <p14:tracePt t="30088" x="4105275" y="2611438"/>
          <p14:tracePt t="30094" x="4138613" y="2611438"/>
          <p14:tracePt t="30104" x="4162425" y="2593975"/>
          <p14:tracePt t="30120" x="4179888" y="2586038"/>
          <p14:tracePt t="30136" x="4203700" y="2586038"/>
          <p14:tracePt t="30142" x="4213225" y="2586038"/>
          <p14:tracePt t="30150" x="4237038" y="2586038"/>
          <p14:tracePt t="30158" x="4270375" y="2570163"/>
          <p14:tracePt t="30165" x="4303713" y="2560638"/>
          <p14:tracePt t="30174" x="4319588" y="2552700"/>
          <p14:tracePt t="30182" x="4352925" y="2552700"/>
          <p14:tracePt t="30189" x="4394200" y="2536825"/>
          <p14:tracePt t="30198" x="4411663" y="2536825"/>
          <p14:tracePt t="30206" x="4435475" y="2528888"/>
          <p14:tracePt t="30214" x="4468813" y="2519363"/>
          <p14:tracePt t="30223" x="4494213" y="2519363"/>
          <p14:tracePt t="30230" x="4525963" y="2519363"/>
          <p14:tracePt t="30240" x="4567238" y="2511425"/>
          <p14:tracePt t="30246" x="4600575" y="2503488"/>
          <p14:tracePt t="30256" x="4649788" y="2495550"/>
          <p14:tracePt t="30262" x="4708525" y="2487613"/>
          <p14:tracePt t="30271" x="4773613" y="2478088"/>
          <p14:tracePt t="30278" x="4848225" y="2478088"/>
          <p14:tracePt t="30288" x="4914900" y="2470150"/>
          <p14:tracePt t="30294" x="4972050" y="2470150"/>
          <p14:tracePt t="30304" x="5005388" y="2462213"/>
          <p14:tracePt t="30310" x="5022850" y="2462213"/>
          <p14:tracePt t="30321" x="5030788" y="2454275"/>
          <p14:tracePt t="30374" x="5022850" y="2462213"/>
          <p14:tracePt t="30382" x="4997450" y="2470150"/>
          <p14:tracePt t="30391" x="4964113" y="2478088"/>
          <p14:tracePt t="30397" x="4914900" y="2503488"/>
          <p14:tracePt t="30407" x="4865688" y="2519363"/>
          <p14:tracePt t="30414" x="4840288" y="2519363"/>
          <p14:tracePt t="30423" x="4799013" y="2528888"/>
          <p14:tracePt t="30430" x="4741863" y="2528888"/>
          <p14:tracePt t="30439" x="4691063" y="2528888"/>
          <p14:tracePt t="30445" x="4625975" y="2528888"/>
          <p14:tracePt t="30455" x="4576763" y="2528888"/>
          <p14:tracePt t="30462" x="4535488" y="2528888"/>
          <p14:tracePt t="30471" x="4476750" y="2528888"/>
          <p14:tracePt t="30478" x="4419600" y="2528888"/>
          <p14:tracePt t="30488" x="4344988" y="2528888"/>
          <p14:tracePt t="30494" x="4278313" y="2528888"/>
          <p14:tracePt t="30504" x="4179888" y="2528888"/>
          <p14:tracePt t="30510" x="4079875" y="2528888"/>
          <p14:tracePt t="30520" x="3981450" y="2528888"/>
          <p14:tracePt t="30526" x="3883025" y="2528888"/>
          <p14:tracePt t="30534" x="3783013" y="2511425"/>
          <p14:tracePt t="30542" x="3708400" y="2503488"/>
          <p14:tracePt t="30550" x="3625850" y="2487613"/>
          <p14:tracePt t="30558" x="3568700" y="2478088"/>
          <p14:tracePt t="30566" x="3527425" y="2478088"/>
          <p14:tracePt t="30574" x="3486150" y="2470150"/>
          <p14:tracePt t="30582" x="3460750" y="2462213"/>
          <p14:tracePt t="30590" x="3452813" y="2462213"/>
          <p14:tracePt t="30598" x="3444875" y="2462213"/>
          <p14:tracePt t="30654" x="3436938" y="2462213"/>
          <p14:tracePt t="30662" x="3427413" y="2462213"/>
          <p14:tracePt t="30671" x="3419475" y="2470150"/>
          <p14:tracePt t="30678" x="3411538" y="2487613"/>
          <p14:tracePt t="30688" x="3403600" y="2487613"/>
          <p14:tracePt t="30694" x="3378200" y="2503488"/>
          <p14:tracePt t="30705" x="3370263" y="2503488"/>
          <p14:tracePt t="30720" x="3344863" y="2503488"/>
          <p14:tracePt t="34417" x="3313113" y="2503488"/>
          <p14:tracePt t="34430" x="3303588" y="2503488"/>
          <p14:tracePt t="34438" x="3295650" y="2503488"/>
          <p14:tracePt t="34686" x="3303588" y="2503488"/>
          <p14:tracePt t="34694" x="3344863" y="2536825"/>
          <p14:tracePt t="34702" x="3386138" y="2544763"/>
          <p14:tracePt t="34709" x="3419475" y="2560638"/>
          <p14:tracePt t="34718" x="3460750" y="2586038"/>
          <p14:tracePt t="34726" x="3519488" y="2627313"/>
          <p14:tracePt t="34734" x="3609975" y="2668588"/>
          <p14:tracePt t="34742" x="3700463" y="2701925"/>
          <p14:tracePt t="34750" x="3767138" y="2735263"/>
          <p14:tracePt t="34759" x="3824288" y="2768600"/>
          <p14:tracePt t="34765" x="3857625" y="2784475"/>
          <p14:tracePt t="34775" x="3865563" y="2792413"/>
          <p14:tracePt t="34782" x="3873500" y="2792413"/>
          <p14:tracePt t="34791" x="3883025" y="2792413"/>
          <p14:tracePt t="34798" x="3890963" y="2792413"/>
          <p14:tracePt t="34807" x="3906838" y="2792413"/>
          <p14:tracePt t="34814" x="3914775" y="2792413"/>
          <p14:tracePt t="34824" x="3924300" y="2792413"/>
          <p14:tracePt t="34830" x="3932238" y="2792413"/>
          <p14:tracePt t="34841" x="3956050" y="2792413"/>
          <p14:tracePt t="34846" x="3981450" y="2792413"/>
          <p14:tracePt t="34854" x="4014788" y="2792413"/>
          <p14:tracePt t="34862" x="4038600" y="2792413"/>
          <p14:tracePt t="34870" x="4064000" y="2792413"/>
          <p14:tracePt t="34877" x="4097338" y="2792413"/>
          <p14:tracePt t="34886" x="4130675" y="2792413"/>
          <p14:tracePt t="34894" x="4146550" y="2792413"/>
          <p14:tracePt t="34902" x="4179888" y="2792413"/>
          <p14:tracePt t="34910" x="4195763" y="2792413"/>
          <p14:tracePt t="34942" x="4203700" y="2792413"/>
          <p14:tracePt t="34959" x="4213225" y="2784475"/>
          <p14:tracePt t="34966" x="4221163" y="2776538"/>
          <p14:tracePt t="34976" x="4244975" y="2759075"/>
          <p14:tracePt t="34982" x="4270375" y="2743200"/>
          <p14:tracePt t="34991" x="4303713" y="2727325"/>
          <p14:tracePt t="34998" x="4329113" y="2727325"/>
          <p14:tracePt t="35007" x="4360863" y="2727325"/>
          <p14:tracePt t="35014" x="4402138" y="2717800"/>
          <p14:tracePt t="35023" x="4411663" y="2717800"/>
          <p14:tracePt t="35030" x="4427538" y="2709863"/>
          <p14:tracePt t="35040" x="4443413" y="2709863"/>
          <p14:tracePt t="35046" x="4460875" y="2709863"/>
          <p14:tracePt t="35062" x="4468813" y="2701925"/>
          <p14:tracePt t="35077" x="4484688" y="2693988"/>
          <p14:tracePt t="35094" x="4494213" y="2686050"/>
          <p14:tracePt t="35109" x="4502150" y="2686050"/>
          <p14:tracePt t="35127" x="4502150" y="2676525"/>
          <p14:tracePt t="35150" x="4510088" y="2660650"/>
          <p14:tracePt t="35159" x="4543425" y="2652713"/>
          <p14:tracePt t="35177" x="4559300" y="2652713"/>
          <p14:tracePt t="35181" x="4576763" y="2644775"/>
          <p14:tracePt t="35191" x="4600575" y="2644775"/>
          <p14:tracePt t="35198" x="4618038" y="2644775"/>
          <p14:tracePt t="35207" x="4641850" y="2635250"/>
          <p14:tracePt t="35229" x="4649788" y="2627313"/>
          <p14:tracePt t="35239" x="4649788" y="2619375"/>
          <p14:tracePt t="35245" x="4659313" y="2619375"/>
          <p14:tracePt t="35253" x="4667250" y="2619375"/>
          <p14:tracePt t="35261" x="4675188" y="2611438"/>
          <p14:tracePt t="35269" x="4675188" y="2603500"/>
          <p14:tracePt t="35277" x="4691063" y="2593975"/>
          <p14:tracePt t="35285" x="4708525" y="2586038"/>
          <p14:tracePt t="35294" x="4716463" y="2570163"/>
          <p14:tracePt t="35302" x="4732338" y="2570163"/>
          <p14:tracePt t="35311" x="4741863" y="2570163"/>
          <p14:tracePt t="35318" x="4757738" y="2560638"/>
          <p14:tracePt t="35327" x="4773613" y="2552700"/>
          <p14:tracePt t="35343" x="4783138" y="2552700"/>
          <p14:tracePt t="35376" x="4791075" y="2552700"/>
          <p14:tracePt t="35391" x="4806950" y="2544763"/>
          <p14:tracePt t="35398" x="4814888" y="2536825"/>
          <p14:tracePt t="35408" x="4824413" y="2536825"/>
          <p14:tracePt t="35414" x="4832350" y="2528888"/>
          <p14:tracePt t="35614" x="4824413" y="2528888"/>
          <p14:tracePt t="35622" x="4806950" y="2528888"/>
          <p14:tracePt t="35638" x="4791075" y="2528888"/>
          <p14:tracePt t="35654" x="4783138" y="2528888"/>
          <p14:tracePt t="35670" x="4773613" y="2528888"/>
          <p14:tracePt t="35678" x="4765675" y="2528888"/>
          <p14:tracePt t="35686" x="4741863" y="2536825"/>
          <p14:tracePt t="35694" x="4724400" y="2552700"/>
          <p14:tracePt t="35702" x="4700588" y="2552700"/>
          <p14:tracePt t="35711" x="4683125" y="2552700"/>
          <p14:tracePt t="35718" x="4659313" y="2552700"/>
          <p14:tracePt t="35727" x="4641850" y="2552700"/>
          <p14:tracePt t="35734" x="4618038" y="2560638"/>
          <p14:tracePt t="35743" x="4592638" y="2560638"/>
          <p14:tracePt t="35750" x="4567238" y="2560638"/>
          <p14:tracePt t="35760" x="4551363" y="2560638"/>
          <p14:tracePt t="35766" x="4543425" y="2570163"/>
          <p14:tracePt t="35846" x="4535488" y="2570163"/>
          <p14:tracePt t="35862" x="4525963" y="2570163"/>
          <p14:tracePt t="35878" x="4510088" y="2570163"/>
          <p14:tracePt t="35886" x="4494213" y="2570163"/>
          <p14:tracePt t="35902" x="4476750" y="2570163"/>
          <p14:tracePt t="35910" x="4452938" y="2570163"/>
          <p14:tracePt t="35917" x="4427538" y="2570163"/>
          <p14:tracePt t="35926" x="4394200" y="2570163"/>
          <p14:tracePt t="35934" x="4370388" y="2570163"/>
          <p14:tracePt t="35950" x="4329113" y="2570163"/>
          <p14:tracePt t="35959" x="4319588" y="2578100"/>
          <p14:tracePt t="35966" x="4295775" y="2578100"/>
          <p14:tracePt t="35975" x="4254500" y="2593975"/>
          <p14:tracePt t="35982" x="4221163" y="2593975"/>
          <p14:tracePt t="35991" x="4203700" y="2603500"/>
          <p14:tracePt t="35998" x="4162425" y="2603500"/>
          <p14:tracePt t="36008" x="4121150" y="2603500"/>
          <p14:tracePt t="36013" x="4048125" y="2603500"/>
          <p14:tracePt t="36024" x="3997325" y="2603500"/>
          <p14:tracePt t="36030" x="3940175" y="2603500"/>
          <p14:tracePt t="36038" x="3883025" y="2603500"/>
          <p14:tracePt t="36046" x="3849688" y="2603500"/>
          <p14:tracePt t="36062" x="3841750" y="2603500"/>
          <p14:tracePt t="36070" x="3832225" y="2603500"/>
          <p14:tracePt t="36093" x="3824288" y="2603500"/>
          <p14:tracePt t="36110" x="3798888" y="2603500"/>
          <p14:tracePt t="36117" x="3783013" y="2603500"/>
          <p14:tracePt t="36127" x="3775075" y="2603500"/>
          <p14:tracePt t="36134" x="3757613" y="2603500"/>
          <p14:tracePt t="36149" x="3749675" y="2603500"/>
          <p14:tracePt t="36230" x="3775075" y="2603500"/>
          <p14:tracePt t="36238" x="3790950" y="2603500"/>
          <p14:tracePt t="36245" x="3808413" y="2593975"/>
          <p14:tracePt t="36254" x="3816350" y="2593975"/>
          <p14:tracePt t="36262" x="3832225" y="2578100"/>
          <p14:tracePt t="36270" x="3841750" y="2570163"/>
          <p14:tracePt t="36277" x="3857625" y="2560638"/>
          <p14:tracePt t="36286" x="3873500" y="2552700"/>
          <p14:tracePt t="36295" x="3914775" y="2544763"/>
          <p14:tracePt t="36302" x="3932238" y="2544763"/>
          <p14:tracePt t="36311" x="3973513" y="2544763"/>
          <p14:tracePt t="36318" x="3989388" y="2544763"/>
          <p14:tracePt t="36327" x="4030663" y="2544763"/>
          <p14:tracePt t="36334" x="4056063" y="2528888"/>
          <p14:tracePt t="36343" x="4105275" y="2528888"/>
          <p14:tracePt t="36350" x="4146550" y="2519363"/>
          <p14:tracePt t="36359" x="4171950" y="2519363"/>
          <p14:tracePt t="36366" x="4195763" y="2519363"/>
          <p14:tracePt t="36376" x="4221163" y="2519363"/>
          <p14:tracePt t="36382" x="4244975" y="2519363"/>
          <p14:tracePt t="36391" x="4278313" y="2511425"/>
          <p14:tracePt t="36400" x="4286250" y="2511425"/>
          <p14:tracePt t="36410" x="4311650" y="2503488"/>
          <p14:tracePt t="36414" x="4352925" y="2503488"/>
          <p14:tracePt t="36425" x="4386263" y="2495550"/>
          <p14:tracePt t="36429" x="4411663" y="2495550"/>
          <p14:tracePt t="36437" x="4443413" y="2495550"/>
          <p14:tracePt t="36445" x="4484688" y="2495550"/>
          <p14:tracePt t="36454" x="4543425" y="2487613"/>
          <p14:tracePt t="36462" x="4608513" y="2487613"/>
          <p14:tracePt t="36470" x="4675188" y="2487613"/>
          <p14:tracePt t="36477" x="4741863" y="2487613"/>
          <p14:tracePt t="36486" x="4806950" y="2487613"/>
          <p14:tracePt t="36494" x="4873625" y="2487613"/>
          <p14:tracePt t="36502" x="4930775" y="2487613"/>
          <p14:tracePt t="36511" x="4997450" y="2487613"/>
          <p14:tracePt t="36518" x="5046663" y="2487613"/>
          <p14:tracePt t="36527" x="5113338" y="2487613"/>
          <p14:tracePt t="36534" x="5170488" y="2487613"/>
          <p14:tracePt t="36544" x="5229225" y="2487613"/>
          <p14:tracePt t="36550" x="5286375" y="2487613"/>
          <p14:tracePt t="36559" x="5327650" y="2487613"/>
          <p14:tracePt t="36566" x="5360988" y="2487613"/>
          <p14:tracePt t="36576" x="5418138" y="2487613"/>
          <p14:tracePt t="36582" x="5476875" y="2487613"/>
          <p14:tracePt t="36591" x="5526088" y="2487613"/>
          <p14:tracePt t="36598" x="5592763" y="2487613"/>
          <p14:tracePt t="36608" x="5657850" y="2487613"/>
          <p14:tracePt t="36614" x="5724525" y="2487613"/>
          <p14:tracePt t="36622" x="5815013" y="2487613"/>
          <p14:tracePt t="36630" x="5889625" y="2487613"/>
          <p14:tracePt t="36638" x="5956300" y="2487613"/>
          <p14:tracePt t="36646" x="6021388" y="2487613"/>
          <p14:tracePt t="36654" x="6088063" y="2487613"/>
          <p14:tracePt t="36662" x="6162675" y="2487613"/>
          <p14:tracePt t="36669" x="6227763" y="2487613"/>
          <p14:tracePt t="36677" x="6294438" y="2487613"/>
          <p14:tracePt t="36686" x="6369050" y="2487613"/>
          <p14:tracePt t="36694" x="6443663" y="2487613"/>
          <p14:tracePt t="36702" x="6526213" y="2487613"/>
          <p14:tracePt t="36711" x="6591300" y="2487613"/>
          <p14:tracePt t="36718" x="6657975" y="2487613"/>
          <p14:tracePt t="36727" x="6723063" y="2487613"/>
          <p14:tracePt t="36734" x="6789738" y="2487613"/>
          <p14:tracePt t="36743" x="6856413" y="2487613"/>
          <p14:tracePt t="36750" x="6921500" y="2487613"/>
          <p14:tracePt t="36759" x="6972300" y="2487613"/>
          <p14:tracePt t="36766" x="7037388" y="2487613"/>
          <p14:tracePt t="36776" x="7104063" y="2487613"/>
          <p14:tracePt t="36782" x="7161213" y="2487613"/>
          <p14:tracePt t="36791" x="7219950" y="2487613"/>
          <p14:tracePt t="36798" x="7277100" y="2487613"/>
          <p14:tracePt t="36808" x="7343775" y="2487613"/>
          <p14:tracePt t="36814" x="7408863" y="2478088"/>
          <p14:tracePt t="36822" x="7475538" y="2462213"/>
          <p14:tracePt t="36831" x="7542213" y="2454275"/>
          <p14:tracePt t="36838" x="7599363" y="2446338"/>
          <p14:tracePt t="36846" x="7656513" y="2436813"/>
          <p14:tracePt t="36854" x="7715250" y="2420938"/>
          <p14:tracePt t="36861" x="7772400" y="2413000"/>
          <p14:tracePt t="36869" x="7831138" y="2405063"/>
          <p14:tracePt t="36878" x="7888288" y="2395538"/>
          <p14:tracePt t="36886" x="7937500" y="2395538"/>
          <p14:tracePt t="36895" x="8004175" y="2395538"/>
          <p14:tracePt t="36902" x="8070850" y="2395538"/>
          <p14:tracePt t="36911" x="8128000" y="2395538"/>
          <p14:tracePt t="36918" x="8161338" y="2395538"/>
          <p14:tracePt t="36927" x="8194675" y="2395538"/>
          <p14:tracePt t="36934" x="8243888" y="2395538"/>
          <p14:tracePt t="36944" x="8267700" y="2395538"/>
          <p14:tracePt t="36950" x="8301038" y="2395538"/>
          <p14:tracePt t="36960" x="8308975" y="2395538"/>
          <p14:tracePt t="36966" x="8326438" y="2395538"/>
          <p14:tracePt t="36975" x="8342313" y="2395538"/>
          <p14:tracePt t="36982" x="8350250" y="2395538"/>
          <p14:tracePt t="36993" x="8359775" y="2395538"/>
          <p14:tracePt t="37078" x="8342313" y="2405063"/>
          <p14:tracePt t="37086" x="8326438" y="2413000"/>
          <p14:tracePt t="37094" x="8318500" y="2428875"/>
          <p14:tracePt t="37102" x="8293100" y="2428875"/>
          <p14:tracePt t="37111" x="8259763" y="2446338"/>
          <p14:tracePt t="37118" x="8226425" y="2470150"/>
          <p14:tracePt t="37128" x="8210550" y="2470150"/>
          <p14:tracePt t="37134" x="8177213" y="2478088"/>
          <p14:tracePt t="37143" x="8112125" y="2487613"/>
          <p14:tracePt t="37150" x="8037513" y="2503488"/>
          <p14:tracePt t="37159" x="7970838" y="2519363"/>
          <p14:tracePt t="37166" x="7880350" y="2528888"/>
          <p14:tracePt t="37175" x="7780338" y="2544763"/>
          <p14:tracePt t="37182" x="7707313" y="2552700"/>
          <p14:tracePt t="37193" x="7640638" y="2552700"/>
          <p14:tracePt t="37198" x="7573963" y="2552700"/>
          <p14:tracePt t="37205" x="7516813" y="2552700"/>
          <p14:tracePt t="37213" x="7475538" y="2552700"/>
          <p14:tracePt t="37221" x="7426325" y="2552700"/>
          <p14:tracePt t="37229" x="7385050" y="2552700"/>
          <p14:tracePt t="37238" x="7334250" y="2552700"/>
          <p14:tracePt t="37245" x="7292975" y="2552700"/>
          <p14:tracePt t="37254" x="7235825" y="2552700"/>
          <p14:tracePt t="37261" x="7169150" y="2552700"/>
          <p14:tracePt t="37270" x="7096125" y="2552700"/>
          <p14:tracePt t="37278" x="7013575" y="2552700"/>
          <p14:tracePt t="37286" x="6921500" y="2552700"/>
          <p14:tracePt t="37294" x="6823075" y="2552700"/>
          <p14:tracePt t="37301" x="6681788" y="2552700"/>
          <p14:tracePt t="37311" x="6550025" y="2552700"/>
          <p14:tracePt t="37318" x="6410325" y="2552700"/>
          <p14:tracePt t="37327" x="6276975" y="2552700"/>
          <p14:tracePt t="37334" x="6153150" y="2552700"/>
          <p14:tracePt t="37343" x="6038850" y="2552700"/>
          <p14:tracePt t="37350" x="5946775" y="2552700"/>
          <p14:tracePt t="37359" x="5848350" y="2552700"/>
          <p14:tracePt t="37365" x="5773738" y="2552700"/>
          <p14:tracePt t="37376" x="5675313" y="2552700"/>
          <p14:tracePt t="37382" x="5575300" y="2552700"/>
          <p14:tracePt t="37392" x="5476875" y="2552700"/>
          <p14:tracePt t="37398" x="5376863" y="2552700"/>
          <p14:tracePt t="37406" x="5278438" y="2552700"/>
          <p14:tracePt t="37414" x="5195888" y="2552700"/>
          <p14:tracePt t="37421" x="5105400" y="2552700"/>
          <p14:tracePt t="37430" x="5022850" y="2552700"/>
          <p14:tracePt t="37438" x="4930775" y="2560638"/>
          <p14:tracePt t="37446" x="4840288" y="2560638"/>
          <p14:tracePt t="37454" x="4741863" y="2560638"/>
          <p14:tracePt t="37461" x="4641850" y="2560638"/>
          <p14:tracePt t="37470" x="4559300" y="2560638"/>
          <p14:tracePt t="37478" x="4468813" y="2560638"/>
          <p14:tracePt t="37487" x="4402138" y="2570163"/>
          <p14:tracePt t="37494" x="4344988" y="2570163"/>
          <p14:tracePt t="37502" x="4311650" y="2578100"/>
          <p14:tracePt t="37511" x="4295775" y="2586038"/>
          <p14:tracePt t="37518" x="4278313" y="2586038"/>
          <p14:tracePt t="37527" x="4262438" y="2586038"/>
          <p14:tracePt t="37534" x="4244975" y="2603500"/>
          <p14:tracePt t="37543" x="4237038" y="2603500"/>
          <p14:tracePt t="37550" x="4221163" y="2611438"/>
          <p14:tracePt t="37559" x="4213225" y="2611438"/>
          <p14:tracePt t="37565" x="4203700" y="2611438"/>
          <p14:tracePt t="37576" x="4179888" y="2619375"/>
          <p14:tracePt t="37582" x="4171950" y="2627313"/>
          <p14:tracePt t="37592" x="4162425" y="2627313"/>
          <p14:tracePt t="37598" x="4146550" y="2627313"/>
          <p14:tracePt t="37606" x="4138613" y="2635250"/>
          <p14:tracePt t="37614" x="4130675" y="2644775"/>
          <p14:tracePt t="37621" x="4121150" y="2660650"/>
          <p14:tracePt t="37630" x="4105275" y="2660650"/>
          <p14:tracePt t="37638" x="4097338" y="2660650"/>
          <p14:tracePt t="37870" x="4097338" y="2668588"/>
          <p14:tracePt t="37878" x="4097338" y="2686050"/>
          <p14:tracePt t="37885" x="4121150" y="2686050"/>
          <p14:tracePt t="37895" x="4138613" y="2686050"/>
          <p14:tracePt t="37902" x="4154488" y="2686050"/>
          <p14:tracePt t="37911" x="4195763" y="2686050"/>
          <p14:tracePt t="37918" x="4270375" y="2686050"/>
          <p14:tracePt t="37927" x="4370388" y="2686050"/>
          <p14:tracePt t="37934" x="4476750" y="2686050"/>
          <p14:tracePt t="37944" x="4592638" y="2686050"/>
          <p14:tracePt t="37950" x="4700588" y="2686050"/>
          <p14:tracePt t="37960" x="4806950" y="2686050"/>
          <p14:tracePt t="37966" x="4906963" y="2686050"/>
          <p14:tracePt t="37977" x="4997450" y="2686050"/>
          <p14:tracePt t="37982" x="5064125" y="2686050"/>
          <p14:tracePt t="37992" x="5105400" y="2686050"/>
          <p14:tracePt t="37998" x="5137150" y="2686050"/>
          <p14:tracePt t="38006" x="5170488" y="2686050"/>
          <p14:tracePt t="38014" x="5195888" y="2686050"/>
          <p14:tracePt t="38021" x="5211763" y="2686050"/>
          <p14:tracePt t="38030" x="5245100" y="2686050"/>
          <p14:tracePt t="38038" x="5294313" y="2686050"/>
          <p14:tracePt t="38045" x="5327650" y="2686050"/>
          <p14:tracePt t="38054" x="5368925" y="2686050"/>
          <p14:tracePt t="38062" x="5402263" y="2686050"/>
          <p14:tracePt t="38070" x="5418138" y="2686050"/>
          <p14:tracePt t="38079" x="5435600" y="2686050"/>
          <p14:tracePt t="38095" x="5443538" y="2686050"/>
          <p14:tracePt t="38102" x="5451475" y="2686050"/>
          <p14:tracePt t="38111" x="5468938" y="2686050"/>
          <p14:tracePt t="38128" x="5484813" y="2686050"/>
          <p14:tracePt t="38134" x="5492750" y="2686050"/>
          <p14:tracePt t="38143" x="5510213" y="2686050"/>
          <p14:tracePt t="38150" x="5526088" y="2686050"/>
          <p14:tracePt t="38159" x="5541963" y="2686050"/>
          <p14:tracePt t="38165" x="5559425" y="2686050"/>
          <p14:tracePt t="38177" x="5567363" y="2686050"/>
          <p14:tracePt t="38182" x="5583238" y="2686050"/>
          <p14:tracePt t="38206" x="5592763" y="2686050"/>
          <p14:tracePt t="38214" x="5600700" y="2686050"/>
          <p14:tracePt t="38229" x="5608638" y="2686050"/>
          <p14:tracePt t="38238" x="5616575" y="2686050"/>
          <p14:tracePt t="38245" x="5641975" y="2686050"/>
          <p14:tracePt t="38254" x="5657850" y="2686050"/>
          <p14:tracePt t="38262" x="5675313" y="2686050"/>
          <p14:tracePt t="38270" x="5691188" y="2686050"/>
          <p14:tracePt t="38279" x="5724525" y="2686050"/>
          <p14:tracePt t="38285" x="5732463" y="2686050"/>
          <p14:tracePt t="38295" x="5757863" y="2676525"/>
          <p14:tracePt t="38302" x="5789613" y="2676525"/>
          <p14:tracePt t="38311" x="5807075" y="2676525"/>
          <p14:tracePt t="38318" x="5807075" y="2668588"/>
          <p14:tracePt t="38327" x="5815013" y="2668588"/>
          <p14:tracePt t="38343" x="5822950" y="2668588"/>
          <p14:tracePt t="38350" x="5830888" y="2668588"/>
          <p14:tracePt t="38365" x="5840413" y="2660650"/>
          <p14:tracePt t="38377" x="5848350" y="2660650"/>
          <p14:tracePt t="38382" x="5856288" y="2660650"/>
          <p14:tracePt t="38393" x="5873750" y="2652713"/>
          <p14:tracePt t="38406" x="5889625" y="2644775"/>
          <p14:tracePt t="38414" x="5897563" y="2644775"/>
          <p14:tracePt t="38421" x="5905500" y="2644775"/>
          <p14:tracePt t="38429" x="5938838" y="2644775"/>
          <p14:tracePt t="38438" x="5972175" y="2644775"/>
          <p14:tracePt t="38445" x="5997575" y="2644775"/>
          <p14:tracePt t="38454" x="6029325" y="2644775"/>
          <p14:tracePt t="38462" x="6054725" y="2644775"/>
          <p14:tracePt t="38470" x="6070600" y="2644775"/>
          <p14:tracePt t="38479" x="6088063" y="2644775"/>
          <p14:tracePt t="38485" x="6096000" y="2644775"/>
          <p14:tracePt t="38495" x="6103938" y="2644775"/>
          <p14:tracePt t="38511" x="6111875" y="2644775"/>
          <p14:tracePt t="38534" x="6145213" y="2644775"/>
          <p14:tracePt t="38544" x="6162675" y="2644775"/>
          <p14:tracePt t="38550" x="6178550" y="2644775"/>
          <p14:tracePt t="38560" x="6203950" y="2652713"/>
          <p14:tracePt t="38566" x="6227763" y="2652713"/>
          <p14:tracePt t="38577" x="6261100" y="2652713"/>
          <p14:tracePt t="38582" x="6276975" y="2660650"/>
          <p14:tracePt t="38590" x="6294438" y="2660650"/>
          <p14:tracePt t="38598" x="6310313" y="2660650"/>
          <p14:tracePt t="38614" x="6327775" y="2660650"/>
          <p14:tracePt t="38621" x="6351588" y="2660650"/>
          <p14:tracePt t="38629" x="6369050" y="2660650"/>
          <p14:tracePt t="38638" x="6402388" y="2660650"/>
          <p14:tracePt t="38645" x="6426200" y="2660650"/>
          <p14:tracePt t="38654" x="6443663" y="2660650"/>
          <p14:tracePt t="38662" x="6492875" y="2660650"/>
          <p14:tracePt t="38670" x="6526213" y="2660650"/>
          <p14:tracePt t="38679" x="6557963" y="2660650"/>
          <p14:tracePt t="38686" x="6575425" y="2660650"/>
          <p14:tracePt t="38695" x="6591300" y="2660650"/>
          <p14:tracePt t="38702" x="6608763" y="2660650"/>
          <p14:tracePt t="38711" x="6616700" y="2660650"/>
          <p14:tracePt t="38718" x="6650038" y="2660650"/>
          <p14:tracePt t="38728" x="6691313" y="2660650"/>
          <p14:tracePt t="38734" x="6699250" y="2660650"/>
          <p14:tracePt t="38743" x="6707188" y="2660650"/>
          <p14:tracePt t="38750" x="6740525" y="2660650"/>
          <p14:tracePt t="38760" x="6756400" y="2660650"/>
          <p14:tracePt t="38765" x="6805613" y="2652713"/>
          <p14:tracePt t="38777" x="6838950" y="2652713"/>
          <p14:tracePt t="38782" x="6864350" y="2652713"/>
          <p14:tracePt t="38790" x="6905625" y="2652713"/>
          <p14:tracePt t="38798" x="6946900" y="2652713"/>
          <p14:tracePt t="38805" x="6996113" y="2652713"/>
          <p14:tracePt t="38814" x="7029450" y="2652713"/>
          <p14:tracePt t="38821" x="7062788" y="2644775"/>
          <p14:tracePt t="38829" x="7112000" y="2644775"/>
          <p14:tracePt t="38838" x="7137400" y="2635250"/>
          <p14:tracePt t="38846" x="7145338" y="2635250"/>
          <p14:tracePt t="38854" x="7153275" y="2635250"/>
          <p14:tracePt t="38862" x="7169150" y="2635250"/>
          <p14:tracePt t="38870" x="7178675" y="2635250"/>
          <p14:tracePt t="38879" x="7202488" y="2635250"/>
          <p14:tracePt t="38885" x="7227888" y="2635250"/>
          <p14:tracePt t="38895" x="7269163" y="2635250"/>
          <p14:tracePt t="38902" x="7292975" y="2635250"/>
          <p14:tracePt t="38911" x="7326313" y="2635250"/>
          <p14:tracePt t="38918" x="7351713" y="2635250"/>
          <p14:tracePt t="38928" x="7359650" y="2635250"/>
          <p14:tracePt t="38934" x="7367588" y="2635250"/>
          <p14:tracePt t="38943" x="7377113" y="2635250"/>
          <p14:tracePt t="38974" x="7385050" y="2635250"/>
          <p14:tracePt t="38993" x="7392988" y="2635250"/>
          <p14:tracePt t="39038" x="7392988" y="2644775"/>
          <p14:tracePt t="39054" x="7392988" y="2660650"/>
          <p14:tracePt t="39062" x="7392988" y="2676525"/>
          <p14:tracePt t="39070" x="7392988" y="2693988"/>
          <p14:tracePt t="39086" x="7385050" y="2709863"/>
          <p14:tracePt t="39095" x="7367588" y="2717800"/>
          <p14:tracePt t="39111" x="7351713" y="2727325"/>
          <p14:tracePt t="39118" x="7318375" y="2727325"/>
          <p14:tracePt t="39127" x="7318375" y="2743200"/>
          <p14:tracePt t="39134" x="7310438" y="2743200"/>
          <p14:tracePt t="39143" x="7302500" y="2751138"/>
          <p14:tracePt t="39150" x="7285038" y="2759075"/>
          <p14:tracePt t="39160" x="7251700" y="2768600"/>
          <p14:tracePt t="39165" x="7210425" y="2768600"/>
          <p14:tracePt t="39174" x="7178675" y="2784475"/>
          <p14:tracePt t="39181" x="7145338" y="2784475"/>
          <p14:tracePt t="39189" x="7096125" y="2784475"/>
          <p14:tracePt t="39197" x="7062788" y="2784475"/>
          <p14:tracePt t="39206" x="7037388" y="2784475"/>
          <p14:tracePt t="39213" x="7004050" y="2784475"/>
          <p14:tracePt t="39222" x="6962775" y="2784475"/>
          <p14:tracePt t="39230" x="6931025" y="2784475"/>
          <p14:tracePt t="39237" x="6880225" y="2784475"/>
          <p14:tracePt t="39245" x="6846888" y="2784475"/>
          <p14:tracePt t="39253" x="6815138" y="2784475"/>
          <p14:tracePt t="39262" x="6781800" y="2784475"/>
          <p14:tracePt t="39269" x="6764338" y="2784475"/>
          <p14:tracePt t="39279" x="6732588" y="2784475"/>
          <p14:tracePt t="39285" x="6723063" y="2784475"/>
          <p14:tracePt t="39295" x="6691313" y="2784475"/>
          <p14:tracePt t="39302" x="6665913" y="2784475"/>
          <p14:tracePt t="39311" x="6632575" y="2784475"/>
          <p14:tracePt t="39318" x="6616700" y="2784475"/>
          <p14:tracePt t="39328" x="6599238" y="2784475"/>
          <p14:tracePt t="39343" x="6583363" y="2784475"/>
          <p14:tracePt t="39360" x="6567488" y="2784475"/>
          <p14:tracePt t="39374" x="6550025" y="2784475"/>
          <p14:tracePt t="39381" x="6534150" y="2784475"/>
          <p14:tracePt t="39390" x="6516688" y="2784475"/>
          <p14:tracePt t="39398" x="6484938" y="2784475"/>
          <p14:tracePt t="39405" x="6467475" y="2784475"/>
          <p14:tracePt t="39413" x="6451600" y="2784475"/>
          <p14:tracePt t="39421" x="6426200" y="2784475"/>
          <p14:tracePt t="39429" x="6392863" y="2784475"/>
          <p14:tracePt t="39438" x="6361113" y="2784475"/>
          <p14:tracePt t="39446" x="6335713" y="2784475"/>
          <p14:tracePt t="39454" x="6310313" y="2784475"/>
          <p14:tracePt t="39463" x="6286500" y="2784475"/>
          <p14:tracePt t="39470" x="6261100" y="2784475"/>
          <p14:tracePt t="39486" x="6253163" y="2784475"/>
          <p14:tracePt t="39495" x="6245225" y="2784475"/>
          <p14:tracePt t="39511" x="6235700" y="2784475"/>
          <p14:tracePt t="39518" x="6219825" y="2784475"/>
          <p14:tracePt t="39527" x="6211888" y="2784475"/>
          <p14:tracePt t="39534" x="6178550" y="2784475"/>
          <p14:tracePt t="39544" x="6153150" y="2784475"/>
          <p14:tracePt t="39550" x="6137275" y="2784475"/>
          <p14:tracePt t="39561" x="6121400" y="2784475"/>
          <p14:tracePt t="39565" x="6111875" y="2784475"/>
          <p14:tracePt t="39574" x="6103938" y="2784475"/>
          <p14:tracePt t="39589" x="6096000" y="2784475"/>
          <p14:tracePt t="39606" x="6088063" y="2784475"/>
          <p14:tracePt t="39630" x="6070600" y="2784475"/>
          <p14:tracePt t="39646" x="6054725" y="2784475"/>
          <p14:tracePt t="39854" x="6046788" y="2784475"/>
          <p14:tracePt t="42070" x="6467475" y="2784475"/>
          <p14:tracePt t="42078" x="7334250" y="2784475"/>
          <p14:tracePt t="42085" x="8070850" y="2784475"/>
          <p14:tracePt t="42094" x="8566150" y="2776538"/>
          <p14:tracePt t="42102" x="8788400" y="2768600"/>
          <p14:tracePt t="42112" x="8796338" y="2759075"/>
          <p14:tracePt t="42182" x="8805863" y="2751138"/>
          <p14:tracePt t="42198" x="8813800" y="2751138"/>
          <p14:tracePt t="42215" x="8829675" y="2751138"/>
          <p14:tracePt t="42222" x="8837613" y="2751138"/>
          <p14:tracePt t="42231" x="8847138" y="2751138"/>
          <p14:tracePt t="42238" x="8855075" y="2743200"/>
          <p14:tracePt t="42253" x="8863013" y="2743200"/>
          <p14:tracePt t="42265" x="8863013" y="2735263"/>
          <p14:tracePt t="42358" x="8863013" y="2727325"/>
          <p14:tracePt t="42374" x="8837613" y="2717800"/>
          <p14:tracePt t="42382" x="8821738" y="2717800"/>
          <p14:tracePt t="42390" x="8796338" y="2717800"/>
          <p14:tracePt t="42401" x="8764588" y="2701925"/>
          <p14:tracePt t="42406" x="8747125" y="2701925"/>
          <p14:tracePt t="42416" x="8713788" y="2701925"/>
          <p14:tracePt t="42422" x="8672513" y="2686050"/>
          <p14:tracePt t="42431" x="8656638" y="2686050"/>
          <p14:tracePt t="42438" x="8631238" y="2686050"/>
          <p14:tracePt t="42448" x="8589963" y="2686050"/>
          <p14:tracePt t="42454" x="8532813" y="2686050"/>
          <p14:tracePt t="42463" x="8466138" y="2676525"/>
          <p14:tracePt t="42470" x="8408988" y="2676525"/>
          <p14:tracePt t="42479" x="8334375" y="2668588"/>
          <p14:tracePt t="42485" x="8251825" y="2660650"/>
          <p14:tracePt t="42496" x="8194675" y="2644775"/>
          <p14:tracePt t="42513" x="8185150" y="2635250"/>
          <p14:tracePt t="42525" x="8177213" y="2627313"/>
          <p14:tracePt t="42542" x="8169275" y="2619375"/>
          <p14:tracePt t="42549" x="8161338" y="2611438"/>
          <p14:tracePt t="42558" x="8153400" y="2611438"/>
          <p14:tracePt t="42622" x="8143875" y="2611438"/>
          <p14:tracePt t="42631" x="8120063" y="2593975"/>
          <p14:tracePt t="42638" x="8112125" y="2586038"/>
          <p14:tracePt t="42647" x="8102600" y="2578100"/>
          <p14:tracePt t="42670" x="8094663" y="2570163"/>
          <p14:tracePt t="42685" x="8086725" y="2552700"/>
          <p14:tracePt t="42694" x="8078788" y="2544763"/>
          <p14:tracePt t="42702" x="8078788" y="2536825"/>
          <p14:tracePt t="42710" x="8070850" y="2511425"/>
          <p14:tracePt t="42726" x="8070850" y="2503488"/>
          <p14:tracePt t="42734" x="8061325" y="2503488"/>
          <p14:tracePt t="42742" x="8045450" y="2487613"/>
          <p14:tracePt t="42749" x="8045450" y="2478088"/>
          <p14:tracePt t="42758" x="8029575" y="2462213"/>
          <p14:tracePt t="42766" x="8020050" y="2446338"/>
          <p14:tracePt t="42773" x="7996238" y="2428875"/>
          <p14:tracePt t="42790" x="7988300" y="2420938"/>
          <p14:tracePt t="42799" x="7978775" y="2420938"/>
          <p14:tracePt t="42805" x="7970838" y="2413000"/>
          <p14:tracePt t="42815" x="7962900" y="2413000"/>
          <p14:tracePt t="42831" x="7954963" y="2413000"/>
          <p14:tracePt t="42837" x="7937500" y="2405063"/>
          <p14:tracePt t="42893" x="7929563" y="2405063"/>
          <p14:tracePt t="42910" x="7921625" y="2405063"/>
          <p14:tracePt t="42925" x="7913688" y="2405063"/>
          <p14:tracePt t="42942" x="7905750" y="2405063"/>
          <p14:tracePt t="43045" x="7896225" y="2405063"/>
          <p14:tracePt t="43070" x="7888288" y="2405063"/>
          <p14:tracePt t="43229" x="7880350" y="2413000"/>
          <p14:tracePt t="43246" x="7862888" y="2413000"/>
          <p14:tracePt t="43262" x="7862888" y="2420938"/>
          <p14:tracePt t="43278" x="7854950" y="2420938"/>
          <p14:tracePt t="43286" x="7854950" y="2428875"/>
          <p14:tracePt t="43294" x="7847013" y="2436813"/>
          <p14:tracePt t="43302" x="7839075" y="2436813"/>
          <p14:tracePt t="43310" x="7821613" y="2454275"/>
          <p14:tracePt t="43318" x="7797800" y="2462213"/>
          <p14:tracePt t="43326" x="7780338" y="2462213"/>
          <p14:tracePt t="43334" x="7756525" y="2470150"/>
          <p14:tracePt t="43342" x="7723188" y="2478088"/>
          <p14:tracePt t="43349" x="7673975" y="2487613"/>
          <p14:tracePt t="43358" x="7607300" y="2487613"/>
          <p14:tracePt t="43367" x="7542213" y="2495550"/>
          <p14:tracePt t="43373" x="7475538" y="2495550"/>
          <p14:tracePt t="43382" x="7408863" y="2495550"/>
          <p14:tracePt t="43390" x="7351713" y="2495550"/>
          <p14:tracePt t="43399" x="7292975" y="2495550"/>
          <p14:tracePt t="43405" x="7261225" y="2495550"/>
          <p14:tracePt t="43415" x="7235825" y="2495550"/>
          <p14:tracePt t="43558" x="7269163" y="2487613"/>
          <p14:tracePt t="43566" x="7292975" y="2470150"/>
          <p14:tracePt t="43573" x="7318375" y="2462213"/>
          <p14:tracePt t="43583" x="7351713" y="2454275"/>
          <p14:tracePt t="43590" x="7359650" y="2454275"/>
          <p14:tracePt t="43599" x="7377113" y="2436813"/>
          <p14:tracePt t="43606" x="7392988" y="2436813"/>
          <p14:tracePt t="43615" x="7408863" y="2428875"/>
          <p14:tracePt t="43638" x="7426325" y="2428875"/>
          <p14:tracePt t="43648" x="7434263" y="2420938"/>
          <p14:tracePt t="43654" x="7450138" y="2420938"/>
          <p14:tracePt t="43663" x="7467600" y="2420938"/>
          <p14:tracePt t="43669" x="7475538" y="2413000"/>
          <p14:tracePt t="43680" x="7491413" y="2413000"/>
          <p14:tracePt t="43685" x="7500938" y="2413000"/>
          <p14:tracePt t="43694" x="7508875" y="2413000"/>
          <p14:tracePt t="43702" x="7516813" y="2413000"/>
          <p14:tracePt t="43710" x="7532688" y="2413000"/>
          <p14:tracePt t="43718" x="7566025" y="2413000"/>
          <p14:tracePt t="43726" x="7573963" y="2413000"/>
          <p14:tracePt t="43733" x="7591425" y="2405063"/>
          <p14:tracePt t="43742" x="7599363" y="2405063"/>
          <p14:tracePt t="43751" x="7624763" y="2405063"/>
          <p14:tracePt t="43758" x="7640638" y="2395538"/>
          <p14:tracePt t="43766" x="7673975" y="2395538"/>
          <p14:tracePt t="43774" x="7689850" y="2387600"/>
          <p14:tracePt t="43783" x="7723188" y="2387600"/>
          <p14:tracePt t="43789" x="7748588" y="2387600"/>
          <p14:tracePt t="43799" x="7772400" y="2387600"/>
          <p14:tracePt t="43805" x="7780338" y="2379663"/>
          <p14:tracePt t="43815" x="7789863" y="2379663"/>
          <p14:tracePt t="43838" x="7797800" y="2379663"/>
          <p14:tracePt t="43854" x="7805738" y="2379663"/>
          <p14:tracePt t="43863" x="7813675" y="2379663"/>
          <p14:tracePt t="43870" x="7831138" y="2379663"/>
          <p14:tracePt t="43880" x="7847013" y="2379663"/>
          <p14:tracePt t="43885" x="7880350" y="2379663"/>
          <p14:tracePt t="43899" x="7888288" y="2379663"/>
          <p14:tracePt t="43901" x="7905750" y="2379663"/>
          <p14:tracePt t="43909" x="7913688" y="2379663"/>
          <p14:tracePt t="43925" x="7929563" y="2387600"/>
          <p14:tracePt t="44069" x="7947025" y="2405063"/>
          <p14:tracePt t="44525" x="7962900" y="2420938"/>
          <p14:tracePt t="44541" x="7962900" y="2428875"/>
          <p14:tracePt t="44550" x="7962900" y="2446338"/>
          <p14:tracePt t="44558" x="7962900" y="2454275"/>
          <p14:tracePt t="44573" x="7962900" y="2462213"/>
          <p14:tracePt t="44583" x="7962900" y="2470150"/>
          <p14:tracePt t="44599" x="7962900" y="2478088"/>
          <p14:tracePt t="44606" x="7962900" y="2487613"/>
          <p14:tracePt t="44630" x="7962900" y="2495550"/>
          <p14:tracePt t="44637" x="7978775" y="2503488"/>
          <p14:tracePt t="44757" x="7978775" y="2511425"/>
          <p14:tracePt t="44896" x="7988300" y="2511425"/>
          <p14:tracePt t="44957" x="7988300" y="2503488"/>
          <p14:tracePt t="45166" x="7988300" y="2487613"/>
          <p14:tracePt t="45198" x="7988300" y="2478088"/>
          <p14:tracePt t="45245" x="7988300" y="2470150"/>
          <p14:tracePt t="45958" x="7988300" y="2462213"/>
          <p14:tracePt t="47678" x="7996238" y="2462213"/>
          <p14:tracePt t="47685" x="7996238" y="2454275"/>
          <p14:tracePt t="47821" x="7996238" y="2446338"/>
          <p14:tracePt t="47830" x="7978775" y="2446338"/>
          <p14:tracePt t="47837" x="7970838" y="2446338"/>
          <p14:tracePt t="47845" x="7929563" y="2462213"/>
          <p14:tracePt t="47853" x="7888288" y="2478088"/>
          <p14:tracePt t="47861" x="7862888" y="2478088"/>
          <p14:tracePt t="47870" x="7831138" y="2487613"/>
          <p14:tracePt t="47877" x="7772400" y="2503488"/>
          <p14:tracePt t="47887" x="7697788" y="2519363"/>
          <p14:tracePt t="47894" x="7624763" y="2528888"/>
          <p14:tracePt t="47903" x="7542213" y="2544763"/>
          <p14:tracePt t="47909" x="7459663" y="2570163"/>
          <p14:tracePt t="47918" x="7359650" y="2578100"/>
          <p14:tracePt t="47925" x="7243763" y="2586038"/>
          <p14:tracePt t="47936" x="7145338" y="2593975"/>
          <p14:tracePt t="47942" x="7045325" y="2611438"/>
          <p14:tracePt t="47951" x="6946900" y="2627313"/>
          <p14:tracePt t="47957" x="6838950" y="2635250"/>
          <p14:tracePt t="47968" x="6723063" y="2652713"/>
          <p14:tracePt t="47973" x="6624638" y="2660650"/>
          <p14:tracePt t="47983" x="6516688" y="2668588"/>
          <p14:tracePt t="47989" x="6426200" y="2668588"/>
          <p14:tracePt t="48000" x="6343650" y="2668588"/>
          <p14:tracePt t="48005" x="6286500" y="2668588"/>
          <p14:tracePt t="48014" x="6245225" y="2668588"/>
          <p14:tracePt t="48021" x="6203950" y="2668588"/>
          <p14:tracePt t="48030" x="6194425" y="2668588"/>
          <p14:tracePt t="48037" x="6186488" y="2668588"/>
          <p14:tracePt t="48045" x="6162675" y="2668588"/>
          <p14:tracePt t="48053" x="6153150" y="2668588"/>
          <p14:tracePt t="48061" x="6129338" y="2668588"/>
          <p14:tracePt t="48094" x="6121400" y="2668588"/>
          <p14:tracePt t="48102" x="6111875" y="2668588"/>
          <p14:tracePt t="48125" x="6111875" y="2652713"/>
          <p14:tracePt t="48135" x="6103938" y="2635250"/>
          <p14:tracePt t="48151" x="6103938" y="2611438"/>
          <p14:tracePt t="48166" x="6103938" y="2603500"/>
          <p14:tracePt t="48173" x="6103938" y="2593975"/>
          <p14:tracePt t="48189" x="6103938" y="2586038"/>
          <p14:tracePt t="48214" x="6103938" y="2578100"/>
          <p14:tracePt t="48230" x="6103938" y="2570163"/>
          <p14:tracePt t="48237" x="6137275" y="2570163"/>
          <p14:tracePt t="48245" x="6145213" y="2552700"/>
          <p14:tracePt t="48253" x="6170613" y="2552700"/>
          <p14:tracePt t="48261" x="6194425" y="2552700"/>
          <p14:tracePt t="48270" x="6211888" y="2552700"/>
          <p14:tracePt t="48277" x="6235700" y="2552700"/>
          <p14:tracePt t="48286" x="6261100" y="2552700"/>
          <p14:tracePt t="48293" x="6269038" y="2544763"/>
          <p14:tracePt t="48302" x="6269038" y="2536825"/>
          <p14:tracePt t="48309" x="6286500" y="2519363"/>
          <p14:tracePt t="48319" x="6310313" y="2511425"/>
          <p14:tracePt t="48335" x="6318250" y="2503488"/>
          <p14:tracePt t="48352" x="6327775" y="2503488"/>
          <p14:tracePt t="48357" x="6335713" y="2495550"/>
          <p14:tracePt t="48373" x="6343650" y="2495550"/>
          <p14:tracePt t="48383" x="6369050" y="2495550"/>
          <p14:tracePt t="48389" x="6384925" y="2487613"/>
          <p14:tracePt t="48401" x="6418263" y="2487613"/>
          <p14:tracePt t="48405" x="6434138" y="2487613"/>
          <p14:tracePt t="48413" x="6443663" y="2487613"/>
          <p14:tracePt t="48421" x="6451600" y="2487613"/>
          <p14:tracePt t="48429" x="6459538" y="2487613"/>
          <p14:tracePt t="48437" x="6467475" y="2487613"/>
          <p14:tracePt t="48445" x="6467475" y="2478088"/>
          <p14:tracePt t="48461" x="6475413" y="2478088"/>
          <p14:tracePt t="48469" x="6492875" y="2478088"/>
          <p14:tracePt t="48485" x="6500813" y="2478088"/>
          <p14:tracePt t="48502" x="6508750" y="2478088"/>
          <p14:tracePt t="48518" x="6516688" y="2478088"/>
          <p14:tracePt t="48525" x="6526213" y="2478088"/>
          <p14:tracePt t="48589" x="6534150" y="2478088"/>
          <p14:tracePt t="48605" x="6542088" y="2478088"/>
          <p14:tracePt t="48614" x="6550025" y="2478088"/>
          <p14:tracePt t="48621" x="6567488" y="2478088"/>
          <p14:tracePt t="48629" x="6575425" y="2478088"/>
          <p14:tracePt t="48717" x="6583363" y="2478088"/>
          <p14:tracePt t="48797" x="6583363" y="2495550"/>
          <p14:tracePt t="48805" x="6575425" y="2503488"/>
          <p14:tracePt t="48822" x="6557963" y="2511425"/>
          <p14:tracePt t="48829" x="6557963" y="2528888"/>
          <p14:tracePt t="48837" x="6550025" y="2528888"/>
          <p14:tracePt t="49101" x="6550025" y="2536825"/>
          <p14:tracePt t="49109" x="6550025" y="2544763"/>
          <p14:tracePt t="49119" x="6534150" y="2544763"/>
          <p14:tracePt t="49125" x="6526213" y="2560638"/>
          <p14:tracePt t="49135" x="6492875" y="2570163"/>
          <p14:tracePt t="49141" x="6451600" y="2586038"/>
          <p14:tracePt t="49151" x="6418263" y="2593975"/>
          <p14:tracePt t="49157" x="6402388" y="2611438"/>
          <p14:tracePt t="49168" x="6376988" y="2619375"/>
          <p14:tracePt t="49173" x="6335713" y="2644775"/>
          <p14:tracePt t="49185" x="6310313" y="2660650"/>
          <p14:tracePt t="49189" x="6286500" y="2668588"/>
          <p14:tracePt t="49198" x="6245225" y="2676525"/>
          <p14:tracePt t="49205" x="6211888" y="2693988"/>
          <p14:tracePt t="49213" x="6170613" y="2709863"/>
          <p14:tracePt t="49221" x="6145213" y="2717800"/>
          <p14:tracePt t="49229" x="6137275" y="2717800"/>
          <p14:tracePt t="49237" x="6129338" y="2717800"/>
          <p14:tracePt t="49245" x="6121400" y="2717800"/>
          <p14:tracePt t="49254" x="6111875" y="2717800"/>
          <p14:tracePt t="49261" x="6096000" y="2735263"/>
          <p14:tracePt t="49271" x="6080125" y="2751138"/>
          <p14:tracePt t="49278" x="6062663" y="2751138"/>
          <p14:tracePt t="49287" x="6038850" y="2751138"/>
          <p14:tracePt t="49293" x="6013450" y="2759075"/>
          <p14:tracePt t="49303" x="5964238" y="2768600"/>
          <p14:tracePt t="49309" x="5922963" y="2768600"/>
          <p14:tracePt t="49319" x="5873750" y="2776538"/>
          <p14:tracePt t="49325" x="5840413" y="2776538"/>
          <p14:tracePt t="49335" x="5799138" y="2776538"/>
          <p14:tracePt t="49341" x="5748338" y="2776538"/>
          <p14:tracePt t="49351" x="5716588" y="2776538"/>
          <p14:tracePt t="49357" x="5691188" y="2784475"/>
          <p14:tracePt t="49373" x="5649913" y="2800350"/>
          <p14:tracePt t="49389" x="5641975" y="2809875"/>
          <p14:tracePt t="49421" x="5634038" y="2809875"/>
          <p14:tracePt t="49445" x="5624513" y="2809875"/>
          <p14:tracePt t="49454" x="5616575" y="2809875"/>
          <p14:tracePt t="49461" x="5600700" y="2809875"/>
          <p14:tracePt t="49470" x="5575300" y="2809875"/>
          <p14:tracePt t="49477" x="5559425" y="2809875"/>
          <p14:tracePt t="49487" x="5534025" y="2809875"/>
          <p14:tracePt t="49493" x="5526088" y="2809875"/>
          <p14:tracePt t="49503" x="5492750" y="2809875"/>
          <p14:tracePt t="49509" x="5476875" y="2809875"/>
          <p14:tracePt t="49519" x="5468938" y="2809875"/>
          <p14:tracePt t="49525" x="5451475" y="2809875"/>
          <p14:tracePt t="49535" x="5443538" y="2809875"/>
          <p14:tracePt t="49557" x="5443538" y="2800350"/>
          <p14:tracePt t="49568" x="5427663" y="2792413"/>
          <p14:tracePt t="49637" x="5418138" y="2784475"/>
          <p14:tracePt t="49645" x="5410200" y="2784475"/>
          <p14:tracePt t="49653" x="5394325" y="2759075"/>
          <p14:tracePt t="49765" x="5386388" y="2751138"/>
          <p14:tracePt t="49774" x="5376863" y="2751138"/>
          <p14:tracePt t="50469" x="5376863" y="2743200"/>
          <p14:tracePt t="50782" x="5376863" y="2735263"/>
          <p14:tracePt t="50853" x="5386388" y="2735263"/>
          <p14:tracePt t="50877" x="5386388" y="2727325"/>
          <p14:tracePt t="50889" x="5394325" y="2727325"/>
          <p14:tracePt t="50933" x="5402263" y="2717800"/>
          <p14:tracePt t="50941" x="5410200" y="2709863"/>
          <p14:tracePt t="50950" x="5427663" y="2709863"/>
          <p14:tracePt t="50957" x="5435600" y="2709863"/>
          <p14:tracePt t="50966" x="5451475" y="2709863"/>
          <p14:tracePt t="50982" x="5459413" y="2709863"/>
          <p14:tracePt t="50989" x="5468938" y="2709863"/>
          <p14:tracePt t="50997" x="5476875" y="2709863"/>
          <p14:tracePt t="51029" x="5484813" y="2709863"/>
          <p14:tracePt t="51038" x="5492750" y="2701925"/>
          <p14:tracePt t="51054" x="5500688" y="2701925"/>
          <p14:tracePt t="51237" x="5526088" y="2701925"/>
          <p14:tracePt t="51245" x="5567363" y="2701925"/>
          <p14:tracePt t="51254" x="5592763" y="2701925"/>
          <p14:tracePt t="51262" x="5657850" y="2701925"/>
          <p14:tracePt t="51271" x="5765800" y="2701925"/>
          <p14:tracePt t="51277" x="5889625" y="2701925"/>
          <p14:tracePt t="51287" x="6038850" y="2701925"/>
          <p14:tracePt t="51293" x="6162675" y="2701925"/>
          <p14:tracePt t="51303" x="6261100" y="2701925"/>
          <p14:tracePt t="51309" x="6343650" y="2701925"/>
          <p14:tracePt t="51319" x="6418263" y="2701925"/>
          <p14:tracePt t="51325" x="6475413" y="2701925"/>
          <p14:tracePt t="51336" x="6534150" y="2701925"/>
          <p14:tracePt t="51341" x="6575425" y="2701925"/>
          <p14:tracePt t="51350" x="6624638" y="2701925"/>
          <p14:tracePt t="51357" x="6657975" y="2693988"/>
          <p14:tracePt t="51365" x="6691313" y="2693988"/>
          <p14:tracePt t="51373" x="6715125" y="2693988"/>
          <p14:tracePt t="51381" x="6740525" y="2676525"/>
          <p14:tracePt t="51389" x="6773863" y="2668588"/>
          <p14:tracePt t="51397" x="6815138" y="2668588"/>
          <p14:tracePt t="51405" x="6872288" y="2660650"/>
          <p14:tracePt t="51413" x="6946900" y="2652713"/>
          <p14:tracePt t="51422" x="7037388" y="2652713"/>
          <p14:tracePt t="51429" x="7137400" y="2652713"/>
          <p14:tracePt t="51439" x="7227888" y="2644775"/>
          <p14:tracePt t="51445" x="7292975" y="2635250"/>
          <p14:tracePt t="51455" x="7334250" y="2627313"/>
          <p14:tracePt t="51461" x="7385050" y="2611438"/>
          <p14:tracePt t="51471" x="7442200" y="2593975"/>
          <p14:tracePt t="51477" x="7500938" y="2578100"/>
          <p14:tracePt t="51487" x="7558088" y="2560638"/>
          <p14:tracePt t="51493" x="7624763" y="2544763"/>
          <p14:tracePt t="51503" x="7707313" y="2528888"/>
          <p14:tracePt t="51509" x="7797800" y="2511425"/>
          <p14:tracePt t="51520" x="7888288" y="2495550"/>
          <p14:tracePt t="51525" x="7962900" y="2478088"/>
          <p14:tracePt t="51536" x="8012113" y="2470150"/>
          <p14:tracePt t="51542" x="8045450" y="2462213"/>
          <p14:tracePt t="51550" x="8053388" y="2454275"/>
          <p14:tracePt t="51557" x="8070850" y="2454275"/>
          <p14:tracePt t="51573" x="8078788" y="2446338"/>
          <p14:tracePt t="51589" x="8086725" y="2446338"/>
          <p14:tracePt t="51597" x="8102600" y="2446338"/>
          <p14:tracePt t="51605" x="8112125" y="2436813"/>
          <p14:tracePt t="51613" x="8112125" y="2428875"/>
          <p14:tracePt t="51622" x="8128000" y="2420938"/>
          <p14:tracePt t="51629" x="8128000" y="2413000"/>
          <p14:tracePt t="51639" x="8143875" y="2413000"/>
          <p14:tracePt t="51645" x="8143875" y="2405063"/>
          <p14:tracePt t="51655" x="8153400" y="2405063"/>
          <p14:tracePt t="51677" x="8161338" y="2395538"/>
          <p14:tracePt t="51829" x="8169275" y="2395538"/>
          <p14:tracePt t="51845" x="8161338" y="2395538"/>
          <p14:tracePt t="51885" x="8153400" y="2395538"/>
          <p14:tracePt t="51925" x="8135938" y="2405063"/>
          <p14:tracePt t="51941" x="8128000" y="2405063"/>
          <p14:tracePt t="51965" x="8120063" y="2405063"/>
          <p14:tracePt t="52062" x="8112125" y="2405063"/>
          <p14:tracePt t="52078" x="8102600" y="2405063"/>
          <p14:tracePt t="52277" x="8094663" y="2420938"/>
          <p14:tracePt t="52294" x="8078788" y="2420938"/>
          <p14:tracePt t="52317" x="8070850" y="2420938"/>
          <p14:tracePt t="52325" x="8061325" y="2428875"/>
          <p14:tracePt t="52341" x="8053388" y="2428875"/>
          <p14:tracePt t="52453" x="8045450" y="2428875"/>
          <p14:tracePt t="55269" x="8037513" y="2428875"/>
          <p14:tracePt t="55278" x="8029575" y="2446338"/>
          <p14:tracePt t="55286" x="8012113" y="2454275"/>
          <p14:tracePt t="55293" x="7996238" y="2470150"/>
          <p14:tracePt t="55301" x="7988300" y="2470150"/>
          <p14:tracePt t="55309" x="7962900" y="2495550"/>
          <p14:tracePt t="55333" x="7954963" y="2503488"/>
          <p14:tracePt t="55397" x="7947025" y="2503488"/>
          <p14:tracePt t="55421" x="7937500" y="2511425"/>
          <p14:tracePt t="55429" x="7929563" y="2511425"/>
          <p14:tracePt t="55438" x="7905750" y="2528888"/>
          <p14:tracePt t="55454" x="7888288" y="2528888"/>
          <p14:tracePt t="55462" x="7880350" y="2536825"/>
          <p14:tracePt t="55478" x="7872413" y="2544763"/>
          <p14:tracePt t="55493" x="7839075" y="2552700"/>
          <p14:tracePt t="55509" x="7813675" y="2560638"/>
          <p14:tracePt t="55517" x="7780338" y="2570163"/>
          <p14:tracePt t="55526" x="7731125" y="2586038"/>
          <p14:tracePt t="55533" x="7681913" y="2603500"/>
          <p14:tracePt t="55542" x="7640638" y="2619375"/>
          <p14:tracePt t="55549" x="7591425" y="2619375"/>
          <p14:tracePt t="55559" x="7542213" y="2627313"/>
          <p14:tracePt t="55565" x="7508875" y="2635250"/>
          <p14:tracePt t="55575" x="7459663" y="2644775"/>
          <p14:tracePt t="55581" x="7418388" y="2652713"/>
          <p14:tracePt t="55591" x="7351713" y="2652713"/>
          <p14:tracePt t="55597" x="7292975" y="2660650"/>
          <p14:tracePt t="55607" x="7210425" y="2668588"/>
          <p14:tracePt t="55613" x="7145338" y="2676525"/>
          <p14:tracePt t="55623" x="7062788" y="2686050"/>
          <p14:tracePt t="55629" x="6972300" y="2686050"/>
          <p14:tracePt t="55639" x="6880225" y="2693988"/>
          <p14:tracePt t="55645" x="6805613" y="2701925"/>
          <p14:tracePt t="55656" x="6715125" y="2727325"/>
          <p14:tracePt t="55661" x="6616700" y="2743200"/>
          <p14:tracePt t="55672" x="6516688" y="2751138"/>
          <p14:tracePt t="55678" x="6418263" y="2759075"/>
          <p14:tracePt t="55685" x="6310313" y="2759075"/>
          <p14:tracePt t="55693" x="6211888" y="2759075"/>
          <p14:tracePt t="55701" x="6088063" y="2759075"/>
          <p14:tracePt t="55710" x="5972175" y="2759075"/>
          <p14:tracePt t="55717" x="5873750" y="2759075"/>
          <p14:tracePt t="55725" x="5781675" y="2759075"/>
          <p14:tracePt t="55733" x="5691188" y="2759075"/>
          <p14:tracePt t="55742" x="5616575" y="2759075"/>
          <p14:tracePt t="55749" x="5541963" y="2768600"/>
          <p14:tracePt t="55758" x="5484813" y="2776538"/>
          <p14:tracePt t="55765" x="5427663" y="2776538"/>
          <p14:tracePt t="55775" x="5353050" y="2776538"/>
          <p14:tracePt t="55781" x="5260975" y="2776538"/>
          <p14:tracePt t="55791" x="5195888" y="2776538"/>
          <p14:tracePt t="55797" x="5121275" y="2776538"/>
          <p14:tracePt t="55807" x="5064125" y="2776538"/>
          <p14:tracePt t="55813" x="5054600" y="2776538"/>
          <p14:tracePt t="55823" x="5046663" y="2776538"/>
          <p14:tracePt t="55829" x="5046663" y="2784475"/>
          <p14:tracePt t="56213" x="5054600" y="2784475"/>
          <p14:tracePt t="56221" x="5072063" y="2784475"/>
          <p14:tracePt t="56229" x="5095875" y="2784475"/>
          <p14:tracePt t="56238" x="5129213" y="2784475"/>
          <p14:tracePt t="56245" x="5187950" y="2776538"/>
          <p14:tracePt t="56256" x="5270500" y="2768600"/>
          <p14:tracePt t="56261" x="5360988" y="2751138"/>
          <p14:tracePt t="56270" x="5443538" y="2727325"/>
          <p14:tracePt t="56277" x="5518150" y="2709863"/>
          <p14:tracePt t="56285" x="5583238" y="2693988"/>
          <p14:tracePt t="56293" x="5649913" y="2676525"/>
          <p14:tracePt t="56301" x="5699125" y="2660650"/>
          <p14:tracePt t="56309" x="5748338" y="2652713"/>
          <p14:tracePt t="56317" x="5789613" y="2644775"/>
          <p14:tracePt t="56326" x="5848350" y="2627313"/>
          <p14:tracePt t="56333" x="5905500" y="2611438"/>
          <p14:tracePt t="56343" x="6005513" y="2603500"/>
          <p14:tracePt t="56349" x="6096000" y="2586038"/>
          <p14:tracePt t="56359" x="6211888" y="2578100"/>
          <p14:tracePt t="56365" x="6335713" y="2560638"/>
          <p14:tracePt t="56375" x="6459538" y="2536825"/>
          <p14:tracePt t="56382" x="6575425" y="2528888"/>
          <p14:tracePt t="56390" x="6699250" y="2511425"/>
          <p14:tracePt t="56398" x="6831013" y="2487613"/>
          <p14:tracePt t="56409" x="6980238" y="2462213"/>
          <p14:tracePt t="56413" x="7096125" y="2436813"/>
          <p14:tracePt t="56422" x="7194550" y="2420938"/>
          <p14:tracePt t="56429" x="7269163" y="2405063"/>
          <p14:tracePt t="56438" x="7326313" y="2395538"/>
          <p14:tracePt t="56445" x="7343775" y="2387600"/>
          <p14:tracePt t="56453" x="7351713" y="2387600"/>
          <p14:tracePt t="56461" x="7359650" y="2387600"/>
          <p14:tracePt t="56469" x="7377113" y="2379663"/>
          <p14:tracePt t="56477" x="7400925" y="2371725"/>
          <p14:tracePt t="56485" x="7434263" y="2363788"/>
          <p14:tracePt t="56493" x="7450138" y="2354263"/>
          <p14:tracePt t="56501" x="7483475" y="2354263"/>
          <p14:tracePt t="56509" x="7500938" y="2346325"/>
          <p14:tracePt t="56517" x="7532688" y="2338388"/>
          <p14:tracePt t="56525" x="7566025" y="2338388"/>
          <p14:tracePt t="56533" x="7591425" y="2330450"/>
          <p14:tracePt t="56541" x="7607300" y="2322513"/>
          <p14:tracePt t="56549" x="7615238" y="2322513"/>
          <p14:tracePt t="56566" x="7640638" y="2322513"/>
          <p14:tracePt t="56575" x="7648575" y="2322513"/>
          <p14:tracePt t="56581" x="7666038" y="2322513"/>
          <p14:tracePt t="56591" x="7697788" y="2312988"/>
          <p14:tracePt t="56598" x="7723188" y="2312988"/>
          <p14:tracePt t="56607" x="7764463" y="2312988"/>
          <p14:tracePt t="56613" x="7839075" y="2312988"/>
          <p14:tracePt t="56623" x="7913688" y="2312988"/>
          <p14:tracePt t="56629" x="8004175" y="2312988"/>
          <p14:tracePt t="56640" x="8070850" y="2312988"/>
          <p14:tracePt t="56645" x="8128000" y="2312988"/>
          <p14:tracePt t="56709" x="8143875" y="2312988"/>
          <p14:tracePt t="56725" x="8143875" y="2322513"/>
          <p14:tracePt t="56742" x="8153400" y="2330450"/>
          <p14:tracePt t="56758" x="8153400" y="2338388"/>
          <p14:tracePt t="56775" x="8153400" y="2354263"/>
          <p14:tracePt t="56790" x="8153400" y="2363788"/>
          <p14:tracePt t="56806" x="8153400" y="2379663"/>
          <p14:tracePt t="56901" x="8143875" y="2379663"/>
          <p14:tracePt t="56997" x="8128000" y="2379663"/>
          <p14:tracePt t="57006" x="8120063" y="2379663"/>
          <p14:tracePt t="57021" x="8102600" y="2371725"/>
          <p14:tracePt t="57054" x="8078788" y="2371725"/>
          <p14:tracePt t="57061" x="8037513" y="2354263"/>
          <p14:tracePt t="57069" x="8004175" y="2354263"/>
          <p14:tracePt t="57077" x="7988300" y="2346325"/>
          <p14:tracePt t="57085" x="7937500" y="2338388"/>
          <p14:tracePt t="57093" x="7888288" y="2330450"/>
          <p14:tracePt t="57101" x="7831138" y="2322513"/>
          <p14:tracePt t="57111" x="7772400" y="2312988"/>
          <p14:tracePt t="57117" x="7764463" y="2312988"/>
          <p14:tracePt t="57127" x="7739063" y="2312988"/>
          <p14:tracePt t="57133" x="7715250" y="2312988"/>
          <p14:tracePt t="57143" x="7689850" y="2312988"/>
          <p14:tracePt t="57149" x="7673975" y="2312988"/>
          <p14:tracePt t="57159" x="7656513" y="2312988"/>
          <p14:tracePt t="57165" x="7640638" y="2312988"/>
          <p14:tracePt t="57175" x="7632700" y="2312988"/>
          <p14:tracePt t="57181" x="7615238" y="2322513"/>
          <p14:tracePt t="57197" x="7599363" y="2338388"/>
          <p14:tracePt t="57213" x="7583488" y="2346325"/>
          <p14:tracePt t="57224" x="7583488" y="2354263"/>
          <p14:tracePt t="57229" x="7583488" y="2363788"/>
          <p14:tracePt t="57240" x="7583488" y="2371725"/>
          <p14:tracePt t="57245" x="7573963" y="2387600"/>
          <p14:tracePt t="57253" x="7573963" y="2395538"/>
          <p14:tracePt t="57270" x="7566025" y="2405063"/>
          <p14:tracePt t="57277" x="7566025" y="2413000"/>
          <p14:tracePt t="57349" x="7573963" y="2413000"/>
          <p14:tracePt t="57359" x="7591425" y="2413000"/>
          <p14:tracePt t="57365" x="7607300" y="2405063"/>
          <p14:tracePt t="57374" x="7632700" y="2387600"/>
          <p14:tracePt t="57381" x="7648575" y="2379663"/>
          <p14:tracePt t="57392" x="7656513" y="2371725"/>
          <p14:tracePt t="57397" x="7666038" y="2354263"/>
          <p14:tracePt t="57407" x="7673975" y="2346325"/>
          <p14:tracePt t="57413" x="7697788" y="2338388"/>
          <p14:tracePt t="57429" x="7715250" y="2330450"/>
          <p14:tracePt t="57445" x="7723188" y="2322513"/>
          <p14:tracePt t="57453" x="7723188" y="2312988"/>
          <p14:tracePt t="57469" x="7731125" y="2312988"/>
          <p14:tracePt t="57485" x="7739063" y="2305050"/>
          <p14:tracePt t="57493" x="7739063" y="2289175"/>
          <p14:tracePt t="57501" x="7748588" y="2289175"/>
          <p14:tracePt t="57565" x="7764463" y="2289175"/>
          <p14:tracePt t="57581" x="7764463" y="2297113"/>
          <p14:tracePt t="57597" x="7780338" y="2305050"/>
          <p14:tracePt t="57606" x="7789863" y="2322513"/>
          <p14:tracePt t="57701" x="7797800" y="2330450"/>
          <p14:tracePt t="57765" x="7813675" y="2346325"/>
          <p14:tracePt t="57797" x="7813675" y="2354263"/>
          <p14:tracePt t="57941" x="7831138" y="2354263"/>
          <p14:tracePt t="57949" x="7847013" y="2363788"/>
          <p14:tracePt t="57965" x="7854950" y="2371725"/>
          <p14:tracePt t="57974" x="7880350" y="2371725"/>
          <p14:tracePt t="57981" x="7896225" y="2379663"/>
          <p14:tracePt t="58197" x="7905750" y="2379663"/>
          <p14:tracePt t="58229" x="7913688" y="2379663"/>
          <p14:tracePt t="58245" x="7921625" y="2379663"/>
          <p14:tracePt t="58261" x="7929563" y="2379663"/>
          <p14:tracePt t="58350" x="7947025" y="2387600"/>
          <p14:tracePt t="58359" x="7947025" y="2395538"/>
          <p14:tracePt t="58365" x="7954963" y="2405063"/>
          <p14:tracePt t="58374" x="7970838" y="2413000"/>
          <p14:tracePt t="58381" x="7978775" y="2420938"/>
          <p14:tracePt t="58709" x="7978775" y="2428875"/>
          <p14:tracePt t="58727" x="7978775" y="2436813"/>
          <p14:tracePt t="58733" x="7978775" y="2446338"/>
          <p14:tracePt t="58749" x="7970838" y="2462213"/>
          <p14:tracePt t="58758" x="7962900" y="2470150"/>
          <p14:tracePt t="58781" x="7962900" y="2478088"/>
          <p14:tracePt t="58837" x="7962900" y="2487613"/>
          <p14:tracePt t="59013" x="7970838" y="2487613"/>
          <p14:tracePt t="59021" x="7978775" y="2478088"/>
          <p14:tracePt t="59029" x="7978775" y="2470150"/>
          <p14:tracePt t="59045" x="7978775" y="2454275"/>
          <p14:tracePt t="59054" x="7988300" y="2454275"/>
          <p14:tracePt t="59061" x="7988300" y="2446338"/>
          <p14:tracePt t="59069" x="7996238" y="2436813"/>
          <p14:tracePt t="59078" x="8004175" y="2428875"/>
          <p14:tracePt t="59085" x="8012113" y="2428875"/>
          <p14:tracePt t="59325" x="8012113" y="2420938"/>
          <p14:tracePt t="61437" x="8012113" y="2436813"/>
          <p14:tracePt t="61453" x="8012113" y="2470150"/>
          <p14:tracePt t="61462" x="8012113" y="2478088"/>
          <p14:tracePt t="61469" x="8012113" y="2495550"/>
          <p14:tracePt t="61479" x="8012113" y="2511425"/>
          <p14:tracePt t="61485" x="8004175" y="2544763"/>
          <p14:tracePt t="61495" x="7996238" y="2578100"/>
          <p14:tracePt t="61501" x="7996238" y="2593975"/>
          <p14:tracePt t="61511" x="7988300" y="2619375"/>
          <p14:tracePt t="61517" x="7970838" y="2660650"/>
          <p14:tracePt t="61527" x="7970838" y="2693988"/>
          <p14:tracePt t="61533" x="7962900" y="2727325"/>
          <p14:tracePt t="61545" x="7962900" y="2759075"/>
          <p14:tracePt t="61549" x="7962900" y="2800350"/>
          <p14:tracePt t="61560" x="7962900" y="2833688"/>
          <p14:tracePt t="61565" x="7962900" y="2859088"/>
          <p14:tracePt t="61574" x="7954963" y="2892425"/>
          <p14:tracePt t="61581" x="7954963" y="2916238"/>
          <p14:tracePt t="61589" x="7947025" y="2941638"/>
          <p14:tracePt t="61597" x="7937500" y="2974975"/>
          <p14:tracePt t="61605" x="7929563" y="3024188"/>
          <p14:tracePt t="61613" x="7921625" y="3057525"/>
          <p14:tracePt t="61621" x="7921625" y="3090863"/>
          <p14:tracePt t="61631" x="7905750" y="3148013"/>
          <p14:tracePt t="61637" x="7896225" y="3189288"/>
          <p14:tracePt t="61646" x="7880350" y="3238500"/>
          <p14:tracePt t="61653" x="7862888" y="3279775"/>
          <p14:tracePt t="61663" x="7854950" y="3321050"/>
          <p14:tracePt t="61669" x="7839075" y="3346450"/>
          <p14:tracePt t="61678" x="7831138" y="3371850"/>
          <p14:tracePt t="61685" x="7821613" y="3413125"/>
          <p14:tracePt t="61694" x="7805738" y="3436938"/>
          <p14:tracePt t="61701" x="7797800" y="3454400"/>
          <p14:tracePt t="61711" x="7780338" y="3470275"/>
          <p14:tracePt t="61717" x="7764463" y="3495675"/>
          <p14:tracePt t="61727" x="7748588" y="3519488"/>
          <p14:tracePt t="61997" x="7748588" y="3527425"/>
          <p14:tracePt t="62013" x="7748588" y="3536950"/>
          <p14:tracePt t="62021" x="7748588" y="3544888"/>
          <p14:tracePt t="62029" x="7748588" y="3552825"/>
          <p14:tracePt t="62037" x="7748588" y="3568700"/>
          <p14:tracePt t="62046" x="7748588" y="3578225"/>
          <p14:tracePt t="62117" x="7764463" y="3578225"/>
          <p14:tracePt t="62189" x="7772400" y="3578225"/>
          <p14:tracePt t="62213" x="7789863" y="3568700"/>
          <p14:tracePt t="62230" x="7797800" y="3560763"/>
          <p14:tracePt t="62246" x="7805738" y="3552825"/>
          <p14:tracePt t="62253" x="7805738" y="3544888"/>
          <p14:tracePt t="62262" x="7821613" y="3544888"/>
          <p14:tracePt t="62269" x="7831138" y="3536950"/>
          <p14:tracePt t="62295" x="7839075" y="3536950"/>
          <p14:tracePt t="62797" x="7797800" y="3544888"/>
          <p14:tracePt t="62805" x="7780338" y="3552825"/>
          <p14:tracePt t="62814" x="7748588" y="3568700"/>
          <p14:tracePt t="62821" x="7681913" y="3586163"/>
          <p14:tracePt t="62831" x="7591425" y="3627438"/>
          <p14:tracePt t="62838" x="7475538" y="3660775"/>
          <p14:tracePt t="62846" x="7359650" y="3694113"/>
          <p14:tracePt t="62854" x="7219950" y="3717925"/>
          <p14:tracePt t="62863" x="7045325" y="3743325"/>
          <p14:tracePt t="62869" x="6889750" y="3784600"/>
          <p14:tracePt t="62879" x="6699250" y="3808413"/>
          <p14:tracePt t="62885" x="6534150" y="3833813"/>
          <p14:tracePt t="62895" x="6384925" y="3859213"/>
          <p14:tracePt t="62901" x="6253163" y="3875088"/>
          <p14:tracePt t="62914" x="6062663" y="3908425"/>
          <p14:tracePt t="62918" x="5840413" y="3949700"/>
          <p14:tracePt t="62928" x="5608638" y="3990975"/>
          <p14:tracePt t="62933" x="5353050" y="4016375"/>
          <p14:tracePt t="62941" x="5113338" y="4057650"/>
          <p14:tracePt t="62949" x="4881563" y="4073525"/>
          <p14:tracePt t="62957" x="4625975" y="4081463"/>
          <p14:tracePt t="62965" x="4402138" y="4081463"/>
          <p14:tracePt t="62973" x="4203700" y="4081463"/>
          <p14:tracePt t="62981" x="3997325" y="4081463"/>
          <p14:tracePt t="62989" x="3790950" y="4081463"/>
          <p14:tracePt t="62997" x="3592513" y="4081463"/>
          <p14:tracePt t="63005" x="3436938" y="4081463"/>
          <p14:tracePt t="63014" x="3313113" y="4081463"/>
          <p14:tracePt t="63021" x="3228975" y="4081463"/>
          <p14:tracePt t="63030" x="3130550" y="4081463"/>
          <p14:tracePt t="63037" x="3040063" y="4065588"/>
          <p14:tracePt t="63047" x="2957513" y="4057650"/>
          <p14:tracePt t="63053" x="2890838" y="4040188"/>
          <p14:tracePt t="63062" x="2841625" y="4032250"/>
          <p14:tracePt t="63070" x="2808288" y="4032250"/>
          <p14:tracePt t="63078" x="2774950" y="4032250"/>
          <p14:tracePt t="63085" x="2733675" y="4024313"/>
          <p14:tracePt t="63095" x="2692400" y="4016375"/>
          <p14:tracePt t="63101" x="2651125" y="4006850"/>
          <p14:tracePt t="63111" x="2576513" y="3998913"/>
          <p14:tracePt t="63117" x="2511425" y="3990975"/>
          <p14:tracePt t="63128" x="2444750" y="3983038"/>
          <p14:tracePt t="63133" x="2387600" y="3975100"/>
          <p14:tracePt t="63141" x="2328863" y="3965575"/>
          <p14:tracePt t="63149" x="2263775" y="3949700"/>
          <p14:tracePt t="63157" x="2205038" y="3932238"/>
          <p14:tracePt t="63165" x="2139950" y="3916363"/>
          <p14:tracePt t="63173" x="2081213" y="3908425"/>
          <p14:tracePt t="63181" x="2024063" y="3900488"/>
          <p14:tracePt t="63189" x="1965325" y="3883025"/>
          <p14:tracePt t="63198" x="1933575" y="3875088"/>
          <p14:tracePt t="63221" x="1916113" y="3875088"/>
          <p14:tracePt t="63253" x="1908175" y="3875088"/>
          <p14:tracePt t="63541" x="1916113" y="3875088"/>
          <p14:tracePt t="63549" x="1933575" y="3875088"/>
          <p14:tracePt t="63557" x="1941513" y="3875088"/>
          <p14:tracePt t="63573" x="1957388" y="3875088"/>
          <p14:tracePt t="63581" x="1982788" y="3867150"/>
          <p14:tracePt t="63589" x="2006600" y="3849688"/>
          <p14:tracePt t="63598" x="2047875" y="3825875"/>
          <p14:tracePt t="63605" x="2073275" y="3825875"/>
          <p14:tracePt t="63614" x="2106613" y="3817938"/>
          <p14:tracePt t="63621" x="2147888" y="3800475"/>
          <p14:tracePt t="63630" x="2197100" y="3784600"/>
          <p14:tracePt t="63637" x="2238375" y="3776663"/>
          <p14:tracePt t="63646" x="2279650" y="3767138"/>
          <p14:tracePt t="63653" x="2320925" y="3751263"/>
          <p14:tracePt t="63662" x="2354263" y="3735388"/>
          <p14:tracePt t="63669" x="2395538" y="3725863"/>
          <p14:tracePt t="63678" x="2436813" y="3717925"/>
          <p14:tracePt t="63685" x="2470150" y="3709988"/>
          <p14:tracePt t="63694" x="2511425" y="3702050"/>
          <p14:tracePt t="63701" x="2568575" y="3684588"/>
          <p14:tracePt t="63711" x="2609850" y="3676650"/>
          <p14:tracePt t="63717" x="2635250" y="3668713"/>
          <p14:tracePt t="63725" x="2668588" y="3660775"/>
          <p14:tracePt t="63733" x="2676525" y="3660775"/>
          <p14:tracePt t="63741" x="2692400" y="3660775"/>
          <p14:tracePt t="63757" x="2700338" y="3660775"/>
          <p14:tracePt t="63765" x="2709863" y="3652838"/>
          <p14:tracePt t="63773" x="2717800" y="3643313"/>
          <p14:tracePt t="63845" x="2725738" y="3635375"/>
          <p14:tracePt t="63853" x="2751138" y="3635375"/>
          <p14:tracePt t="63862" x="2767013" y="3627438"/>
          <p14:tracePt t="63869" x="2792413" y="3619500"/>
          <p14:tracePt t="63879" x="2808288" y="3602038"/>
          <p14:tracePt t="63885" x="2833688" y="3602038"/>
          <p14:tracePt t="63898" x="2874963" y="3586163"/>
          <p14:tracePt t="63901" x="2924175" y="3560763"/>
          <p14:tracePt t="63914" x="2949575" y="3552825"/>
          <p14:tracePt t="63918" x="2981325" y="3536950"/>
          <p14:tracePt t="63926" x="3040063" y="3511550"/>
          <p14:tracePt t="63933" x="3122613" y="3486150"/>
          <p14:tracePt t="63945" x="3213100" y="3462338"/>
          <p14:tracePt t="63949" x="3313113" y="3429000"/>
          <p14:tracePt t="63957" x="3411538" y="3413125"/>
          <p14:tracePt t="63965" x="3494088" y="3395663"/>
          <p14:tracePt t="63973" x="3568700" y="3379788"/>
          <p14:tracePt t="63982" x="3643313" y="3362325"/>
          <p14:tracePt t="63989" x="3700463" y="3346450"/>
          <p14:tracePt t="63997" x="3741738" y="3330575"/>
          <p14:tracePt t="64005" x="3775075" y="3321050"/>
          <p14:tracePt t="64015" x="3798888" y="3313113"/>
          <p14:tracePt t="64021" x="3832225" y="3305175"/>
          <p14:tracePt t="64030" x="3873500" y="3289300"/>
          <p14:tracePt t="64037" x="3898900" y="3279775"/>
          <p14:tracePt t="64047" x="3906838" y="3279775"/>
          <p14:tracePt t="64053" x="3914775" y="3271838"/>
          <p14:tracePt t="64063" x="3924300" y="3263900"/>
          <p14:tracePt t="64069" x="3924300" y="3246438"/>
          <p14:tracePt t="64079" x="3914775" y="3205163"/>
          <p14:tracePt t="64085" x="3890963" y="3155950"/>
          <p14:tracePt t="64096" x="3849688" y="3114675"/>
          <p14:tracePt t="64101" x="3832225" y="3098800"/>
          <p14:tracePt t="64113" x="3790950" y="3065463"/>
          <p14:tracePt t="64117" x="3725863" y="3032125"/>
          <p14:tracePt t="64125" x="3659188" y="2998788"/>
          <p14:tracePt t="64133" x="3592513" y="2967038"/>
          <p14:tracePt t="64141" x="3560763" y="2957513"/>
          <p14:tracePt t="64149" x="3527425" y="2941638"/>
          <p14:tracePt t="64157" x="3502025" y="2933700"/>
          <p14:tracePt t="64165" x="3468688" y="2925763"/>
          <p14:tracePt t="64173" x="3419475" y="2916238"/>
          <p14:tracePt t="64182" x="3354388" y="2916238"/>
          <p14:tracePt t="64189" x="3262313" y="2908300"/>
          <p14:tracePt t="64199" x="3187700" y="2908300"/>
          <p14:tracePt t="64205" x="3122613" y="2908300"/>
          <p14:tracePt t="64215" x="3063875" y="2908300"/>
          <p14:tracePt t="64221" x="3032125" y="2908300"/>
          <p14:tracePt t="64231" x="3006725" y="2908300"/>
          <p14:tracePt t="64389" x="3032125" y="2908300"/>
          <p14:tracePt t="64398" x="3040063" y="2908300"/>
          <p14:tracePt t="64405" x="3055938" y="2916238"/>
          <p14:tracePt t="64414" x="3105150" y="2941638"/>
          <p14:tracePt t="64421" x="3213100" y="2990850"/>
          <p14:tracePt t="64431" x="3328988" y="3040063"/>
          <p14:tracePt t="64437" x="3486150" y="3081338"/>
          <p14:tracePt t="64446" x="3684588" y="3132138"/>
          <p14:tracePt t="64453" x="3857625" y="3173413"/>
          <p14:tracePt t="64463" x="4014788" y="3205163"/>
          <p14:tracePt t="64469" x="4162425" y="3238500"/>
          <p14:tracePt t="64479" x="4278313" y="3263900"/>
          <p14:tracePt t="64485" x="4386263" y="3289300"/>
          <p14:tracePt t="64496" x="4468813" y="3305175"/>
          <p14:tracePt t="64501" x="4559300" y="3338513"/>
          <p14:tracePt t="64510" x="4625975" y="3362325"/>
          <p14:tracePt t="64518" x="4708525" y="3403600"/>
          <p14:tracePt t="64526" x="4783138" y="3454400"/>
          <p14:tracePt t="64534" x="4865688" y="3495675"/>
          <p14:tracePt t="64541" x="4956175" y="3552825"/>
          <p14:tracePt t="64549" x="5022850" y="3586163"/>
          <p14:tracePt t="64557" x="5095875" y="3619500"/>
          <p14:tracePt t="64566" x="5162550" y="3668713"/>
          <p14:tracePt t="64573" x="5229225" y="3702050"/>
          <p14:tracePt t="64583" x="5270500" y="3725863"/>
          <p14:tracePt t="64589" x="5311775" y="3751263"/>
          <p14:tracePt t="64598" x="5345113" y="3767138"/>
          <p14:tracePt t="64605" x="5345113" y="3776663"/>
          <p14:tracePt t="64615" x="5368925" y="3784600"/>
          <p14:tracePt t="64621" x="5386388" y="3800475"/>
          <p14:tracePt t="64631" x="5410200" y="3808413"/>
          <p14:tracePt t="64637" x="5451475" y="3833813"/>
          <p14:tracePt t="64647" x="5500688" y="3849688"/>
          <p14:tracePt t="64653" x="5551488" y="3875088"/>
          <p14:tracePt t="64663" x="5616575" y="3890963"/>
          <p14:tracePt t="64669" x="5665788" y="3924300"/>
          <p14:tracePt t="64679" x="5716588" y="3949700"/>
          <p14:tracePt t="64685" x="5765800" y="3965575"/>
          <p14:tracePt t="64696" x="5799138" y="3983038"/>
          <p14:tracePt t="64701" x="5840413" y="3998913"/>
          <p14:tracePt t="64714" x="5873750" y="4006850"/>
          <p14:tracePt t="64717" x="5881688" y="4006850"/>
          <p14:tracePt t="64725" x="5897563" y="4006850"/>
          <p14:tracePt t="64781" x="5897563" y="4016375"/>
          <p14:tracePt t="64837" x="5889625" y="4024313"/>
          <p14:tracePt t="64846" x="5864225" y="4024313"/>
          <p14:tracePt t="64853" x="5848350" y="4024313"/>
          <p14:tracePt t="64861" x="5830888" y="4024313"/>
          <p14:tracePt t="64869" x="5815013" y="4024313"/>
          <p14:tracePt t="64880" x="5799138" y="4024313"/>
          <p14:tracePt t="64885" x="5789613" y="4024313"/>
          <p14:tracePt t="64899" x="5765800" y="4024313"/>
          <p14:tracePt t="64901" x="5740400" y="4024313"/>
          <p14:tracePt t="64910" x="5716588" y="4016375"/>
          <p14:tracePt t="64918" x="5699125" y="3998913"/>
          <p14:tracePt t="64925" x="5691188" y="3998913"/>
          <p14:tracePt t="64933" x="5649913" y="3990975"/>
          <p14:tracePt t="64941" x="5634038" y="3990975"/>
          <p14:tracePt t="64949" x="5600700" y="3990975"/>
          <p14:tracePt t="64957" x="5567363" y="3983038"/>
          <p14:tracePt t="64965" x="5518150" y="3983038"/>
          <p14:tracePt t="64973" x="5500688" y="3983038"/>
          <p14:tracePt t="64982" x="5476875" y="3983038"/>
          <p14:tracePt t="64989" x="5451475" y="3975100"/>
          <p14:tracePt t="64999" x="5427663" y="3975100"/>
          <p14:tracePt t="65005" x="5410200" y="3975100"/>
          <p14:tracePt t="65014" x="5402263" y="3975100"/>
          <p14:tracePt t="65021" x="5386388" y="3965575"/>
          <p14:tracePt t="65030" x="5368925" y="3965575"/>
          <p14:tracePt t="65037" x="5345113" y="3965575"/>
          <p14:tracePt t="65047" x="5319713" y="3965575"/>
          <p14:tracePt t="65053" x="5294313" y="3965575"/>
          <p14:tracePt t="65062" x="5270500" y="3957638"/>
          <p14:tracePt t="65080" x="5253038" y="3949700"/>
          <p14:tracePt t="65085" x="5245100" y="3941763"/>
          <p14:tracePt t="65096" x="5237163" y="3941763"/>
          <p14:tracePt t="65110" x="5195888" y="3932238"/>
          <p14:tracePt t="65118" x="5154613" y="3916363"/>
          <p14:tracePt t="65125" x="5129213" y="3916363"/>
          <p14:tracePt t="65133" x="5113338" y="3908425"/>
          <p14:tracePt t="65142" x="5080000" y="3900488"/>
          <p14:tracePt t="65149" x="5038725" y="3883025"/>
          <p14:tracePt t="65157" x="5005388" y="3883025"/>
          <p14:tracePt t="65166" x="4981575" y="3875088"/>
          <p14:tracePt t="65173" x="4964113" y="3867150"/>
          <p14:tracePt t="65183" x="4948238" y="3867150"/>
          <p14:tracePt t="65199" x="4930775" y="3867150"/>
          <p14:tracePt t="65231" x="4922838" y="3867150"/>
          <p14:tracePt t="65237" x="4914900" y="3867150"/>
          <p14:tracePt t="65247" x="4899025" y="3859213"/>
          <p14:tracePt t="65253" x="4889500" y="3849688"/>
          <p14:tracePt t="65263" x="4865688" y="3849688"/>
          <p14:tracePt t="65269" x="4848225" y="3849688"/>
          <p14:tracePt t="65280" x="4840288" y="3849688"/>
          <p14:tracePt t="65285" x="4832350" y="3841750"/>
          <p14:tracePt t="65381" x="4832350" y="3833813"/>
          <p14:tracePt t="65429" x="4832350" y="3825875"/>
          <p14:tracePt t="65437" x="4832350" y="3817938"/>
          <p14:tracePt t="65453" x="4824413" y="3808413"/>
          <p14:tracePt t="65462" x="4824413" y="3800475"/>
          <p14:tracePt t="65477" x="4806950" y="3792538"/>
          <p14:tracePt t="65485" x="4806950" y="3784600"/>
          <p14:tracePt t="65501" x="4806950" y="3767138"/>
          <p14:tracePt t="65509" x="4806950" y="3751263"/>
          <p14:tracePt t="65525" x="4806950" y="3743325"/>
          <p14:tracePt t="65533" x="4806950" y="3735388"/>
          <p14:tracePt t="65541" x="4806950" y="3725863"/>
          <p14:tracePt t="65549" x="4806950" y="3717925"/>
          <p14:tracePt t="65557" x="4806950" y="3709988"/>
          <p14:tracePt t="65653" x="4806950" y="3702050"/>
          <p14:tracePt t="65725" x="4814888" y="3694113"/>
          <p14:tracePt t="65741" x="4824413" y="3694113"/>
          <p14:tracePt t="65750" x="4824413" y="3676650"/>
          <p14:tracePt t="65757" x="4832350" y="3676650"/>
          <p14:tracePt t="65766" x="4840288" y="3676650"/>
          <p14:tracePt t="65773" x="4848225" y="3676650"/>
          <p14:tracePt t="65782" x="4848225" y="3668713"/>
          <p14:tracePt t="65789" x="4857750" y="3668713"/>
          <p14:tracePt t="65799" x="4865688" y="3668713"/>
          <p14:tracePt t="65805" x="4873625" y="3668713"/>
          <p14:tracePt t="65821" x="4899025" y="3668713"/>
          <p14:tracePt t="65832" x="4906963" y="3660775"/>
          <p14:tracePt t="65837" x="4922838" y="3652838"/>
          <p14:tracePt t="65848" x="4930775" y="3652838"/>
          <p14:tracePt t="65853" x="4948238" y="3643313"/>
          <p14:tracePt t="65863" x="4972050" y="3643313"/>
          <p14:tracePt t="65869" x="4997450" y="3643313"/>
          <p14:tracePt t="65880" x="5013325" y="3643313"/>
          <p14:tracePt t="65885" x="5022850" y="3635375"/>
          <p14:tracePt t="65900" x="5038725" y="3635375"/>
          <p14:tracePt t="65902" x="5054600" y="3635375"/>
          <p14:tracePt t="65909" x="5064125" y="3635375"/>
          <p14:tracePt t="65933" x="5080000" y="3635375"/>
          <p14:tracePt t="65957" x="5087938" y="3635375"/>
          <p14:tracePt t="65966" x="5095875" y="3635375"/>
          <p14:tracePt t="65982" x="5105400" y="3635375"/>
          <p14:tracePt t="66005" x="5113338" y="3635375"/>
          <p14:tracePt t="66021" x="5121275" y="3635375"/>
          <p14:tracePt t="66030" x="5146675" y="3635375"/>
          <p14:tracePt t="66037" x="5170488" y="3635375"/>
          <p14:tracePt t="66047" x="5187950" y="3635375"/>
          <p14:tracePt t="66053" x="5195888" y="3635375"/>
          <p14:tracePt t="66064" x="5203825" y="3635375"/>
          <p14:tracePt t="66069" x="5211763" y="3635375"/>
          <p14:tracePt t="66093" x="5219700" y="3635375"/>
          <p14:tracePt t="66108" x="5229225" y="3635375"/>
          <p14:tracePt t="66116" x="5237163" y="3635375"/>
          <p14:tracePt t="66124" x="5245100" y="3635375"/>
          <p14:tracePt t="66133" x="5270500" y="3635375"/>
          <p14:tracePt t="66149" x="5278438" y="3635375"/>
          <p14:tracePt t="66157" x="5294313" y="3635375"/>
          <p14:tracePt t="66213" x="5302250" y="3635375"/>
          <p14:tracePt t="66232" x="5319713" y="3635375"/>
          <p14:tracePt t="66237" x="5335588" y="3635375"/>
          <p14:tracePt t="66246" x="5353050" y="3635375"/>
          <p14:tracePt t="66253" x="5368925" y="3635375"/>
          <p14:tracePt t="66264" x="5386388" y="3635375"/>
          <p14:tracePt t="66269" x="5410200" y="3635375"/>
          <p14:tracePt t="66278" x="5418138" y="3635375"/>
          <p14:tracePt t="66285" x="5435600" y="3635375"/>
          <p14:tracePt t="66293" x="5443538" y="3635375"/>
          <p14:tracePt t="66301" x="5451475" y="3635375"/>
          <p14:tracePt t="66317" x="5468938" y="3635375"/>
          <p14:tracePt t="66324" x="5476875" y="3635375"/>
          <p14:tracePt t="66340" x="5484813" y="3635375"/>
          <p14:tracePt t="66348" x="5492750" y="3635375"/>
          <p14:tracePt t="66365" x="5500688" y="3635375"/>
          <p14:tracePt t="66372" x="5518150" y="3635375"/>
          <p14:tracePt t="66381" x="5534025" y="3635375"/>
          <p14:tracePt t="66388" x="5541963" y="3635375"/>
          <p14:tracePt t="66398" x="5551488" y="3635375"/>
          <p14:tracePt t="66404" x="5567363" y="3635375"/>
          <p14:tracePt t="66415" x="5583238" y="3635375"/>
          <p14:tracePt t="66420" x="5592763" y="3635375"/>
          <p14:tracePt t="66430" x="5600700" y="3635375"/>
          <p14:tracePt t="66436" x="5608638" y="3635375"/>
          <p14:tracePt t="66446" x="5624513" y="3635375"/>
          <p14:tracePt t="66452" x="5634038" y="3635375"/>
          <p14:tracePt t="66463" x="5641975" y="3635375"/>
          <p14:tracePt t="66476" x="5657850" y="3635375"/>
          <p14:tracePt t="66484" x="5675313" y="3635375"/>
          <p14:tracePt t="66501" x="5691188" y="3635375"/>
          <p14:tracePt t="66509" x="5699125" y="3635375"/>
          <p14:tracePt t="66517" x="5724525" y="3635375"/>
          <p14:tracePt t="66525" x="5732463" y="3635375"/>
          <p14:tracePt t="66533" x="5748338" y="3635375"/>
          <p14:tracePt t="66541" x="5773738" y="3635375"/>
          <p14:tracePt t="66550" x="5799138" y="3635375"/>
          <p14:tracePt t="66557" x="5830888" y="3635375"/>
          <p14:tracePt t="66566" x="5848350" y="3635375"/>
          <p14:tracePt t="66573" x="5864225" y="3635375"/>
          <p14:tracePt t="66582" x="5873750" y="3635375"/>
          <p14:tracePt t="66588" x="5889625" y="3635375"/>
          <p14:tracePt t="66598" x="5905500" y="3643313"/>
          <p14:tracePt t="66636" x="5922963" y="3643313"/>
          <p14:tracePt t="66653" x="5930900" y="3643313"/>
          <p14:tracePt t="66662" x="5956300" y="3643313"/>
          <p14:tracePt t="66679" x="5964238" y="3643313"/>
          <p14:tracePt t="66701" x="5972175" y="3652838"/>
          <p14:tracePt t="66757" x="5980113" y="3652838"/>
          <p14:tracePt t="66766" x="5988050" y="3660775"/>
          <p14:tracePt t="66773" x="5997575" y="3660775"/>
          <p14:tracePt t="66799" x="6013450" y="3660775"/>
          <p14:tracePt t="66805" x="6021388" y="3660775"/>
          <p14:tracePt t="66821" x="6029325" y="3660775"/>
          <p14:tracePt t="66830" x="6038850" y="3660775"/>
          <p14:tracePt t="66885" x="6046788" y="3660775"/>
          <p14:tracePt t="66909" x="6054725" y="3660775"/>
          <p14:tracePt t="66917" x="6080125" y="3660775"/>
          <p14:tracePt t="66933" x="6096000" y="3660775"/>
          <p14:tracePt t="66941" x="6103938" y="3660775"/>
          <p14:tracePt t="66950" x="6111875" y="3660775"/>
          <p14:tracePt t="66982" x="6121400" y="3660775"/>
          <p14:tracePt t="67021" x="6129338" y="3660775"/>
          <p14:tracePt t="67045" x="6137275" y="3660775"/>
          <p14:tracePt t="67053" x="6145213" y="3660775"/>
          <p14:tracePt t="67061" x="6153150" y="3660775"/>
          <p14:tracePt t="67069" x="6162675" y="3660775"/>
          <p14:tracePt t="67078" x="6170613" y="3676650"/>
          <p14:tracePt t="67085" x="6178550" y="3676650"/>
          <p14:tracePt t="67101" x="6186488" y="3676650"/>
          <p14:tracePt t="67133" x="6194425" y="3676650"/>
          <p14:tracePt t="67181" x="6203950" y="3676650"/>
          <p14:tracePt t="67205" x="6219825" y="3676650"/>
          <p14:tracePt t="67221" x="6235700" y="3676650"/>
          <p14:tracePt t="67309" x="6253163" y="3676650"/>
          <p14:tracePt t="67341" x="6253163" y="3684588"/>
          <p14:tracePt t="67350" x="6253163" y="3694113"/>
          <p14:tracePt t="67357" x="6253163" y="3702050"/>
          <p14:tracePt t="67366" x="6253163" y="3717925"/>
          <p14:tracePt t="67373" x="6253163" y="3725863"/>
          <p14:tracePt t="67383" x="6245225" y="3735388"/>
          <p14:tracePt t="67389" x="6235700" y="3743325"/>
          <p14:tracePt t="67400" x="6219825" y="3767138"/>
          <p14:tracePt t="67405" x="6219825" y="3776663"/>
          <p14:tracePt t="67415" x="6211888" y="3792538"/>
          <p14:tracePt t="67421" x="6178550" y="3800475"/>
          <p14:tracePt t="67431" x="6162675" y="3817938"/>
          <p14:tracePt t="67437" x="6137275" y="3817938"/>
          <p14:tracePt t="67449" x="6103938" y="3841750"/>
          <p14:tracePt t="67453" x="6054725" y="3849688"/>
          <p14:tracePt t="67462" x="6021388" y="3867150"/>
          <p14:tracePt t="67469" x="5997575" y="3875088"/>
          <p14:tracePt t="67485" x="5997575" y="3883025"/>
          <p14:tracePt t="67509" x="5988050" y="3883025"/>
          <p14:tracePt t="67525" x="5980113" y="3883025"/>
          <p14:tracePt t="67534" x="5972175" y="3883025"/>
          <p14:tracePt t="67541" x="5964238" y="3883025"/>
          <p14:tracePt t="67551" x="5946775" y="3883025"/>
          <p14:tracePt t="67567" x="5938838" y="3883025"/>
          <p14:tracePt t="67573" x="5922963" y="3883025"/>
          <p14:tracePt t="67583" x="5915025" y="3883025"/>
          <p14:tracePt t="67589" x="5905500" y="3883025"/>
          <p14:tracePt t="67599" x="5889625" y="3883025"/>
          <p14:tracePt t="67604" x="5864225" y="3883025"/>
          <p14:tracePt t="67614" x="5848350" y="3883025"/>
          <p14:tracePt t="67620" x="5822950" y="3883025"/>
          <p14:tracePt t="67629" x="5815013" y="3883025"/>
          <p14:tracePt t="67637" x="5781675" y="3883025"/>
          <p14:tracePt t="67648" x="5740400" y="3883025"/>
          <p14:tracePt t="67653" x="5716588" y="3883025"/>
          <p14:tracePt t="67661" x="5675313" y="3890963"/>
          <p14:tracePt t="67669" x="5657850" y="3890963"/>
          <p14:tracePt t="67677" x="5634038" y="3890963"/>
          <p14:tracePt t="67685" x="5624513" y="3890963"/>
          <p14:tracePt t="67693" x="5608638" y="3900488"/>
          <p14:tracePt t="67701" x="5600700" y="3908425"/>
          <p14:tracePt t="67717" x="5575300" y="3908425"/>
          <p14:tracePt t="67725" x="5541963" y="3908425"/>
          <p14:tracePt t="67734" x="5518150" y="3908425"/>
          <p14:tracePt t="67741" x="5510213" y="3908425"/>
          <p14:tracePt t="67750" x="5484813" y="3908425"/>
          <p14:tracePt t="67757" x="5459413" y="3908425"/>
          <p14:tracePt t="67767" x="5435600" y="3908425"/>
          <p14:tracePt t="67773" x="5418138" y="3908425"/>
          <p14:tracePt t="67783" x="5410200" y="3908425"/>
          <p14:tracePt t="67821" x="5402263" y="3908425"/>
          <p14:tracePt t="67934" x="5394325" y="3908425"/>
          <p14:tracePt t="67973" x="5394325" y="3900488"/>
          <p14:tracePt t="67989" x="5394325" y="3890963"/>
          <p14:tracePt t="67998" x="5394325" y="3883025"/>
          <p14:tracePt t="68005" x="5402263" y="3883025"/>
          <p14:tracePt t="68013" x="5410200" y="3883025"/>
          <p14:tracePt t="68021" x="5410200" y="3875088"/>
          <p14:tracePt t="68045" x="5418138" y="3875088"/>
          <p14:tracePt t="68053" x="5418138" y="3867150"/>
          <p14:tracePt t="68069" x="5435600" y="3859213"/>
          <p14:tracePt t="68085" x="5443538" y="3849688"/>
          <p14:tracePt t="68093" x="5459413" y="3841750"/>
          <p14:tracePt t="68117" x="5468938" y="3841750"/>
          <p14:tracePt t="68134" x="5468938" y="3833813"/>
          <p14:tracePt t="68150" x="5484813" y="3833813"/>
          <p14:tracePt t="68157" x="5484813" y="3825875"/>
          <p14:tracePt t="68173" x="5492750" y="3817938"/>
          <p14:tracePt t="68189" x="5510213" y="3808413"/>
          <p14:tracePt t="68200" x="5541963" y="3800475"/>
          <p14:tracePt t="68215" x="5567363" y="3792538"/>
          <p14:tracePt t="68221" x="5575300" y="3792538"/>
          <p14:tracePt t="68232" x="5600700" y="3784600"/>
          <p14:tracePt t="68237" x="5624513" y="3784600"/>
          <p14:tracePt t="68245" x="5634038" y="3784600"/>
          <p14:tracePt t="68253" x="5649913" y="3767138"/>
          <p14:tracePt t="68261" x="5675313" y="3767138"/>
          <p14:tracePt t="68269" x="5691188" y="3759200"/>
          <p14:tracePt t="68277" x="5707063" y="3759200"/>
          <p14:tracePt t="68285" x="5732463" y="3759200"/>
          <p14:tracePt t="68293" x="5740400" y="3743325"/>
          <p14:tracePt t="68309" x="5748338" y="3743325"/>
          <p14:tracePt t="68318" x="5773738" y="3743325"/>
          <p14:tracePt t="68334" x="5781675" y="3735388"/>
          <p14:tracePt t="68341" x="5789613" y="3735388"/>
          <p14:tracePt t="68351" x="5807075" y="3735388"/>
          <p14:tracePt t="68357" x="5815013" y="3735388"/>
          <p14:tracePt t="68367" x="5830888" y="3735388"/>
          <p14:tracePt t="68373" x="5840413" y="3735388"/>
          <p14:tracePt t="68383" x="5848350" y="3725863"/>
          <p14:tracePt t="68389" x="5856288" y="3725863"/>
          <p14:tracePt t="68399" x="5873750" y="3725863"/>
          <p14:tracePt t="68405" x="5881688" y="3725863"/>
          <p14:tracePt t="68418" x="5897563" y="3725863"/>
          <p14:tracePt t="68421" x="5915025" y="3725863"/>
          <p14:tracePt t="68432" x="5930900" y="3725863"/>
          <p14:tracePt t="68437" x="5938838" y="3725863"/>
          <p14:tracePt t="68445" x="5946775" y="3725863"/>
          <p14:tracePt t="68453" x="5964238" y="3717925"/>
          <p14:tracePt t="68461" x="5988050" y="3717925"/>
          <p14:tracePt t="68469" x="6005513" y="3717925"/>
          <p14:tracePt t="68477" x="6038850" y="3702050"/>
          <p14:tracePt t="68485" x="6046788" y="3702050"/>
          <p14:tracePt t="68493" x="6070600" y="3702050"/>
          <p14:tracePt t="68501" x="6096000" y="3702050"/>
          <p14:tracePt t="68509" x="6111875" y="3694113"/>
          <p14:tracePt t="68518" x="6121400" y="3684588"/>
          <p14:tracePt t="68541" x="6129338" y="3684588"/>
          <p14:tracePt t="68557" x="6145213" y="3684588"/>
          <p14:tracePt t="68566" x="6153150" y="3684588"/>
          <p14:tracePt t="68573" x="6178550" y="3668713"/>
          <p14:tracePt t="68583" x="6194425" y="3668713"/>
          <p14:tracePt t="68589" x="6219825" y="3668713"/>
          <p14:tracePt t="68600" x="6245225" y="3660775"/>
          <p14:tracePt t="68616" x="6253163" y="3660775"/>
          <p14:tracePt t="68661" x="6261100" y="3660775"/>
          <p14:tracePt t="68669" x="6261100" y="3652838"/>
          <p14:tracePt t="68677" x="6269038" y="3643313"/>
          <p14:tracePt t="68685" x="6276975" y="3643313"/>
          <p14:tracePt t="68693" x="6286500" y="3643313"/>
          <p14:tracePt t="68702" x="6286500" y="3635375"/>
          <p14:tracePt t="69037" x="6286500" y="3627438"/>
          <p14:tracePt t="69117" x="6286500" y="3611563"/>
          <p14:tracePt t="69141" x="6276975" y="3611563"/>
          <p14:tracePt t="69221" x="6269038" y="3602038"/>
          <p14:tracePt t="69253" x="6261100" y="3602038"/>
          <p14:tracePt t="69293" x="6253163" y="3602038"/>
          <p14:tracePt t="69318" x="6245225" y="3594100"/>
          <p14:tracePt t="69421" x="6235700" y="3594100"/>
          <p14:tracePt t="69437" x="6219825" y="3586163"/>
          <p14:tracePt t="70157" x="6235700" y="3586163"/>
          <p14:tracePt t="70174" x="6261100" y="3586163"/>
          <p14:tracePt t="70182" x="6294438" y="3586163"/>
          <p14:tracePt t="70189" x="6310313" y="3586163"/>
          <p14:tracePt t="70198" x="6335713" y="3586163"/>
          <p14:tracePt t="70205" x="6384925" y="3586163"/>
          <p14:tracePt t="70214" x="6443663" y="3586163"/>
          <p14:tracePt t="70221" x="6516688" y="3586163"/>
          <p14:tracePt t="70229" x="6583363" y="3586163"/>
          <p14:tracePt t="70237" x="6673850" y="3586163"/>
          <p14:tracePt t="70245" x="6773863" y="3586163"/>
          <p14:tracePt t="70253" x="6856413" y="3586163"/>
          <p14:tracePt t="70261" x="6954838" y="3586163"/>
          <p14:tracePt t="70269" x="7037388" y="3586163"/>
          <p14:tracePt t="70277" x="7104063" y="3586163"/>
          <p14:tracePt t="70286" x="7153275" y="3586163"/>
          <p14:tracePt t="70293" x="7194550" y="3586163"/>
          <p14:tracePt t="70302" x="7202488" y="3586163"/>
          <p14:tracePt t="70309" x="7210425" y="3586163"/>
          <p14:tracePt t="70319" x="7235825" y="3586163"/>
          <p14:tracePt t="70325" x="7243763" y="3586163"/>
          <p14:tracePt t="70335" x="7251700" y="3586163"/>
          <p14:tracePt t="70341" x="7261225" y="3586163"/>
          <p14:tracePt t="70351" x="7269163" y="3586163"/>
          <p14:tracePt t="70357" x="7285038" y="3586163"/>
          <p14:tracePt t="70407" x="7292975" y="3578225"/>
          <p14:tracePt t="70415" x="7302500" y="3568700"/>
          <p14:tracePt t="70422" x="7310438" y="3568700"/>
          <p14:tracePt t="70429" x="7326313" y="3568700"/>
          <p14:tracePt t="70437" x="7343775" y="3568700"/>
          <p14:tracePt t="70461" x="7351713" y="3568700"/>
          <p14:tracePt t="70541" x="7359650" y="3568700"/>
          <p14:tracePt t="70549" x="7367588" y="3568700"/>
          <p14:tracePt t="70566" x="7377113" y="3568700"/>
          <p14:tracePt t="70573" x="7385050" y="3568700"/>
          <p14:tracePt t="70613" x="7400925" y="3568700"/>
          <p14:tracePt t="70629" x="7408863" y="3568700"/>
          <p14:tracePt t="70637" x="7418388" y="3560763"/>
          <p14:tracePt t="70661" x="7426325" y="3560763"/>
          <p14:tracePt t="70757" x="7434263" y="3560763"/>
          <p14:tracePt t="70765" x="7442200" y="3560763"/>
          <p14:tracePt t="71053" x="7450138" y="3560763"/>
          <p14:tracePt t="71093" x="7459663" y="3560763"/>
          <p14:tracePt t="71549" x="7459663" y="3578225"/>
          <p14:tracePt t="71565" x="7450138" y="3586163"/>
          <p14:tracePt t="71573" x="7442200" y="3594100"/>
          <p14:tracePt t="71581" x="7442200" y="3611563"/>
          <p14:tracePt t="71589" x="7442200" y="3635375"/>
          <p14:tracePt t="71597" x="7442200" y="3643313"/>
          <p14:tracePt t="71605" x="7442200" y="3652838"/>
          <p14:tracePt t="71613" x="7450138" y="3684588"/>
          <p14:tracePt t="71621" x="7491413" y="3725863"/>
          <p14:tracePt t="71629" x="7524750" y="3743325"/>
          <p14:tracePt t="71637" x="7550150" y="3751263"/>
          <p14:tracePt t="71645" x="7583488" y="3759200"/>
          <p14:tracePt t="71653" x="7615238" y="3767138"/>
          <p14:tracePt t="71661" x="7648575" y="3767138"/>
          <p14:tracePt t="71669" x="7681913" y="3776663"/>
          <p14:tracePt t="71677" x="7731125" y="3776663"/>
          <p14:tracePt t="71686" x="7764463" y="3776663"/>
          <p14:tracePt t="71702" x="7780338" y="3776663"/>
          <p14:tracePt t="71709" x="7789863" y="3776663"/>
          <p14:tracePt t="71789" x="7797800" y="3776663"/>
          <p14:tracePt t="71821" x="7805738" y="3767138"/>
          <p14:tracePt t="71837" x="7805738" y="3759200"/>
          <p14:tracePt t="71845" x="7821613" y="3743325"/>
          <p14:tracePt t="71853" x="7821613" y="3725863"/>
          <p14:tracePt t="71861" x="7831138" y="3717925"/>
          <p14:tracePt t="71871" x="7831138" y="3709988"/>
          <p14:tracePt t="71877" x="7839075" y="3694113"/>
          <p14:tracePt t="71903" x="7839075" y="3684588"/>
          <p14:tracePt t="71909" x="7839075" y="3668713"/>
          <p14:tracePt t="71925" x="7847013" y="3660775"/>
          <p14:tracePt t="71966" x="7854950" y="3652838"/>
          <p14:tracePt t="72861" x="7862888" y="3652838"/>
          <p14:tracePt t="72901" x="7847013" y="3652838"/>
          <p14:tracePt t="72909" x="7805738" y="3676650"/>
          <p14:tracePt t="72917" x="7789863" y="3694113"/>
          <p14:tracePt t="72925" x="7756525" y="3702050"/>
          <p14:tracePt t="72936" x="7723188" y="3725863"/>
          <p14:tracePt t="72941" x="7707313" y="3751263"/>
          <p14:tracePt t="72951" x="7666038" y="3776663"/>
          <p14:tracePt t="72957" x="7615238" y="3800475"/>
          <p14:tracePt t="72965" x="7599363" y="3808413"/>
          <p14:tracePt t="72974" x="7573963" y="3825875"/>
          <p14:tracePt t="72981" x="7524750" y="3859213"/>
          <p14:tracePt t="72990" x="7450138" y="3883025"/>
          <p14:tracePt t="72997" x="7359650" y="3908425"/>
          <p14:tracePt t="73005" x="7285038" y="3941763"/>
          <p14:tracePt t="73013" x="7161213" y="3957638"/>
          <p14:tracePt t="73023" x="7045325" y="3975100"/>
          <p14:tracePt t="73029" x="6921500" y="3998913"/>
          <p14:tracePt t="73038" x="6789738" y="4024313"/>
          <p14:tracePt t="73045" x="6640513" y="4057650"/>
          <p14:tracePt t="73056" x="6484938" y="4089400"/>
          <p14:tracePt t="73061" x="6335713" y="4122738"/>
          <p14:tracePt t="73071" x="6178550" y="4156075"/>
          <p14:tracePt t="73077" x="6013450" y="4181475"/>
          <p14:tracePt t="73088" x="5815013" y="4213225"/>
          <p14:tracePt t="73093" x="5567363" y="4271963"/>
          <p14:tracePt t="73103" x="5270500" y="4297363"/>
          <p14:tracePt t="73109" x="4930775" y="4329113"/>
          <p14:tracePt t="73119" x="4535488" y="4379913"/>
          <p14:tracePt t="73125" x="4121150" y="4437063"/>
          <p14:tracePt t="73137" x="3667125" y="4503738"/>
          <p14:tracePt t="73141" x="3205163" y="4586288"/>
          <p14:tracePt t="73152" x="2741613" y="4684713"/>
          <p14:tracePt t="73157" x="2230438" y="4767263"/>
          <p14:tracePt t="73165" x="1735138" y="4816475"/>
          <p14:tracePt t="73173" x="1214438" y="4875213"/>
          <p14:tracePt t="73181" x="709613" y="4924425"/>
          <p14:tracePt t="73189" x="173038" y="4957763"/>
          <p14:tracePt t="73702" x="668338" y="5024438"/>
          <p14:tracePt t="73709" x="1008063" y="5024438"/>
          <p14:tracePt t="73718" x="1304925" y="5014913"/>
          <p14:tracePt t="73725" x="1593850" y="5014913"/>
          <p14:tracePt t="73737" x="1908175" y="5014913"/>
          <p14:tracePt t="73741" x="2181225" y="5014913"/>
          <p14:tracePt t="73749" x="2470150" y="5014913"/>
          <p14:tracePt t="73757" x="2759075" y="5014913"/>
          <p14:tracePt t="73765" x="3032125" y="5014913"/>
          <p14:tracePt t="73773" x="3295650" y="5014913"/>
          <p14:tracePt t="73781" x="3527425" y="5014913"/>
          <p14:tracePt t="73789" x="3775075" y="5014913"/>
          <p14:tracePt t="73797" x="3997325" y="5014913"/>
          <p14:tracePt t="73805" x="4221163" y="5014913"/>
          <p14:tracePt t="73813" x="4402138" y="5014913"/>
          <p14:tracePt t="73822" x="4608513" y="5014913"/>
          <p14:tracePt t="73829" x="4783138" y="5014913"/>
          <p14:tracePt t="73839" x="4948238" y="5014913"/>
          <p14:tracePt t="73845" x="5105400" y="5014913"/>
          <p14:tracePt t="73855" x="5270500" y="4999038"/>
          <p14:tracePt t="73861" x="5451475" y="4999038"/>
          <p14:tracePt t="73871" x="5608638" y="4991100"/>
          <p14:tracePt t="73877" x="5773738" y="4991100"/>
          <p14:tracePt t="73888" x="5930900" y="4991100"/>
          <p14:tracePt t="73905" x="6186488" y="4991100"/>
          <p14:tracePt t="73909" x="6302375" y="4991100"/>
          <p14:tracePt t="73921" x="6410325" y="4991100"/>
          <p14:tracePt t="73925" x="6508750" y="4991100"/>
          <p14:tracePt t="73937" x="6599238" y="4991100"/>
          <p14:tracePt t="73941" x="6681788" y="4991100"/>
          <p14:tracePt t="73949" x="6781800" y="4991100"/>
          <p14:tracePt t="73957" x="6880225" y="4991100"/>
          <p14:tracePt t="73965" x="6996113" y="4991100"/>
          <p14:tracePt t="73973" x="7112000" y="4991100"/>
          <p14:tracePt t="73981" x="7243763" y="4991100"/>
          <p14:tracePt t="73989" x="7367588" y="4991100"/>
          <p14:tracePt t="73997" x="7500938" y="4991100"/>
          <p14:tracePt t="74005" x="7615238" y="4991100"/>
          <p14:tracePt t="74013" x="7756525" y="4991100"/>
          <p14:tracePt t="74022" x="7888288" y="4991100"/>
          <p14:tracePt t="74029" x="7996238" y="4991100"/>
          <p14:tracePt t="74039" x="8120063" y="4991100"/>
          <p14:tracePt t="74045" x="8235950" y="4991100"/>
          <p14:tracePt t="74054" x="8350250" y="4991100"/>
          <p14:tracePt t="74061" x="8458200" y="4991100"/>
          <p14:tracePt t="74071" x="8558213" y="4991100"/>
          <p14:tracePt t="74077" x="8656638" y="4991100"/>
          <p14:tracePt t="74086" x="8739188" y="4991100"/>
          <p14:tracePt t="74093" x="8829675" y="4991100"/>
          <p14:tracePt t="74103" x="8904288" y="4991100"/>
          <p14:tracePt t="74109" x="8994775" y="4991100"/>
          <p14:tracePt t="74121" x="9061450" y="4991100"/>
          <p14:tracePt t="74125" x="9118600" y="4991100"/>
          <p14:tracePt t="74293" x="9118600" y="5048250"/>
          <p14:tracePt t="74301" x="9094788" y="5073650"/>
          <p14:tracePt t="74309" x="9069388" y="5081588"/>
          <p14:tracePt t="74320" x="9053513" y="5081588"/>
          <p14:tracePt t="74325" x="9028113" y="5089525"/>
          <p14:tracePt t="74333" x="8986838" y="5097463"/>
          <p14:tracePt t="74341" x="8929688" y="5114925"/>
          <p14:tracePt t="74349" x="8837613" y="5130800"/>
          <p14:tracePt t="74357" x="8755063" y="5156200"/>
          <p14:tracePt t="74365" x="8631238" y="5164138"/>
          <p14:tracePt t="74373" x="8516938" y="5189538"/>
          <p14:tracePt t="74381" x="8367713" y="5197475"/>
          <p14:tracePt t="74390" x="8210550" y="5197475"/>
          <p14:tracePt t="74397" x="8053388" y="5197475"/>
          <p14:tracePt t="74406" x="7888288" y="5197475"/>
          <p14:tracePt t="74413" x="7731125" y="5197475"/>
          <p14:tracePt t="74423" x="7573963" y="5197475"/>
          <p14:tracePt t="74430" x="7450138" y="5197475"/>
          <p14:tracePt t="74440" x="7359650" y="5197475"/>
          <p14:tracePt t="74445" x="7269163" y="5197475"/>
          <p14:tracePt t="74455" x="7194550" y="5197475"/>
          <p14:tracePt t="74461" x="7096125" y="5197475"/>
          <p14:tracePt t="74471" x="6996113" y="5197475"/>
          <p14:tracePt t="74477" x="6897688" y="5197475"/>
          <p14:tracePt t="74487" x="6797675" y="5197475"/>
          <p14:tracePt t="74493" x="6699250" y="5197475"/>
          <p14:tracePt t="74504" x="6608763" y="5197475"/>
          <p14:tracePt t="74509" x="6508750" y="5197475"/>
          <p14:tracePt t="74520" x="6402388" y="5197475"/>
          <p14:tracePt t="74525" x="6302375" y="5197475"/>
          <p14:tracePt t="74533" x="6194425" y="5197475"/>
          <p14:tracePt t="74541" x="6080125" y="5197475"/>
          <p14:tracePt t="74549" x="5938838" y="5197475"/>
          <p14:tracePt t="74558" x="5799138" y="5197475"/>
          <p14:tracePt t="74565" x="5699125" y="5197475"/>
          <p14:tracePt t="74573" x="5600700" y="5189538"/>
          <p14:tracePt t="74581" x="5500688" y="5164138"/>
          <p14:tracePt t="74589" x="5427663" y="5148263"/>
          <p14:tracePt t="74597" x="5353050" y="5130800"/>
          <p14:tracePt t="74605" x="5278438" y="5122863"/>
          <p14:tracePt t="74613" x="5195888" y="5106988"/>
          <p14:tracePt t="74622" x="5095875" y="5073650"/>
          <p14:tracePt t="74629" x="5005388" y="5040313"/>
          <p14:tracePt t="74638" x="4914900" y="5014913"/>
          <p14:tracePt t="74645" x="4824413" y="4991100"/>
          <p14:tracePt t="74654" x="4765675" y="4973638"/>
          <p14:tracePt t="74661" x="4732338" y="4957763"/>
          <p14:tracePt t="74671" x="4716463" y="4940300"/>
          <p14:tracePt t="74677" x="4700588" y="4924425"/>
          <p14:tracePt t="74693" x="4700588" y="4908550"/>
          <p14:tracePt t="74703" x="4700588" y="4891088"/>
          <p14:tracePt t="74709" x="4700588" y="4867275"/>
          <p14:tracePt t="74720" x="4700588" y="4826000"/>
          <p14:tracePt t="74725" x="4724400" y="4775200"/>
          <p14:tracePt t="74734" x="4757738" y="4725988"/>
          <p14:tracePt t="74741" x="4799013" y="4660900"/>
          <p14:tracePt t="74749" x="4840288" y="4602163"/>
          <p14:tracePt t="74757" x="4873625" y="4545013"/>
          <p14:tracePt t="74765" x="4906963" y="4486275"/>
          <p14:tracePt t="74773" x="4940300" y="4437063"/>
          <p14:tracePt t="74781" x="4956175" y="4387850"/>
          <p14:tracePt t="74791" x="4981575" y="4338638"/>
          <p14:tracePt t="74797" x="5013325" y="4287838"/>
          <p14:tracePt t="74806" x="5054600" y="4230688"/>
          <p14:tracePt t="74813" x="5087938" y="4181475"/>
          <p14:tracePt t="74822" x="5105400" y="4140200"/>
          <p14:tracePt t="74829" x="5121275" y="4114800"/>
          <p14:tracePt t="74838" x="5146675" y="4081463"/>
          <p14:tracePt t="74845" x="5154613" y="4057650"/>
          <p14:tracePt t="74854" x="5178425" y="4024313"/>
          <p14:tracePt t="74861" x="5203825" y="3990975"/>
          <p14:tracePt t="74871" x="5219700" y="3957638"/>
          <p14:tracePt t="74877" x="5237163" y="3949700"/>
          <p14:tracePt t="74886" x="5237163" y="3941763"/>
          <p14:tracePt t="74893" x="5253038" y="3924300"/>
          <p14:tracePt t="74904" x="5278438" y="3908425"/>
          <p14:tracePt t="74909" x="5319713" y="3883025"/>
          <p14:tracePt t="74917" x="5368925" y="3859213"/>
          <p14:tracePt t="74925" x="5410200" y="3825875"/>
          <p14:tracePt t="74933" x="5451475" y="3808413"/>
          <p14:tracePt t="74942" x="5468938" y="3800475"/>
          <p14:tracePt t="74949" x="5500688" y="3792538"/>
          <p14:tracePt t="74957" x="5518150" y="3776663"/>
          <p14:tracePt t="74965" x="5534025" y="3767138"/>
          <p14:tracePt t="74974" x="5541963" y="3759200"/>
          <p14:tracePt t="74981" x="5559425" y="3759200"/>
          <p14:tracePt t="74997" x="5559425" y="3751263"/>
          <p14:tracePt t="75053" x="5567363" y="3751263"/>
          <p14:tracePt t="75221" x="5575300" y="3751263"/>
          <p14:tracePt t="75277" x="5583238" y="3751263"/>
          <p14:tracePt t="75285" x="5583238" y="3743325"/>
          <p14:tracePt t="75293" x="5592763" y="3735388"/>
          <p14:tracePt t="75317" x="5600700" y="3735388"/>
          <p14:tracePt t="75349" x="5608638" y="3725863"/>
          <p14:tracePt t="75469" x="5600700" y="3725863"/>
          <p14:tracePt t="75477" x="5575300" y="3725863"/>
          <p14:tracePt t="75486" x="5541963" y="3725863"/>
          <p14:tracePt t="75493" x="5518150" y="3725863"/>
          <p14:tracePt t="75504" x="5492750" y="3725863"/>
          <p14:tracePt t="75509" x="5476875" y="3725863"/>
          <p14:tracePt t="75517" x="5435600" y="3725863"/>
          <p14:tracePt t="75525" x="5402263" y="3725863"/>
          <p14:tracePt t="75533" x="5368925" y="3725863"/>
          <p14:tracePt t="75541" x="5345113" y="3725863"/>
          <p14:tracePt t="75549" x="5319713" y="3725863"/>
          <p14:tracePt t="75557" x="5286375" y="3725863"/>
          <p14:tracePt t="75565" x="5253038" y="3725863"/>
          <p14:tracePt t="75573" x="5237163" y="3725863"/>
          <p14:tracePt t="75581" x="5229225" y="3725863"/>
          <p14:tracePt t="75590" x="5219700" y="3725863"/>
          <p14:tracePt t="75606" x="5211763" y="3725863"/>
          <p14:tracePt t="75613" x="5203825" y="3725863"/>
          <p14:tracePt t="75623" x="5187950" y="3725863"/>
          <p14:tracePt t="75629" x="5170488" y="3725863"/>
          <p14:tracePt t="75639" x="5146675" y="3725863"/>
          <p14:tracePt t="75645" x="5129213" y="3725863"/>
          <p14:tracePt t="75655" x="5113338" y="3725863"/>
          <p14:tracePt t="75717" x="5105400" y="3725863"/>
          <p14:tracePt t="75725" x="5087938" y="3725863"/>
          <p14:tracePt t="75733" x="5080000" y="3725863"/>
          <p14:tracePt t="75741" x="5054600" y="3725863"/>
          <p14:tracePt t="75749" x="5046663" y="3725863"/>
          <p14:tracePt t="75757" x="5030788" y="3725863"/>
          <p14:tracePt t="75773" x="5005388" y="3717925"/>
          <p14:tracePt t="75781" x="4989513" y="3702050"/>
          <p14:tracePt t="75797" x="4956175" y="3694113"/>
          <p14:tracePt t="75807" x="4940300" y="3684588"/>
          <p14:tracePt t="75813" x="4940300" y="3676650"/>
          <p14:tracePt t="75933" x="4930775" y="3668713"/>
          <p14:tracePt t="77325" x="4930775" y="3676650"/>
          <p14:tracePt t="77333" x="4922838" y="3694113"/>
          <p14:tracePt t="77341" x="4922838" y="3717925"/>
          <p14:tracePt t="77349" x="4906963" y="3759200"/>
          <p14:tracePt t="77358" x="4899025" y="3776663"/>
          <p14:tracePt t="77365" x="4889500" y="3800475"/>
          <p14:tracePt t="77375" x="4873625" y="3841750"/>
          <p14:tracePt t="77381" x="4865688" y="3859213"/>
          <p14:tracePt t="77390" x="4857750" y="3875088"/>
          <p14:tracePt t="77397" x="4848225" y="3890963"/>
          <p14:tracePt t="77407" x="4832350" y="3924300"/>
          <p14:tracePt t="77413" x="4824413" y="3957638"/>
          <p14:tracePt t="77423" x="4806950" y="3990975"/>
          <p14:tracePt t="77430" x="4799013" y="4040188"/>
          <p14:tracePt t="77439" x="4791075" y="4089400"/>
          <p14:tracePt t="77445" x="4791075" y="4130675"/>
          <p14:tracePt t="77456" x="4783138" y="4171950"/>
          <p14:tracePt t="77461" x="4773613" y="4213225"/>
          <p14:tracePt t="77473" x="4765675" y="4264025"/>
          <p14:tracePt t="77477" x="4757738" y="4297363"/>
          <p14:tracePt t="77485" x="4741863" y="4354513"/>
          <p14:tracePt t="77493" x="4732338" y="4403725"/>
          <p14:tracePt t="77501" x="4724400" y="4470400"/>
          <p14:tracePt t="77509" x="4716463" y="4519613"/>
          <p14:tracePt t="77517" x="4700588" y="4576763"/>
          <p14:tracePt t="77525" x="4691063" y="4627563"/>
          <p14:tracePt t="77533" x="4691063" y="4684713"/>
          <p14:tracePt t="77541" x="4691063" y="4743450"/>
          <p14:tracePt t="77549" x="4683125" y="4800600"/>
          <p14:tracePt t="77558" x="4683125" y="4867275"/>
          <p14:tracePt t="77565" x="4683125" y="4932363"/>
          <p14:tracePt t="77575" x="4675188" y="4991100"/>
          <p14:tracePt t="77581" x="4667250" y="5056188"/>
          <p14:tracePt t="77590" x="4667250" y="5114925"/>
          <p14:tracePt t="77597" x="4659313" y="5180013"/>
          <p14:tracePt t="77607" x="4649788" y="5238750"/>
          <p14:tracePt t="77613" x="4641850" y="5313363"/>
          <p14:tracePt t="77622" x="4633913" y="5395913"/>
          <p14:tracePt t="77629" x="4633913" y="5478463"/>
          <p14:tracePt t="77638" x="4633913" y="5576888"/>
          <p14:tracePt t="77646" x="4633913" y="5651500"/>
          <p14:tracePt t="77656" x="4633913" y="5741988"/>
          <p14:tracePt t="77661" x="4633913" y="5834063"/>
          <p14:tracePt t="77669" x="4633913" y="5916613"/>
          <p14:tracePt t="77677" x="4633913" y="5999163"/>
          <p14:tracePt t="77685" x="4649788" y="6064250"/>
          <p14:tracePt t="77693" x="4667250" y="6122988"/>
          <p14:tracePt t="77701" x="4675188" y="6180138"/>
          <p14:tracePt t="77709" x="4683125" y="6229350"/>
          <p14:tracePt t="77717" x="4708525" y="6270625"/>
          <p14:tracePt t="77725" x="4724400" y="6303963"/>
          <p14:tracePt t="77733" x="4732338" y="6329363"/>
          <p14:tracePt t="77743" x="4741863" y="6337300"/>
          <p14:tracePt t="77749" x="4749800" y="6354763"/>
          <p14:tracePt t="77759" x="4765675" y="6362700"/>
          <p14:tracePt t="77765" x="4773613" y="6378575"/>
          <p14:tracePt t="77853" x="4783138" y="6378575"/>
          <p14:tracePt t="77893" x="4791075" y="6378575"/>
          <p14:tracePt t="77901" x="4799013" y="6378575"/>
          <p14:tracePt t="77909" x="4824413" y="6370638"/>
          <p14:tracePt t="77917" x="4840288" y="6370638"/>
          <p14:tracePt t="77925" x="4865688" y="6354763"/>
          <p14:tracePt t="77933" x="4881563" y="6345238"/>
          <p14:tracePt t="77942" x="4899025" y="6321425"/>
          <p14:tracePt t="77949" x="4922838" y="6311900"/>
          <p14:tracePt t="77959" x="4948238" y="6311900"/>
          <p14:tracePt t="77965" x="4956175" y="6311900"/>
          <p14:tracePt t="77975" x="4972050" y="6296025"/>
          <p14:tracePt t="77981" x="4981575" y="6280150"/>
          <p14:tracePt t="77991" x="5005388" y="6254750"/>
          <p14:tracePt t="77997" x="5022850" y="6238875"/>
          <p14:tracePt t="78007" x="5030788" y="6205538"/>
          <p14:tracePt t="78013" x="5054600" y="6188075"/>
          <p14:tracePt t="78023" x="5080000" y="6156325"/>
          <p14:tracePt t="78029" x="5080000" y="6138863"/>
          <p14:tracePt t="78039" x="5095875" y="6130925"/>
          <p14:tracePt t="78045" x="5105400" y="6115050"/>
          <p14:tracePt t="78056" x="5113338" y="6105525"/>
          <p14:tracePt t="78069" x="5113338" y="6097588"/>
          <p14:tracePt t="78086" x="5113338" y="6089650"/>
          <p14:tracePt t="78365" x="5113338" y="6081713"/>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17468EF-A39A-482B-829D-B29AE19E0E37}"/>
                  </a:ext>
                </a:extLst>
              </p:cNvPr>
              <p:cNvSpPr txBox="1"/>
              <p:nvPr/>
            </p:nvSpPr>
            <p:spPr>
              <a:xfrm>
                <a:off x="169333" y="1798990"/>
                <a:ext cx="8737600" cy="6677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Since the reservoir is much larger than the system </a:t>
                </a: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𝐸</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𝑖</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𝐸</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𝑠𝑢𝑝𝑒𝑟</m:t>
                        </m:r>
                      </m:sub>
                    </m:sSub>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and </a:t>
                </a: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𝑁</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𝑖</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𝑁</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𝑠𝑢𝑝𝑒𝑟</m:t>
                        </m:r>
                      </m:sub>
                    </m:sSub>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we expand the function in the exponent to the first order in Taylor series: </a:t>
                </a:r>
                <a:endParaRPr kumimoji="0" lang="sk-SK"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mc:Choice>
        <mc:Fallback xmlns="">
          <p:sp>
            <p:nvSpPr>
              <p:cNvPr id="16" name="TextBox 15">
                <a:extLst>
                  <a:ext uri="{FF2B5EF4-FFF2-40B4-BE49-F238E27FC236}">
                    <a16:creationId xmlns:a16="http://schemas.microsoft.com/office/drawing/2014/main" id="{117468EF-A39A-482B-829D-B29AE19E0E37}"/>
                  </a:ext>
                </a:extLst>
              </p:cNvPr>
              <p:cNvSpPr txBox="1">
                <a:spLocks noRot="1" noChangeAspect="1" noMove="1" noResize="1" noEditPoints="1" noAdjustHandles="1" noChangeArrowheads="1" noChangeShapeType="1" noTextEdit="1"/>
              </p:cNvSpPr>
              <p:nvPr/>
            </p:nvSpPr>
            <p:spPr>
              <a:xfrm>
                <a:off x="169333" y="1798990"/>
                <a:ext cx="8737600" cy="667747"/>
              </a:xfrm>
              <a:prstGeom prst="rect">
                <a:avLst/>
              </a:prstGeom>
              <a:blipFill>
                <a:blip r:embed="rId8"/>
                <a:stretch>
                  <a:fillRect l="-628" t="-3636" r="-977" b="-13636"/>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63F79B65-FA30-45A5-9ECC-701312BBFCDB}"/>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337589" y="2516670"/>
            <a:ext cx="8195310" cy="588074"/>
          </a:xfrm>
          <a:prstGeom prst="rect">
            <a:avLst/>
          </a:prstGeom>
        </p:spPr>
      </p:pic>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9FE204F6-4084-445D-B7D0-C9651350CA24}"/>
                  </a:ext>
                </a:extLst>
              </p:cNvPr>
              <p:cNvSpPr txBox="1"/>
              <p:nvPr/>
            </p:nvSpPr>
            <p:spPr>
              <a:xfrm>
                <a:off x="169333" y="3163896"/>
                <a:ext cx="8579555" cy="4995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Using the formulas </a:t>
                </a:r>
                <a14:m>
                  <m:oMath xmlns:m="http://schemas.openxmlformats.org/officeDocument/2006/math">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𝑆</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𝐸</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1</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𝑇</m:t>
                        </m:r>
                      </m:den>
                    </m:f>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 </a:t>
                </a:r>
                <a14:m>
                  <m:oMath xmlns:m="http://schemas.openxmlformats.org/officeDocument/2006/math">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𝑆</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𝑁</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𝜇</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𝑇</m:t>
                        </m:r>
                      </m:den>
                    </m:f>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we get</a:t>
                </a:r>
                <a:endParaRPr kumimoji="0" lang="sk-SK"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mc:Choice>
        <mc:Fallback xmlns="">
          <p:sp>
            <p:nvSpPr>
              <p:cNvPr id="32" name="TextBox 31">
                <a:extLst>
                  <a:ext uri="{FF2B5EF4-FFF2-40B4-BE49-F238E27FC236}">
                    <a16:creationId xmlns:a16="http://schemas.microsoft.com/office/drawing/2014/main" id="{9FE204F6-4084-445D-B7D0-C9651350CA24}"/>
                  </a:ext>
                </a:extLst>
              </p:cNvPr>
              <p:cNvSpPr txBox="1">
                <a:spLocks noRot="1" noChangeAspect="1" noMove="1" noResize="1" noEditPoints="1" noAdjustHandles="1" noChangeArrowheads="1" noChangeShapeType="1" noTextEdit="1"/>
              </p:cNvSpPr>
              <p:nvPr/>
            </p:nvSpPr>
            <p:spPr>
              <a:xfrm>
                <a:off x="169333" y="3163896"/>
                <a:ext cx="8579555" cy="499560"/>
              </a:xfrm>
              <a:prstGeom prst="rect">
                <a:avLst/>
              </a:prstGeom>
              <a:blipFill>
                <a:blip r:embed="rId10"/>
                <a:stretch>
                  <a:fillRect l="-640" b="-7317"/>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E98BE536-C61B-4177-9A02-50ACFFE11391}"/>
              </a:ext>
            </a:extLst>
          </p:cNvPr>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1059279" y="3766263"/>
            <a:ext cx="6125909" cy="769811"/>
          </a:xfrm>
          <a:prstGeom prst="rect">
            <a:avLst/>
          </a:prstGeom>
        </p:spPr>
      </p:pic>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E20B775F-8860-4C2A-9E4A-930AE2885C49}"/>
                  </a:ext>
                </a:extLst>
              </p:cNvPr>
              <p:cNvSpPr txBox="1"/>
              <p:nvPr/>
            </p:nvSpPr>
            <p:spPr>
              <a:xfrm>
                <a:off x="130526" y="4705310"/>
                <a:ext cx="85908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The factor in front of the sum “does not feel” the system at all neither it feels what quantity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𝐴</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we are interested in, it is just a constant. It is in fact a normalization constant.</a:t>
                </a:r>
                <a:endParaRPr kumimoji="0" lang="sk-SK"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mc:Choice>
        <mc:Fallback xmlns="">
          <p:sp>
            <p:nvSpPr>
              <p:cNvPr id="38" name="TextBox 37">
                <a:extLst>
                  <a:ext uri="{FF2B5EF4-FFF2-40B4-BE49-F238E27FC236}">
                    <a16:creationId xmlns:a16="http://schemas.microsoft.com/office/drawing/2014/main" id="{E20B775F-8860-4C2A-9E4A-930AE2885C49}"/>
                  </a:ext>
                </a:extLst>
              </p:cNvPr>
              <p:cNvSpPr txBox="1">
                <a:spLocks noRot="1" noChangeAspect="1" noMove="1" noResize="1" noEditPoints="1" noAdjustHandles="1" noChangeArrowheads="1" noChangeShapeType="1" noTextEdit="1"/>
              </p:cNvSpPr>
              <p:nvPr/>
            </p:nvSpPr>
            <p:spPr>
              <a:xfrm>
                <a:off x="130526" y="4705310"/>
                <a:ext cx="8590844" cy="646331"/>
              </a:xfrm>
              <a:prstGeom prst="rect">
                <a:avLst/>
              </a:prstGeom>
              <a:blipFill>
                <a:blip r:embed="rId12"/>
                <a:stretch>
                  <a:fillRect l="-567" t="-5660" b="-14151"/>
                </a:stretch>
              </a:blipFill>
            </p:spPr>
            <p:txBody>
              <a:bodyPr/>
              <a:lstStyle/>
              <a:p>
                <a:r>
                  <a:rPr lang="en-US">
                    <a:noFill/>
                  </a:rPr>
                  <a:t> </a:t>
                </a:r>
              </a:p>
            </p:txBody>
          </p:sp>
        </mc:Fallback>
      </mc:AlternateContent>
      <p:pic>
        <p:nvPicPr>
          <p:cNvPr id="28" name="Picture 27">
            <a:extLst>
              <a:ext uri="{FF2B5EF4-FFF2-40B4-BE49-F238E27FC236}">
                <a16:creationId xmlns:a16="http://schemas.microsoft.com/office/drawing/2014/main" id="{EE9D9343-8F34-42A4-8768-E7ABA41E01D5}"/>
              </a:ext>
            </a:extLst>
          </p:cNvPr>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2669825" y="5537203"/>
            <a:ext cx="3783429" cy="581143"/>
          </a:xfrm>
          <a:prstGeom prst="rect">
            <a:avLst/>
          </a:prstGeom>
        </p:spPr>
      </p:pic>
      <p:sp>
        <p:nvSpPr>
          <p:cNvPr id="13" name="TextBox 12">
            <a:extLst>
              <a:ext uri="{FF2B5EF4-FFF2-40B4-BE49-F238E27FC236}">
                <a16:creationId xmlns:a16="http://schemas.microsoft.com/office/drawing/2014/main" id="{ABBE6AC2-9CE2-45FA-B4AC-FB677CCC0C39}"/>
              </a:ext>
            </a:extLst>
          </p:cNvPr>
          <p:cNvSpPr txBox="1"/>
          <p:nvPr/>
        </p:nvSpPr>
        <p:spPr>
          <a:xfrm>
            <a:off x="1998133" y="428978"/>
            <a:ext cx="5080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Grand canonical ensemble</a:t>
            </a:r>
            <a:endParaRPr kumimoji="0" lang="sk-SK" sz="3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4" name="Picture 3">
            <a:extLst>
              <a:ext uri="{FF2B5EF4-FFF2-40B4-BE49-F238E27FC236}">
                <a16:creationId xmlns:a16="http://schemas.microsoft.com/office/drawing/2014/main" id="{B26ABE89-F86F-453B-80DB-EAA7937BBB9E}"/>
              </a:ext>
            </a:extLst>
          </p:cNvPr>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618874" y="1195331"/>
            <a:ext cx="7132320" cy="577787"/>
          </a:xfrm>
          <a:prstGeom prst="rect">
            <a:avLst/>
          </a:prstGeom>
        </p:spPr>
      </p:pic>
      <p:sp>
        <p:nvSpPr>
          <p:cNvPr id="2" name="Slide Number Placeholder 1">
            <a:extLst>
              <a:ext uri="{FF2B5EF4-FFF2-40B4-BE49-F238E27FC236}">
                <a16:creationId xmlns:a16="http://schemas.microsoft.com/office/drawing/2014/main" id="{6E9FCF3E-9627-4BC3-B86D-2EB8FA4F465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CE0CA2-1A48-4B23-8A77-1A9F640E54E6}" type="slidenum">
              <a:rPr kumimoji="0" lang="sk-S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k-S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Audio 2">
            <a:hlinkClick r:id="" action="ppaction://media"/>
            <a:extLst>
              <a:ext uri="{FF2B5EF4-FFF2-40B4-BE49-F238E27FC236}">
                <a16:creationId xmlns:a16="http://schemas.microsoft.com/office/drawing/2014/main" id="{6A54AEA0-4795-4D92-8C27-B03772301097}"/>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62650461"/>
      </p:ext>
    </p:extLst>
  </p:cSld>
  <p:clrMapOvr>
    <a:masterClrMapping/>
  </p:clrMapOvr>
  <mc:AlternateContent xmlns:mc="http://schemas.openxmlformats.org/markup-compatibility/2006">
    <mc:Choice xmlns:p14="http://schemas.microsoft.com/office/powerpoint/2010/main" Requires="p14">
      <p:transition spd="slow" p14:dur="2000" advTm="37655"/>
    </mc:Choice>
    <mc:Fallback>
      <p:transition spd="slow" advTm="37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905" x="5137150" y="6081713"/>
          <p14:tracePt t="917" x="5178425" y="6081713"/>
          <p14:tracePt t="921" x="5195888" y="6081713"/>
          <p14:tracePt t="929" x="5229225" y="6081713"/>
          <p14:tracePt t="937" x="5302250" y="6081713"/>
          <p14:tracePt t="945" x="5376863" y="6081713"/>
          <p14:tracePt t="953" x="5468938" y="6081713"/>
          <p14:tracePt t="961" x="5534025" y="6089650"/>
          <p14:tracePt t="970" x="5583238" y="6115050"/>
          <p14:tracePt t="977" x="5592763" y="6122988"/>
          <p14:tracePt t="1002" x="5567363" y="6122988"/>
          <p14:tracePt t="1009" x="5510213" y="6122988"/>
          <p14:tracePt t="1019" x="5418138" y="6105525"/>
          <p14:tracePt t="1025" x="5327650" y="6081713"/>
          <p14:tracePt t="1035" x="5237163" y="6048375"/>
          <p14:tracePt t="1041" x="5178425" y="6015038"/>
          <p14:tracePt t="1051" x="5121275" y="5965825"/>
          <p14:tracePt t="1057" x="5080000" y="5932488"/>
          <p14:tracePt t="1068" x="5038725" y="5907088"/>
          <p14:tracePt t="1073" x="5030788" y="5891213"/>
          <p14:tracePt t="1083" x="5005388" y="5875338"/>
          <p14:tracePt t="1089" x="4997450" y="5849938"/>
          <p14:tracePt t="1101" x="4972050" y="5816600"/>
          <p14:tracePt t="1105" x="4930775" y="5775325"/>
          <p14:tracePt t="1113" x="4881563" y="5734050"/>
          <p14:tracePt t="1121" x="4832350" y="5684838"/>
          <p14:tracePt t="1128" x="4783138" y="5635625"/>
          <p14:tracePt t="1136" x="4724400" y="5576888"/>
          <p14:tracePt t="1145" x="4691063" y="5543550"/>
          <p14:tracePt t="1152" x="4641850" y="5478463"/>
          <p14:tracePt t="1160" x="4592638" y="5419725"/>
          <p14:tracePt t="1169" x="4551363" y="5354638"/>
          <p14:tracePt t="1177" x="4518025" y="5303838"/>
          <p14:tracePt t="1185" x="4494213" y="5272088"/>
          <p14:tracePt t="1193" x="4494213" y="5254625"/>
          <p14:tracePt t="1202" x="4494213" y="5230813"/>
          <p14:tracePt t="1208" x="4494213" y="5197475"/>
          <p14:tracePt t="1218" x="4494213" y="5180013"/>
          <p14:tracePt t="1224" x="4494213" y="5148263"/>
          <p14:tracePt t="1234" x="4502150" y="5138738"/>
          <p14:tracePt t="1240" x="4510088" y="5106988"/>
          <p14:tracePt t="1250" x="4510088" y="5081588"/>
          <p14:tracePt t="1256" x="4510088" y="5040313"/>
          <p14:tracePt t="1266" x="4518025" y="4999038"/>
          <p14:tracePt t="1273" x="4543425" y="4949825"/>
          <p14:tracePt t="1282" x="4584700" y="4908550"/>
          <p14:tracePt t="1288" x="4600575" y="4883150"/>
          <p14:tracePt t="1298" x="4649788" y="4826000"/>
          <p14:tracePt t="1305" x="4708525" y="4743450"/>
          <p14:tracePt t="1313" x="4791075" y="4643438"/>
          <p14:tracePt t="1321" x="4873625" y="4527550"/>
          <p14:tracePt t="1330" x="4956175" y="4445000"/>
          <p14:tracePt t="1338" x="5030788" y="4346575"/>
          <p14:tracePt t="1345" x="5087938" y="4264025"/>
          <p14:tracePt t="1353" x="5137150" y="4189413"/>
          <p14:tracePt t="1361" x="5178425" y="4114800"/>
          <p14:tracePt t="1370" x="5219700" y="4057650"/>
          <p14:tracePt t="1377" x="5245100" y="3998913"/>
          <p14:tracePt t="1387" x="5260975" y="3949700"/>
          <p14:tracePt t="1393" x="5270500" y="3900488"/>
          <p14:tracePt t="1402" x="5278438" y="3867150"/>
          <p14:tracePt t="1409" x="5286375" y="3817938"/>
          <p14:tracePt t="1419" x="5286375" y="3784600"/>
          <p14:tracePt t="1425" x="5302250" y="3743325"/>
          <p14:tracePt t="1434" x="5319713" y="3702050"/>
          <p14:tracePt t="1441" x="5327650" y="3660775"/>
          <p14:tracePt t="1451" x="5345113" y="3627438"/>
          <p14:tracePt t="1457" x="5353050" y="3568700"/>
          <p14:tracePt t="1467" x="5360988" y="3519488"/>
          <p14:tracePt t="1473" x="5368925" y="3454400"/>
          <p14:tracePt t="1484" x="5386388" y="3362325"/>
          <p14:tracePt t="1489" x="5402263" y="3255963"/>
          <p14:tracePt t="1500" x="5451475" y="3140075"/>
          <p14:tracePt t="1505" x="5492750" y="3032125"/>
          <p14:tracePt t="1514" x="5534025" y="2933700"/>
          <p14:tracePt t="1521" x="5575300" y="2841625"/>
          <p14:tracePt t="1529" x="5608638" y="2768600"/>
          <p14:tracePt t="1537" x="5634038" y="2727325"/>
          <p14:tracePt t="1546" x="5641975" y="2686050"/>
          <p14:tracePt t="1553" x="5649913" y="2652713"/>
          <p14:tracePt t="1561" x="5649913" y="2644775"/>
          <p14:tracePt t="1570" x="5649913" y="2627313"/>
          <p14:tracePt t="1586" x="5649913" y="2619375"/>
          <p14:tracePt t="1619" x="5649913" y="2611438"/>
          <p14:tracePt t="1625" x="5649913" y="2603500"/>
          <p14:tracePt t="1635" x="5649913" y="2593975"/>
          <p14:tracePt t="1641" x="5649913" y="2544763"/>
          <p14:tracePt t="1651" x="5657850" y="2528888"/>
          <p14:tracePt t="1657" x="5665788" y="2503488"/>
          <p14:tracePt t="1666" x="5665788" y="2470150"/>
          <p14:tracePt t="1673" x="5665788" y="2446338"/>
          <p14:tracePt t="1685" x="5665788" y="2428875"/>
          <p14:tracePt t="1689" x="5665788" y="2405063"/>
          <p14:tracePt t="1697" x="5665788" y="2395538"/>
          <p14:tracePt t="1705" x="5665788" y="2379663"/>
          <p14:tracePt t="1713" x="5665788" y="2371725"/>
          <p14:tracePt t="1721" x="5665788" y="2363788"/>
          <p14:tracePt t="1761" x="5665788" y="2354263"/>
          <p14:tracePt t="1770" x="5675313" y="2346325"/>
          <p14:tracePt t="1777" x="5675313" y="2312988"/>
          <p14:tracePt t="1786" x="5699125" y="2281238"/>
          <p14:tracePt t="1793" x="5707063" y="2239963"/>
          <p14:tracePt t="1803" x="5716588" y="2222500"/>
          <p14:tracePt t="1809" x="5740400" y="2214563"/>
          <p14:tracePt t="1819" x="5757863" y="2197100"/>
          <p14:tracePt t="1835" x="5765800" y="2197100"/>
          <p14:tracePt t="1873" x="5765800" y="2189163"/>
          <p14:tracePt t="1889" x="5773738" y="2181225"/>
          <p14:tracePt t="1897" x="5781675" y="2165350"/>
          <p14:tracePt t="1905" x="5789613" y="2139950"/>
          <p14:tracePt t="1913" x="5799138" y="2114550"/>
          <p14:tracePt t="1921" x="5807075" y="2106613"/>
          <p14:tracePt t="1929" x="5815013" y="2090738"/>
          <p14:tracePt t="1937" x="5830888" y="2073275"/>
          <p14:tracePt t="1945" x="5830888" y="2057400"/>
          <p14:tracePt t="1953" x="5830888" y="2041525"/>
          <p14:tracePt t="1970" x="5830888" y="2032000"/>
          <p14:tracePt t="1977" x="5840413" y="2024063"/>
          <p14:tracePt t="1993" x="5840413" y="2016125"/>
          <p14:tracePt t="2003" x="5840413" y="2008188"/>
          <p14:tracePt t="2035" x="5840413" y="2000250"/>
          <p14:tracePt t="2049" x="5840413" y="1990725"/>
          <p14:tracePt t="2057" x="5840413" y="1974850"/>
          <p14:tracePt t="2067" x="5856288" y="1933575"/>
          <p14:tracePt t="2073" x="5864225" y="1892300"/>
          <p14:tracePt t="2084" x="5864225" y="1884363"/>
          <p14:tracePt t="2089" x="5873750" y="1858963"/>
          <p14:tracePt t="2097" x="5873750" y="1851025"/>
          <p14:tracePt t="2441" x="5889625" y="1851025"/>
          <p14:tracePt t="2450" x="5897563" y="1851025"/>
          <p14:tracePt t="2457" x="5905500" y="1851025"/>
          <p14:tracePt t="2466" x="5922963" y="1851025"/>
          <p14:tracePt t="2489" x="5930900" y="1851025"/>
          <p14:tracePt t="2521" x="5915025" y="1833563"/>
          <p14:tracePt t="2529" x="5905500" y="1833563"/>
          <p14:tracePt t="2593" x="5897563" y="1833563"/>
          <p14:tracePt t="2602" x="5889625" y="1833563"/>
          <p14:tracePt t="2609" x="5873750" y="1833563"/>
          <p14:tracePt t="2618" x="5864225" y="1833563"/>
          <p14:tracePt t="2625" x="5856288" y="1833563"/>
          <p14:tracePt t="2635" x="5840413" y="1833563"/>
          <p14:tracePt t="2641" x="5815013" y="1833563"/>
          <p14:tracePt t="2657" x="5807075" y="1833563"/>
          <p14:tracePt t="2668" x="5789613" y="1833563"/>
          <p14:tracePt t="2673" x="5781675" y="1825625"/>
          <p14:tracePt t="2705" x="5765800" y="1817688"/>
          <p14:tracePt t="2713" x="5740400" y="1809750"/>
          <p14:tracePt t="2721" x="5740400" y="1801813"/>
          <p14:tracePt t="2729" x="5707063" y="1792288"/>
          <p14:tracePt t="2737" x="5691188" y="1784350"/>
          <p14:tracePt t="2745" x="5657850" y="1776413"/>
          <p14:tracePt t="2755" x="5624513" y="1768475"/>
          <p14:tracePt t="2761" x="5600700" y="1768475"/>
          <p14:tracePt t="2770" x="5575300" y="1768475"/>
          <p14:tracePt t="2777" x="5541963" y="1760538"/>
          <p14:tracePt t="2793" x="5534025" y="1760538"/>
          <p14:tracePt t="2802" x="5526088" y="1760538"/>
          <p14:tracePt t="2809" x="5510213" y="1760538"/>
          <p14:tracePt t="2819" x="5484813" y="1760538"/>
          <p14:tracePt t="2825" x="5451475" y="1751013"/>
          <p14:tracePt t="2835" x="5427663" y="1735138"/>
          <p14:tracePt t="2841" x="5402263" y="1735138"/>
          <p14:tracePt t="2850" x="5386388" y="1735138"/>
          <p14:tracePt t="2857" x="5360988" y="1735138"/>
          <p14:tracePt t="2867" x="5335588" y="1727200"/>
          <p14:tracePt t="2873" x="5327650" y="1727200"/>
          <p14:tracePt t="2886" x="5311775" y="1727200"/>
          <p14:tracePt t="2889" x="5294313" y="1727200"/>
          <p14:tracePt t="2897" x="5270500" y="1727200"/>
          <p14:tracePt t="2905" x="5237163" y="1719263"/>
          <p14:tracePt t="2913" x="5229225" y="1719263"/>
          <p14:tracePt t="2921" x="5211763" y="1709738"/>
          <p14:tracePt t="2929" x="5203825" y="1709738"/>
          <p14:tracePt t="2993" x="5203825" y="1701800"/>
          <p14:tracePt t="3003" x="5203825" y="1693863"/>
          <p14:tracePt t="3018" x="5211763" y="1685925"/>
          <p14:tracePt t="3025" x="5211763" y="1677988"/>
          <p14:tracePt t="3034" x="5229225" y="1668463"/>
          <p14:tracePt t="3097" x="5229225" y="1660525"/>
          <p14:tracePt t="3105" x="5237163" y="1660525"/>
          <p14:tracePt t="3121" x="5245100" y="1644650"/>
          <p14:tracePt t="3129" x="5253038" y="1644650"/>
          <p14:tracePt t="5273" x="5302250" y="1644650"/>
          <p14:tracePt t="5281" x="5353050" y="1644650"/>
          <p14:tracePt t="5385" x="5319713" y="1644650"/>
          <p14:tracePt t="5393" x="5302250" y="1644650"/>
          <p14:tracePt t="5402" x="5270500" y="1644650"/>
          <p14:tracePt t="5409" x="5219700" y="1644650"/>
          <p14:tracePt t="5420" x="5162550" y="1644650"/>
          <p14:tracePt t="5425" x="5129213" y="1644650"/>
          <p14:tracePt t="5433" x="5095875" y="1644650"/>
          <p14:tracePt t="5441" x="5064125" y="1644650"/>
          <p14:tracePt t="5449" x="5005388" y="1644650"/>
          <p14:tracePt t="5457" x="4930775" y="1644650"/>
          <p14:tracePt t="5465" x="4857750" y="1644650"/>
          <p14:tracePt t="5473" x="4773613" y="1660525"/>
          <p14:tracePt t="5481" x="4691063" y="1677988"/>
          <p14:tracePt t="5489" x="4618038" y="1693863"/>
          <p14:tracePt t="5497" x="4551363" y="1709738"/>
          <p14:tracePt t="5506" x="4502150" y="1727200"/>
          <p14:tracePt t="5513" x="4452938" y="1735138"/>
          <p14:tracePt t="5523" x="4419600" y="1743075"/>
          <p14:tracePt t="5561" x="4427538" y="1743075"/>
          <p14:tracePt t="5571" x="4460875" y="1743075"/>
          <p14:tracePt t="5577" x="4535488" y="1743075"/>
          <p14:tracePt t="5587" x="4633913" y="1743075"/>
          <p14:tracePt t="5594" x="4799013" y="1743075"/>
          <p14:tracePt t="5603" x="4964113" y="1743075"/>
          <p14:tracePt t="5609" x="5137150" y="1743075"/>
          <p14:tracePt t="5620" x="5278438" y="1743075"/>
          <p14:tracePt t="5625" x="5376863" y="1743075"/>
          <p14:tracePt t="5634" x="5451475" y="1743075"/>
          <p14:tracePt t="5641" x="5526088" y="1743075"/>
          <p14:tracePt t="5649" x="5608638" y="1743075"/>
          <p14:tracePt t="5657" x="5707063" y="1743075"/>
          <p14:tracePt t="5665" x="5822950" y="1735138"/>
          <p14:tracePt t="5673" x="5964238" y="1735138"/>
          <p14:tracePt t="5681" x="6121400" y="1735138"/>
          <p14:tracePt t="5689" x="6318250" y="1735138"/>
          <p14:tracePt t="5697" x="6500813" y="1735138"/>
          <p14:tracePt t="5706" x="6707188" y="1735138"/>
          <p14:tracePt t="5713" x="6864350" y="1735138"/>
          <p14:tracePt t="5722" x="6988175" y="1735138"/>
          <p14:tracePt t="5729" x="7054850" y="1727200"/>
          <p14:tracePt t="5739" x="7062788" y="1719263"/>
          <p14:tracePt t="5745" x="7070725" y="1719263"/>
          <p14:tracePt t="5889" x="7054850" y="1719263"/>
          <p14:tracePt t="5897" x="7013575" y="1727200"/>
          <p14:tracePt t="5906" x="6996113" y="1727200"/>
          <p14:tracePt t="5913" x="6962775" y="1735138"/>
          <p14:tracePt t="5923" x="6897688" y="1735138"/>
          <p14:tracePt t="5929" x="6815138" y="1735138"/>
          <p14:tracePt t="5939" x="6740525" y="1735138"/>
          <p14:tracePt t="5945" x="6665913" y="1735138"/>
          <p14:tracePt t="5956" x="6583363" y="1735138"/>
          <p14:tracePt t="5961" x="6516688" y="1735138"/>
          <p14:tracePt t="5971" x="6467475" y="1735138"/>
          <p14:tracePt t="5977" x="6410325" y="1735138"/>
          <p14:tracePt t="5987" x="6351588" y="1735138"/>
          <p14:tracePt t="5993" x="6286500" y="1743075"/>
          <p14:tracePt t="6004" x="6194425" y="1751013"/>
          <p14:tracePt t="6010" x="6111875" y="1760538"/>
          <p14:tracePt t="6018" x="5997575" y="1768475"/>
          <p14:tracePt t="6025" x="5889625" y="1776413"/>
          <p14:tracePt t="6034" x="5789613" y="1784350"/>
          <p14:tracePt t="6042" x="5707063" y="1792288"/>
          <p14:tracePt t="6153" x="5699125" y="1792288"/>
          <p14:tracePt t="6177" x="5699125" y="1784350"/>
          <p14:tracePt t="6185" x="5699125" y="1776413"/>
          <p14:tracePt t="6202" x="5699125" y="1760538"/>
          <p14:tracePt t="6209" x="5699125" y="1751013"/>
          <p14:tracePt t="6225" x="5707063" y="1727200"/>
          <p14:tracePt t="6233" x="5716588" y="1727200"/>
          <p14:tracePt t="6241" x="5724525" y="1709738"/>
          <p14:tracePt t="6249" x="5740400" y="1709738"/>
          <p14:tracePt t="6257" x="5748338" y="1701800"/>
          <p14:tracePt t="6265" x="5748338" y="1693863"/>
          <p14:tracePt t="6274" x="5748338" y="1685925"/>
          <p14:tracePt t="6281" x="5757863" y="1685925"/>
          <p14:tracePt t="6290" x="5765800" y="1668463"/>
          <p14:tracePt t="6313" x="5773738" y="1660525"/>
          <p14:tracePt t="6323" x="5789613" y="1652588"/>
          <p14:tracePt t="6329" x="5799138" y="1644650"/>
          <p14:tracePt t="6339" x="5807075" y="1644650"/>
          <p14:tracePt t="6345" x="5815013" y="1636713"/>
          <p14:tracePt t="6354" x="5830888" y="1627188"/>
          <p14:tracePt t="6433" x="5848350" y="1627188"/>
          <p14:tracePt t="6441" x="5856288" y="1619250"/>
          <p14:tracePt t="6457" x="5864225" y="1619250"/>
          <p14:tracePt t="6849" x="5897563" y="1619250"/>
          <p14:tracePt t="6857" x="5997575" y="1619250"/>
          <p14:tracePt t="6865" x="6103938" y="1619250"/>
          <p14:tracePt t="6874" x="6276975" y="1619250"/>
          <p14:tracePt t="6891" x="6632575" y="1619250"/>
          <p14:tracePt t="6897" x="6756400" y="1619250"/>
          <p14:tracePt t="6906" x="6864350" y="1619250"/>
          <p14:tracePt t="6913" x="6931025" y="1619250"/>
          <p14:tracePt t="6923" x="6980238" y="1619250"/>
          <p14:tracePt t="6930" x="7021513" y="1619250"/>
          <p14:tracePt t="6938" x="7029450" y="1619250"/>
          <p14:tracePt t="6945" x="7045325" y="1619250"/>
          <p14:tracePt t="6955" x="7054850" y="1619250"/>
          <p14:tracePt t="8329" x="7045325" y="1619250"/>
          <p14:tracePt t="8353" x="7029450" y="1619250"/>
          <p14:tracePt t="8361" x="7013575" y="1619250"/>
          <p14:tracePt t="8617" x="7004050" y="1619250"/>
          <p14:tracePt t="8625" x="6996113" y="1619250"/>
          <p14:tracePt t="8961" x="7013575" y="1619250"/>
          <p14:tracePt t="8969" x="7021513" y="1619250"/>
          <p14:tracePt t="8977" x="7045325" y="1619250"/>
          <p14:tracePt t="9009" x="7062788" y="1619250"/>
          <p14:tracePt t="9033" x="7078663" y="1619250"/>
          <p14:tracePt t="9041" x="7078663" y="1627188"/>
          <p14:tracePt t="9058" x="7078663" y="1644650"/>
          <p14:tracePt t="9065" x="7078663" y="1652588"/>
          <p14:tracePt t="9074" x="7086600" y="1668463"/>
          <p14:tracePt t="9081" x="7086600" y="1677988"/>
          <p14:tracePt t="9097" x="7086600" y="1693863"/>
          <p14:tracePt t="9107" x="7086600" y="1701800"/>
          <p14:tracePt t="9113" x="7086600" y="1735138"/>
          <p14:tracePt t="9129" x="7086600" y="1760538"/>
          <p14:tracePt t="9145" x="7086600" y="1784350"/>
          <p14:tracePt t="9156" x="7086600" y="1817688"/>
          <p14:tracePt t="9161" x="7086600" y="1851025"/>
          <p14:tracePt t="9169" x="7086600" y="1874838"/>
          <p14:tracePt t="9177" x="7078663" y="1917700"/>
          <p14:tracePt t="9185" x="7078663" y="1966913"/>
          <p14:tracePt t="9193" x="7054850" y="1990725"/>
          <p14:tracePt t="9201" x="7054850" y="2041525"/>
          <p14:tracePt t="9209" x="7045325" y="2065338"/>
          <p14:tracePt t="9217" x="7029450" y="2114550"/>
          <p14:tracePt t="9226" x="7004050" y="2173288"/>
          <p14:tracePt t="9233" x="6972300" y="2230438"/>
          <p14:tracePt t="9244" x="6954838" y="2289175"/>
          <p14:tracePt t="9249" x="6938963" y="2354263"/>
          <p14:tracePt t="9259" x="6913563" y="2428875"/>
          <p14:tracePt t="9265" x="6897688" y="2503488"/>
          <p14:tracePt t="9275" x="6880225" y="2586038"/>
          <p14:tracePt t="9281" x="6864350" y="2660650"/>
          <p14:tracePt t="9291" x="6856413" y="2743200"/>
          <p14:tracePt t="9297" x="6838950" y="2809875"/>
          <p14:tracePt t="9307" x="6823075" y="2900363"/>
          <p14:tracePt t="9313" x="6805613" y="2974975"/>
          <p14:tracePt t="9323" x="6797675" y="3049588"/>
          <p14:tracePt t="9329" x="6781800" y="3114675"/>
          <p14:tracePt t="9340" x="6756400" y="3205163"/>
          <p14:tracePt t="9345" x="6715125" y="3297238"/>
          <p14:tracePt t="9356" x="6691313" y="3395663"/>
          <p14:tracePt t="9361" x="6665913" y="3495675"/>
          <p14:tracePt t="9369" x="6650038" y="3578225"/>
          <p14:tracePt t="9377" x="6624638" y="3652838"/>
          <p14:tracePt t="9385" x="6599238" y="3743325"/>
          <p14:tracePt t="9393" x="6575425" y="3825875"/>
          <p14:tracePt t="9401" x="6550025" y="3883025"/>
          <p14:tracePt t="9409" x="6526213" y="3949700"/>
          <p14:tracePt t="9417" x="6508750" y="4024313"/>
          <p14:tracePt t="9426" x="6484938" y="4098925"/>
          <p14:tracePt t="9433" x="6459538" y="4171950"/>
          <p14:tracePt t="9444" x="6434138" y="4230688"/>
          <p14:tracePt t="9449" x="6410325" y="4297363"/>
          <p14:tracePt t="9459" x="6376988" y="4362450"/>
          <p14:tracePt t="9465" x="6335713" y="4429125"/>
          <p14:tracePt t="9475" x="6310313" y="4486275"/>
          <p14:tracePt t="9481" x="6269038" y="4560888"/>
          <p14:tracePt t="9490" x="6235700" y="4618038"/>
          <p14:tracePt t="9497" x="6194425" y="4676775"/>
          <p14:tracePt t="9507" x="6162675" y="4725988"/>
          <p14:tracePt t="9513" x="6121400" y="4759325"/>
          <p14:tracePt t="9522" x="6121400" y="4775200"/>
          <p14:tracePt t="9529" x="6096000" y="4800600"/>
          <p14:tracePt t="9539" x="6080125" y="4808538"/>
          <p14:tracePt t="9545" x="6080125" y="4833938"/>
          <p14:tracePt t="9553" x="6062663" y="4833938"/>
          <p14:tracePt t="9561" x="6062663" y="4841875"/>
          <p14:tracePt t="9569" x="6046788" y="4841875"/>
          <p14:tracePt t="9577" x="6046788" y="4849813"/>
          <p14:tracePt t="9585" x="6029325" y="4849813"/>
          <p14:tracePt t="9593" x="6021388" y="4849813"/>
          <p14:tracePt t="9601" x="6013450" y="4857750"/>
          <p14:tracePt t="9609" x="6005513" y="4857750"/>
          <p14:tracePt t="9617" x="5997575" y="4857750"/>
          <p14:tracePt t="9633" x="5988050" y="4857750"/>
          <p14:tracePt t="9642" x="5956300" y="4857750"/>
          <p14:tracePt t="9649" x="5905500" y="4841875"/>
          <p14:tracePt t="9659" x="5881688" y="4826000"/>
          <p14:tracePt t="9665" x="5822950" y="4808538"/>
          <p14:tracePt t="9676" x="5724525" y="4784725"/>
          <p14:tracePt t="9681" x="5616575" y="4743450"/>
          <p14:tracePt t="9692" x="5518150" y="4718050"/>
          <p14:tracePt t="9697" x="5427663" y="4692650"/>
          <p14:tracePt t="9706" x="5353050" y="4676775"/>
          <p14:tracePt t="9713" x="5278438" y="4660900"/>
          <p14:tracePt t="9722" x="5237163" y="4643438"/>
          <p14:tracePt t="9729" x="5203825" y="4627563"/>
          <p14:tracePt t="9739" x="5178425" y="4610100"/>
          <p14:tracePt t="9745" x="5154613" y="4602163"/>
          <p14:tracePt t="9753" x="5121275" y="4586288"/>
          <p14:tracePt t="9761" x="5087938" y="4552950"/>
          <p14:tracePt t="9769" x="5054600" y="4535488"/>
          <p14:tracePt t="9777" x="5030788" y="4511675"/>
          <p14:tracePt t="9785" x="4997450" y="4486275"/>
          <p14:tracePt t="9801" x="4989513" y="4478338"/>
          <p14:tracePt t="9809" x="4972050" y="4445000"/>
          <p14:tracePt t="9825" x="4964113" y="4437063"/>
          <p14:tracePt t="9849" x="4964113" y="4421188"/>
          <p14:tracePt t="9858" x="4940300" y="4395788"/>
          <p14:tracePt t="9865" x="4914900" y="4362450"/>
          <p14:tracePt t="9875" x="4906963" y="4362450"/>
          <p14:tracePt t="9881" x="4906963" y="4354513"/>
          <p14:tracePt t="9897" x="4906963" y="4346575"/>
          <p14:tracePt t="9945" x="4906963" y="4338638"/>
          <p14:tracePt t="9969" x="4906963" y="4321175"/>
          <p14:tracePt t="9978" x="4906963" y="4313238"/>
          <p14:tracePt t="9985" x="4906963" y="4297363"/>
          <p14:tracePt t="9993" x="4906963" y="4287838"/>
          <p14:tracePt t="10001" x="4906963" y="4279900"/>
          <p14:tracePt t="10009" x="4906963" y="4271963"/>
          <p14:tracePt t="10017" x="4906963" y="4264025"/>
          <p14:tracePt t="10026" x="4906963" y="4254500"/>
          <p14:tracePt t="10049" x="4906963" y="4246563"/>
          <p14:tracePt t="10065" x="4914900" y="4238625"/>
          <p14:tracePt t="10081" x="4914900" y="4230688"/>
          <p14:tracePt t="10113" x="4914900" y="4222750"/>
          <p14:tracePt t="10122" x="4922838" y="4222750"/>
          <p14:tracePt t="10138" x="4930775" y="4213225"/>
          <p14:tracePt t="11538" x="4914900" y="4230688"/>
          <p14:tracePt t="11545" x="4881563" y="4264025"/>
          <p14:tracePt t="11554" x="4840288" y="4329113"/>
          <p14:tracePt t="11561" x="4783138" y="4421188"/>
          <p14:tracePt t="11569" x="4724400" y="4527550"/>
          <p14:tracePt t="11577" x="4667250" y="4684713"/>
          <p14:tracePt t="11585" x="4592638" y="4875213"/>
          <p14:tracePt t="11595" x="4510088" y="5122863"/>
          <p14:tracePt t="11601" x="4427538" y="5354638"/>
          <p14:tracePt t="11611" x="4352925" y="5584825"/>
          <p14:tracePt t="11617" x="4254500" y="5816600"/>
          <p14:tracePt t="11627" x="4162425" y="6007100"/>
          <p14:tracePt t="11633" x="4071938" y="6197600"/>
          <p14:tracePt t="11642" x="3973513" y="6370638"/>
          <p14:tracePt t="11649" x="3873500" y="6494463"/>
          <p14:tracePt t="11660" x="3775075" y="6618288"/>
          <p14:tracePt t="11665" x="3700463" y="6708775"/>
          <p14:tracePt t="11675" x="3625850" y="6808788"/>
          <p14:tracePt t="11874" x="2940050" y="6734175"/>
          <p14:tracePt t="11881" x="2973388" y="6643688"/>
          <p14:tracePt t="11889" x="3014663" y="6551613"/>
          <p14:tracePt t="11897" x="3055938" y="6478588"/>
          <p14:tracePt t="11908" x="3114675" y="6403975"/>
          <p14:tracePt t="11913" x="3163888" y="6337300"/>
          <p14:tracePt t="11922" x="3213100" y="6280150"/>
          <p14:tracePt t="11929" x="3262313" y="6221413"/>
          <p14:tracePt t="11937" x="3303588" y="6197600"/>
          <p14:tracePt t="11945" x="3328988" y="6164263"/>
          <p14:tracePt t="11953" x="3336925" y="6156325"/>
          <p14:tracePt t="11963" x="3344863" y="6146800"/>
          <p14:tracePt t="11978" x="3344863" y="6138863"/>
          <p14:tracePt t="11985" x="3362325" y="6122988"/>
          <p14:tracePt t="11994" x="3378200" y="6105525"/>
          <p14:tracePt t="12001" x="3386138" y="6089650"/>
          <p14:tracePt t="12011" x="3403600" y="6073775"/>
          <p14:tracePt t="12017" x="3436938" y="6040438"/>
          <p14:tracePt t="12026" x="3478213" y="6022975"/>
          <p14:tracePt t="12033" x="3502025" y="6007100"/>
          <p14:tracePt t="12043" x="3527425" y="5981700"/>
          <p14:tracePt t="12049" x="3576638" y="5948363"/>
          <p14:tracePt t="12058" x="3609975" y="5916613"/>
          <p14:tracePt t="12065" x="3625850" y="5899150"/>
          <p14:tracePt t="12074" x="3667125" y="5865813"/>
          <p14:tracePt t="12081" x="3684588" y="5842000"/>
          <p14:tracePt t="12092" x="3700463" y="5824538"/>
          <p14:tracePt t="12097" x="3700463" y="5808663"/>
          <p14:tracePt t="12105" x="3725863" y="5800725"/>
          <p14:tracePt t="12113" x="3733800" y="5783263"/>
          <p14:tracePt t="12122" x="3741738" y="5783263"/>
          <p14:tracePt t="12129" x="3741738" y="5775325"/>
          <p14:tracePt t="12241" x="3741738" y="5783263"/>
          <p14:tracePt t="12249" x="3741738" y="5800725"/>
          <p14:tracePt t="12258" x="3741738" y="5808663"/>
          <p14:tracePt t="12265" x="3741738" y="5824538"/>
          <p14:tracePt t="12275" x="3725863" y="5842000"/>
          <p14:tracePt t="12281" x="3725863" y="5857875"/>
          <p14:tracePt t="12292" x="3708400" y="5875338"/>
          <p14:tracePt t="12297" x="3700463" y="5883275"/>
          <p14:tracePt t="12305" x="3659188" y="5907088"/>
          <p14:tracePt t="12313" x="3659188" y="5916613"/>
          <p14:tracePt t="12322" x="3659188" y="5932488"/>
          <p14:tracePt t="12329" x="3651250" y="5965825"/>
          <p14:tracePt t="12338" x="3633788" y="5999163"/>
          <p14:tracePt t="12345" x="3625850" y="6022975"/>
          <p14:tracePt t="12353" x="3609975" y="6040438"/>
          <p14:tracePt t="12363" x="3602038" y="6056313"/>
          <p14:tracePt t="12369" x="3592513" y="6073775"/>
          <p14:tracePt t="12385" x="3584575" y="6081713"/>
          <p14:tracePt t="12396" x="3584575" y="6089650"/>
          <p14:tracePt t="12410" x="3584575" y="6097588"/>
          <p14:tracePt t="12417" x="3576638" y="6105525"/>
          <p14:tracePt t="12427" x="3568700" y="6115050"/>
          <p14:tracePt t="12433" x="3560763" y="6130925"/>
          <p14:tracePt t="12443" x="3551238" y="6130925"/>
          <p14:tracePt t="12449" x="3551238" y="6138863"/>
          <p14:tracePt t="12465" x="3543300" y="6146800"/>
          <p14:tracePt t="12490" x="3543300" y="6156325"/>
          <p14:tracePt t="12554" x="3535363" y="6156325"/>
          <p14:tracePt t="12561" x="3527425" y="6156325"/>
          <p14:tracePt t="12625" x="3519488" y="6146800"/>
          <p14:tracePt t="12642" x="3519488" y="6138863"/>
          <p14:tracePt t="12649" x="3519488" y="6122988"/>
          <p14:tracePt t="12665" x="3519488" y="6105525"/>
          <p14:tracePt t="12673" x="3519488" y="6097588"/>
          <p14:tracePt t="12681" x="3519488" y="6089650"/>
          <p14:tracePt t="12737" x="3519488" y="6081713"/>
          <p14:tracePt t="12761" x="3519488" y="6073775"/>
          <p14:tracePt t="12785" x="3519488" y="6056313"/>
          <p14:tracePt t="12801" x="3519488" y="6048375"/>
          <p14:tracePt t="12810" x="3519488" y="6040438"/>
          <p14:tracePt t="12817" x="3519488" y="6015038"/>
          <p14:tracePt t="12827" x="3519488" y="6007100"/>
          <p14:tracePt t="12833" x="3519488" y="5981700"/>
          <p14:tracePt t="12843" x="3519488" y="5973763"/>
          <p14:tracePt t="12849" x="3527425" y="5957888"/>
          <p14:tracePt t="12876" x="3527425" y="5948363"/>
          <p14:tracePt t="12922" x="3527425" y="5940425"/>
          <p14:tracePt t="17841" x="3535363" y="5940425"/>
          <p14:tracePt t="18081" x="3527425" y="5940425"/>
          <p14:tracePt t="18089" x="3509963" y="5940425"/>
          <p14:tracePt t="18105" x="3502025" y="5940425"/>
          <p14:tracePt t="18114" x="3494088" y="5940425"/>
          <p14:tracePt t="18121" x="3486150" y="5940425"/>
          <p14:tracePt t="18177" x="3478213" y="5940425"/>
          <p14:tracePt t="18193" x="3468688" y="5940425"/>
          <p14:tracePt t="18209" x="3452813" y="5940425"/>
          <p14:tracePt t="18321" x="3419475" y="5940425"/>
          <p14:tracePt t="18473" x="3427413" y="5940425"/>
          <p14:tracePt t="18585" x="3444875" y="5932488"/>
          <p14:tracePt t="18593" x="3460750" y="5932488"/>
          <p14:tracePt t="18601" x="3486150" y="5932488"/>
          <p14:tracePt t="18609" x="3543300" y="5932488"/>
          <p14:tracePt t="18617" x="3633788" y="5932488"/>
          <p14:tracePt t="18625" x="3749675" y="5932488"/>
          <p14:tracePt t="18633" x="3890963" y="5932488"/>
          <p14:tracePt t="18641" x="4048125" y="5932488"/>
          <p14:tracePt t="18649" x="4162425" y="5932488"/>
          <p14:tracePt t="18657" x="4254500" y="5932488"/>
          <p14:tracePt t="18666" x="4329113" y="5932488"/>
          <p14:tracePt t="18673" x="4386263" y="5932488"/>
          <p14:tracePt t="18682" x="4419600" y="5932488"/>
          <p14:tracePt t="18689" x="4427538" y="5932488"/>
          <p14:tracePt t="18793" x="4435475" y="5932488"/>
          <p14:tracePt t="18897" x="4419600" y="5932488"/>
          <p14:tracePt t="19057" x="4402138" y="5916613"/>
          <p14:tracePt t="19065" x="4394200" y="5916613"/>
          <p14:tracePt t="19073" x="4386263" y="5916613"/>
          <p14:tracePt t="19082" x="4378325" y="5916613"/>
          <p14:tracePt t="19089" x="4370388" y="5916613"/>
          <p14:tracePt t="19098" x="4352925" y="5916613"/>
          <p14:tracePt t="19105" x="4344988" y="5916613"/>
          <p14:tracePt t="19137" x="4329113" y="5916613"/>
          <p14:tracePt t="19177" x="4319588" y="5916613"/>
          <p14:tracePt t="19209" x="4311650" y="5916613"/>
          <p14:tracePt t="19321" x="4303713" y="5916613"/>
          <p14:tracePt t="19337" x="4295775" y="5916613"/>
          <p14:tracePt t="20129" x="4286250" y="5916613"/>
          <p14:tracePt t="20897" x="4303713" y="5916613"/>
          <p14:tracePt t="20906" x="4311650" y="5916613"/>
          <p14:tracePt t="20921" x="4329113" y="5916613"/>
          <p14:tracePt t="20953" x="4337050" y="5916613"/>
          <p14:tracePt t="20969" x="4344988" y="5916613"/>
          <p14:tracePt t="20977" x="4352925" y="5916613"/>
          <p14:tracePt t="20985" x="4360863" y="5916613"/>
          <p14:tracePt t="20993" x="4370388" y="5916613"/>
          <p14:tracePt t="21001" x="4386263" y="5916613"/>
          <p14:tracePt t="21009" x="4394200" y="5899150"/>
          <p14:tracePt t="21018" x="4402138" y="5899150"/>
          <p14:tracePt t="21025" x="4419600" y="5899150"/>
          <p14:tracePt t="21034" x="4435475" y="5891213"/>
          <p14:tracePt t="21051" x="4452938" y="5883275"/>
          <p14:tracePt t="21057" x="4484688" y="5865813"/>
          <p14:tracePt t="21067" x="4502150" y="5865813"/>
          <p14:tracePt t="21073" x="4525963" y="5865813"/>
          <p14:tracePt t="21083" x="4559300" y="5865813"/>
          <p14:tracePt t="21089" x="4618038" y="5865813"/>
          <p14:tracePt t="21099" x="4649788" y="5865813"/>
          <p14:tracePt t="21105" x="4659313" y="5865813"/>
          <p14:tracePt t="21115" x="4683125" y="5865813"/>
          <p14:tracePt t="21121" x="4708525" y="5865813"/>
          <p14:tracePt t="21132" x="4724400" y="5865813"/>
          <p14:tracePt t="21137" x="4757738" y="5865813"/>
          <p14:tracePt t="21145" x="4773613" y="5865813"/>
          <p14:tracePt t="21153" x="4783138" y="5857875"/>
          <p14:tracePt t="21161" x="4799013" y="5857875"/>
          <p14:tracePt t="21169" x="4814888" y="5857875"/>
          <p14:tracePt t="21177" x="4824413" y="5857875"/>
          <p14:tracePt t="21185" x="4824413" y="5849938"/>
          <p14:tracePt t="21193" x="4832350" y="5849938"/>
          <p14:tracePt t="21201" x="4840288" y="5849938"/>
          <p14:tracePt t="21217" x="4848225" y="5849938"/>
          <p14:tracePt t="21250" x="4857750" y="5849938"/>
          <p14:tracePt t="21266" x="4873625" y="5849938"/>
          <p14:tracePt t="21273" x="4889500" y="5849938"/>
          <p14:tracePt t="21283" x="4906963" y="5849938"/>
          <p14:tracePt t="21299" x="4922838" y="5849938"/>
          <p14:tracePt t="21305" x="4940300" y="5849938"/>
          <p14:tracePt t="21316" x="4956175" y="5849938"/>
          <p14:tracePt t="21321" x="4964113" y="5849938"/>
          <p14:tracePt t="21332" x="5005388" y="5849938"/>
          <p14:tracePt t="21337" x="5022850" y="5849938"/>
          <p14:tracePt t="21345" x="5046663" y="5849938"/>
          <p14:tracePt t="21353" x="5072063" y="5849938"/>
          <p14:tracePt t="21361" x="5087938" y="5849938"/>
          <p14:tracePt t="21369" x="5105400" y="5849938"/>
          <p14:tracePt t="21377" x="5121275" y="5849938"/>
          <p14:tracePt t="21385" x="5137150" y="5849938"/>
          <p14:tracePt t="21393" x="5154613" y="5849938"/>
          <p14:tracePt t="21401" x="5178425" y="5857875"/>
          <p14:tracePt t="21451" x="5187950" y="5857875"/>
          <p14:tracePt t="21466" x="5203825" y="5865813"/>
          <p14:tracePt t="21473" x="5211763" y="5865813"/>
          <p14:tracePt t="21482" x="5229225" y="5883275"/>
          <p14:tracePt t="21497" x="5237163" y="5883275"/>
          <p14:tracePt t="21505" x="5245100" y="5899150"/>
          <p14:tracePt t="21521" x="5253038" y="5907088"/>
          <p14:tracePt t="21532" x="5270500" y="5916613"/>
          <p14:tracePt t="21537" x="5278438" y="5932488"/>
          <p14:tracePt t="21561" x="5286375" y="5940425"/>
          <p14:tracePt t="21569" x="5294313" y="5948363"/>
          <p14:tracePt t="21577" x="5302250" y="5957888"/>
          <p14:tracePt t="21585" x="5302250" y="5965825"/>
          <p14:tracePt t="21601" x="5302250" y="5973763"/>
          <p14:tracePt t="21625" x="5302250" y="5989638"/>
          <p14:tracePt t="21650" x="5302250" y="5999163"/>
          <p14:tracePt t="21673" x="5302250" y="6007100"/>
          <p14:tracePt t="21737" x="5311775" y="5989638"/>
          <p14:tracePt t="21745" x="5311775" y="5973763"/>
          <p14:tracePt t="21753" x="5311775" y="5965825"/>
          <p14:tracePt t="21761" x="5311775" y="5932488"/>
          <p14:tracePt t="21769" x="5311775" y="5907088"/>
          <p14:tracePt t="21777" x="5311775" y="5875338"/>
          <p14:tracePt t="21785" x="5294313" y="5849938"/>
          <p14:tracePt t="21793" x="5294313" y="5834063"/>
          <p14:tracePt t="21801" x="5278438" y="5792788"/>
          <p14:tracePt t="21809" x="5278438" y="5767388"/>
          <p14:tracePt t="21818" x="5270500" y="5751513"/>
          <p14:tracePt t="21825" x="5270500" y="5734050"/>
          <p14:tracePt t="21835" x="5270500" y="5710238"/>
          <p14:tracePt t="21841" x="5270500" y="5700713"/>
          <p14:tracePt t="21851" x="5270500" y="5676900"/>
          <p14:tracePt t="21857" x="5260975" y="5651500"/>
          <p14:tracePt t="21867" x="5260975" y="5643563"/>
          <p14:tracePt t="21873" x="5260975" y="5635625"/>
          <p14:tracePt t="21885" x="5245100" y="5618163"/>
          <p14:tracePt t="21889" x="5245100" y="5610225"/>
          <p14:tracePt t="21914" x="5245100" y="5602288"/>
          <p14:tracePt t="21921" x="5245100" y="5594350"/>
          <p14:tracePt t="21937" x="5229225" y="5576888"/>
          <p14:tracePt t="21985" x="5219700" y="5576888"/>
          <p14:tracePt t="22041" x="5211763" y="5576888"/>
          <p14:tracePt t="22050" x="5195888" y="5576888"/>
          <p14:tracePt t="22057" x="5187950" y="5576888"/>
          <p14:tracePt t="22066" x="5170488" y="5576888"/>
          <p14:tracePt t="22073" x="5170488" y="5584825"/>
          <p14:tracePt t="22082" x="5154613" y="5594350"/>
          <p14:tracePt t="22089" x="5146675" y="5602288"/>
          <p14:tracePt t="22099" x="5137150" y="5618163"/>
          <p14:tracePt t="22105" x="5129213" y="5635625"/>
          <p14:tracePt t="22116" x="5121275" y="5643563"/>
          <p14:tracePt t="22121" x="5105400" y="5659438"/>
          <p14:tracePt t="22129" x="5095875" y="5668963"/>
          <p14:tracePt t="22145" x="5095875" y="5684838"/>
          <p14:tracePt t="22153" x="5095875" y="5692775"/>
          <p14:tracePt t="22161" x="5095875" y="5700713"/>
          <p14:tracePt t="22297" x="5105400" y="5700713"/>
          <p14:tracePt t="22353" x="5113338" y="5700713"/>
          <p14:tracePt t="22386" x="5121275" y="5692775"/>
          <p14:tracePt t="22441" x="5121275" y="5676900"/>
          <p14:tracePt t="22450" x="5137150" y="5668963"/>
          <p14:tracePt t="22466" x="5146675" y="5659438"/>
          <p14:tracePt t="22473" x="5154613" y="5651500"/>
          <p14:tracePt t="22482" x="5162550" y="5643563"/>
          <p14:tracePt t="22497" x="5170488" y="5643563"/>
          <p14:tracePt t="22505" x="5178425" y="5643563"/>
          <p14:tracePt t="22513" x="5187950" y="5643563"/>
          <p14:tracePt t="22601" x="5195888" y="5643563"/>
          <p14:tracePt t="22618" x="5195888" y="5651500"/>
          <p14:tracePt t="22625" x="5195888" y="5659438"/>
          <p14:tracePt t="22634" x="5195888" y="5668963"/>
          <p14:tracePt t="22641" x="5195888" y="5692775"/>
          <p14:tracePt t="22651" x="5195888" y="5718175"/>
          <p14:tracePt t="22657" x="5170488" y="5741988"/>
          <p14:tracePt t="22667" x="5162550" y="5767388"/>
          <p14:tracePt t="22673" x="5129213" y="5783263"/>
          <p14:tracePt t="22683" x="5105400" y="5808663"/>
          <p14:tracePt t="22689" x="5087938" y="5842000"/>
          <p14:tracePt t="22700" x="5064125" y="5842000"/>
          <p14:tracePt t="22705" x="5064125" y="5849938"/>
          <p14:tracePt t="22713" x="5054600" y="5857875"/>
          <p14:tracePt t="22729" x="5046663" y="5865813"/>
          <p14:tracePt t="22745" x="5038725" y="5875338"/>
          <p14:tracePt t="22753" x="5038725" y="5883275"/>
          <p14:tracePt t="22761" x="5038725" y="5891213"/>
          <p14:tracePt t="22769" x="5030788" y="5891213"/>
          <p14:tracePt t="22953" x="5030788" y="5899150"/>
          <p14:tracePt t="22961" x="5030788" y="5916613"/>
          <p14:tracePt t="22969" x="5030788" y="5932488"/>
          <p14:tracePt t="22977" x="5030788" y="5948363"/>
          <p14:tracePt t="22985" x="5022850" y="5981700"/>
          <p14:tracePt t="22993" x="5022850" y="6007100"/>
          <p14:tracePt t="23002" x="5022850" y="6032500"/>
          <p14:tracePt t="23009" x="5022850" y="6048375"/>
          <p14:tracePt t="23018" x="5022850" y="6073775"/>
          <p14:tracePt t="23273" x="5022850" y="6064250"/>
          <p14:tracePt t="24281" x="5022850" y="6056313"/>
          <p14:tracePt t="24289" x="5013325" y="6048375"/>
          <p14:tracePt t="24305" x="4997450" y="6048375"/>
          <p14:tracePt t="24313" x="4989513" y="6048375"/>
          <p14:tracePt t="24329" x="4972050" y="6048375"/>
          <p14:tracePt t="24337" x="4964113" y="6048375"/>
          <p14:tracePt t="24409" x="4948238" y="6040438"/>
          <p14:tracePt t="24449" x="4940300" y="6022975"/>
          <p14:tracePt t="24553" x="4948238" y="6022975"/>
          <p14:tracePt t="24561" x="4972050" y="6022975"/>
          <p14:tracePt t="24569" x="4989513" y="6022975"/>
          <p14:tracePt t="24577" x="5005388" y="6022975"/>
          <p14:tracePt t="24587" x="5013325" y="6022975"/>
          <p14:tracePt t="24593" x="5022850" y="6022975"/>
          <p14:tracePt t="24625" x="5038725" y="6022975"/>
          <p14:tracePt t="24641" x="5046663" y="6022975"/>
          <p14:tracePt t="24657" x="5064125" y="6022975"/>
          <p14:tracePt t="24682" x="5072063" y="6022975"/>
          <p14:tracePt t="24809" x="5080000" y="6022975"/>
          <p14:tracePt t="26209" x="5080000" y="6015038"/>
          <p14:tracePt t="26217" x="5087938" y="6007100"/>
          <p14:tracePt t="26225" x="5095875" y="6007100"/>
          <p14:tracePt t="26233" x="5105400" y="5999163"/>
          <p14:tracePt t="26241" x="5129213" y="5989638"/>
          <p14:tracePt t="26249" x="5146675" y="5989638"/>
          <p14:tracePt t="26257" x="5178425" y="5989638"/>
          <p14:tracePt t="26265" x="5219700" y="5989638"/>
          <p14:tracePt t="26273" x="5278438" y="5989638"/>
          <p14:tracePt t="26281" x="5335588" y="5989638"/>
          <p14:tracePt t="26289" x="5410200" y="5989638"/>
          <p14:tracePt t="26297" x="5476875" y="5989638"/>
          <p14:tracePt t="26305" x="5541963" y="5989638"/>
          <p14:tracePt t="26313" x="5608638" y="5989638"/>
          <p14:tracePt t="26321" x="5691188" y="5989638"/>
          <p14:tracePt t="26329" x="5740400" y="5989638"/>
          <p14:tracePt t="26338" x="5789613" y="5989638"/>
          <p14:tracePt t="26345" x="5830888" y="5989638"/>
          <p14:tracePt t="26354" x="5848350" y="5989638"/>
          <p14:tracePt t="26361" x="5864225" y="5989638"/>
          <p14:tracePt t="26377" x="5873750" y="5989638"/>
          <p14:tracePt t="26389" x="5905500" y="5981700"/>
          <p14:tracePt t="26393" x="5915025" y="5973763"/>
          <p14:tracePt t="26405" x="5930900" y="5973763"/>
          <p14:tracePt t="26409" x="5938838" y="5973763"/>
          <p14:tracePt t="26418" x="5956300" y="5973763"/>
          <p14:tracePt t="26424" x="5964238" y="5965825"/>
          <p14:tracePt t="26435" x="5972175" y="5957888"/>
          <p14:tracePt t="26449" x="5980113" y="5957888"/>
          <p14:tracePt t="26456" x="5980113" y="5948363"/>
          <p14:tracePt t="26464" x="5988050" y="5948363"/>
          <p14:tracePt t="26472" x="5988050" y="5940425"/>
          <p14:tracePt t="26481" x="5997575" y="5932488"/>
          <p14:tracePt t="26489" x="5997575" y="5916613"/>
          <p14:tracePt t="26497" x="6005513" y="5899150"/>
          <p14:tracePt t="26505" x="6005513" y="5883275"/>
          <p14:tracePt t="26529" x="6013450" y="5875338"/>
          <p14:tracePt t="26538" x="6013450" y="5857875"/>
          <p14:tracePt t="26545" x="6013450" y="5849938"/>
          <p14:tracePt t="26554" x="6013450" y="5842000"/>
          <p14:tracePt t="26570" x="6013450" y="5834063"/>
          <p14:tracePt t="26609" x="6013450" y="5816600"/>
          <p14:tracePt t="26633" x="6013450" y="5808663"/>
          <p14:tracePt t="26641" x="5997575" y="5800725"/>
          <p14:tracePt t="26649" x="5988050" y="5800725"/>
          <p14:tracePt t="26657" x="5980113" y="5783263"/>
          <p14:tracePt t="26665" x="5972175" y="5783263"/>
          <p14:tracePt t="26673" x="5964238" y="5783263"/>
          <p14:tracePt t="26681" x="5956300" y="5783263"/>
          <p14:tracePt t="26689" x="5946775" y="5767388"/>
          <p14:tracePt t="26698" x="5938838" y="5767388"/>
          <p14:tracePt t="26705" x="5938838" y="5759450"/>
          <p14:tracePt t="26713" x="5930900" y="5759450"/>
          <p14:tracePt t="26721" x="5922963" y="5751513"/>
          <p14:tracePt t="26729" x="5915025" y="5741988"/>
          <p14:tracePt t="26738" x="5905500" y="5734050"/>
          <p14:tracePt t="26745" x="5897563" y="5734050"/>
          <p14:tracePt t="26754" x="5897563" y="5726113"/>
          <p14:tracePt t="26761" x="5889625" y="5718175"/>
          <p14:tracePt t="26770" x="5873750" y="5718175"/>
          <p14:tracePt t="26777" x="5848350" y="5718175"/>
          <p14:tracePt t="26786" x="5848350" y="5710238"/>
          <p14:tracePt t="26793" x="5840413" y="5710238"/>
          <p14:tracePt t="26809" x="5830888" y="5710238"/>
          <p14:tracePt t="26819" x="5822950" y="5710238"/>
          <p14:tracePt t="26825" x="5815013" y="5710238"/>
          <p14:tracePt t="26836" x="5807075" y="5710238"/>
          <p14:tracePt t="26841" x="5799138" y="5710238"/>
          <p14:tracePt t="26865" x="5789613" y="5700713"/>
          <p14:tracePt t="26873" x="5748338" y="5676900"/>
          <p14:tracePt t="26897" x="5748338" y="5668963"/>
          <p14:tracePt t="26946" x="5732463" y="5651500"/>
          <p14:tracePt t="26961" x="5724525" y="5651500"/>
          <p14:tracePt t="27113" x="5716588" y="5643563"/>
          <p14:tracePt t="27241" x="5716588" y="5651500"/>
          <p14:tracePt t="27257" x="5716588" y="5659438"/>
          <p14:tracePt t="27273" x="5716588" y="5668963"/>
          <p14:tracePt t="27281" x="5716588" y="5676900"/>
          <p14:tracePt t="27305" x="5716588" y="5692775"/>
          <p14:tracePt t="27329" x="5707063" y="5700713"/>
          <p14:tracePt t="27681" x="5724525" y="5700713"/>
          <p14:tracePt t="27689" x="5732463" y="5700713"/>
          <p14:tracePt t="27697" x="5757863" y="5700713"/>
          <p14:tracePt t="27706" x="5773738" y="5700713"/>
          <p14:tracePt t="27713" x="5799138" y="5700713"/>
          <p14:tracePt t="27723" x="5840413" y="5700713"/>
          <p14:tracePt t="27729" x="5848350" y="5700713"/>
          <p14:tracePt t="27739" x="5856288" y="5700713"/>
          <p14:tracePt t="27745" x="5864225" y="5700713"/>
          <p14:tracePt t="27777" x="5873750" y="5700713"/>
          <p14:tracePt t="27793" x="5889625" y="5700713"/>
          <p14:tracePt t="27817" x="5922963" y="5726113"/>
          <p14:tracePt t="27833" x="5930900" y="5726113"/>
          <p14:tracePt t="27849" x="5938838" y="5726113"/>
          <p14:tracePt t="27873" x="5946775" y="5741988"/>
          <p14:tracePt t="28041" x="5956300" y="5751513"/>
          <p14:tracePt t="28121" x="5964238" y="5759450"/>
          <p14:tracePt t="28193" x="5956300" y="5775325"/>
          <p14:tracePt t="28201" x="5956300" y="5783263"/>
          <p14:tracePt t="28209" x="5915025" y="5824538"/>
          <p14:tracePt t="28217" x="5915025" y="5849938"/>
          <p14:tracePt t="28225" x="5864225" y="5875338"/>
          <p14:tracePt t="28233" x="5864225" y="5899150"/>
          <p14:tracePt t="28241" x="5830888" y="5916613"/>
          <p14:tracePt t="28249" x="5815013" y="5924550"/>
          <p14:tracePt t="28257" x="5799138" y="5932488"/>
          <p14:tracePt t="28265" x="5781675" y="5948363"/>
          <p14:tracePt t="28275" x="5765800" y="5957888"/>
          <p14:tracePt t="28281" x="5765800" y="5965825"/>
          <p14:tracePt t="28290" x="5765800" y="5973763"/>
          <p14:tracePt t="28297" x="5757863" y="5981700"/>
          <p14:tracePt t="28306" x="5748338" y="5989638"/>
          <p14:tracePt t="28313" x="5740400" y="6007100"/>
          <p14:tracePt t="28322" x="5716588" y="6022975"/>
          <p14:tracePt t="28329" x="5707063" y="6032500"/>
          <p14:tracePt t="28338" x="5699125" y="6048375"/>
          <p14:tracePt t="28345" x="5691188" y="6048375"/>
          <p14:tracePt t="28355" x="5683250" y="6064250"/>
          <p14:tracePt t="28361" x="5657850" y="6073775"/>
          <p14:tracePt t="28370" x="5657850" y="6081713"/>
          <p14:tracePt t="28401" x="5649913" y="6081713"/>
          <p14:tracePt t="29305" x="5649913" y="6089650"/>
          <p14:tracePt t="29393" x="5641975" y="6089650"/>
          <p14:tracePt t="29441" x="5634038" y="6089650"/>
          <p14:tracePt t="29457" x="5616575" y="6089650"/>
          <p14:tracePt t="29489" x="5608638" y="6089650"/>
          <p14:tracePt t="34129" x="5608638" y="6081713"/>
          <p14:tracePt t="34145" x="5608638" y="6073775"/>
          <p14:tracePt t="34321" x="5608638" y="6064250"/>
          <p14:tracePt t="34345" x="5608638" y="6056313"/>
          <p14:tracePt t="34353" x="5608638" y="6048375"/>
          <p14:tracePt t="34361" x="5608638" y="6040438"/>
          <p14:tracePt t="34369" x="5608638" y="6022975"/>
          <p14:tracePt t="34379" x="5616575" y="6015038"/>
          <p14:tracePt t="34384" x="5616575" y="6007100"/>
          <p14:tracePt t="34401" x="5616575" y="5999163"/>
          <p14:tracePt t="34411" x="5616575" y="5989638"/>
          <p14:tracePt t="34417" x="5624513" y="5981700"/>
          <p14:tracePt t="34433" x="5624513" y="5973763"/>
          <p14:tracePt t="34443" x="5624513" y="5957888"/>
          <p14:tracePt t="34449" x="5634038" y="5940425"/>
          <p14:tracePt t="34458" x="5634038" y="5932488"/>
          <p14:tracePt t="34465" x="5634038" y="5916613"/>
          <p14:tracePt t="34475" x="5634038" y="5907088"/>
          <p14:tracePt t="34481" x="5634038" y="5891213"/>
          <p14:tracePt t="34492" x="5634038" y="5883275"/>
          <p14:tracePt t="34505" x="5634038" y="5875338"/>
          <p14:tracePt t="34513" x="5634038" y="5857875"/>
          <p14:tracePt t="34521" x="5634038" y="5849938"/>
          <p14:tracePt t="34529" x="5634038" y="5842000"/>
          <p14:tracePt t="34617" x="5634038" y="5834063"/>
          <p14:tracePt t="34673" x="5634038" y="5816600"/>
          <p14:tracePt t="34681" x="5624513" y="5816600"/>
          <p14:tracePt t="34857" x="5624513" y="5808663"/>
          <p14:tracePt t="34929" x="5616575" y="5808663"/>
          <p14:tracePt t="34937" x="5616575" y="5792788"/>
          <p14:tracePt t="35041" x="5616575" y="5783263"/>
          <p14:tracePt t="35065" x="5616575" y="5767388"/>
          <p14:tracePt t="35073" x="5624513" y="5767388"/>
          <p14:tracePt t="35097" x="5634038" y="5767388"/>
          <p14:tracePt t="35593" x="5641975" y="5775325"/>
          <p14:tracePt t="35657" x="5649913" y="5775325"/>
          <p14:tracePt t="35665" x="5665788" y="5775325"/>
          <p14:tracePt t="35673" x="5683250" y="5775325"/>
          <p14:tracePt t="35681" x="5691188" y="5775325"/>
          <p14:tracePt t="35697" x="5699125" y="5767388"/>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7A82B4E-48FA-4B79-B2FE-7D33629094FE}"/>
                  </a:ext>
                </a:extLst>
              </p:cNvPr>
              <p:cNvSpPr txBox="1"/>
              <p:nvPr/>
            </p:nvSpPr>
            <p:spPr>
              <a:xfrm>
                <a:off x="237066" y="1769657"/>
                <a:ext cx="8669867" cy="46628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So what have we got? In the formula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𝑇</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is the temperature of the reservoir and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𝜇</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is the chemical potential of the reservoir.  Because of the equilibrium through the thermal and diffusion contact these are also the temperature and the chemical potential of the system. So we can calculate any mean value concerning the system by forgetting about the reservoir: there is no more any mentioning of the reservoir in the above formula.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The formula looks like a standard formula for calculating the mean values if we interpret the factor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as a probability of the system microstate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𝑖</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So the rule: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The ensemble representing a macrostate of a system with a given temperature and chemical potential (kept constant by a suitable external reservoir) can be constructed taking all the possible microstates (with arbitrary energy </a:t>
                </a:r>
                <a14:m>
                  <m:oMath xmlns:m="http://schemas.openxmlformats.org/officeDocument/2006/math">
                    <m:sSub>
                      <m:sSubPr>
                        <m:ctrlP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Arial" panose="020B0604020202020204" pitchFamily="34" charset="0"/>
                          </a:rPr>
                        </m:ctrlPr>
                      </m:sSubPr>
                      <m:e>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Arial" panose="020B0604020202020204" pitchFamily="34" charset="0"/>
                          </a:rPr>
                          <m:t>𝑬</m:t>
                        </m:r>
                      </m:e>
                      <m:sub>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Arial" panose="020B0604020202020204" pitchFamily="34" charset="0"/>
                          </a:rPr>
                          <m:t>𝒊</m:t>
                        </m:r>
                      </m:sub>
                    </m:sSub>
                  </m:oMath>
                </a14:m>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 and arbitrary number of particles </a:t>
                </a:r>
                <a14:m>
                  <m:oMath xmlns:m="http://schemas.openxmlformats.org/officeDocument/2006/math">
                    <m:sSub>
                      <m:sSubPr>
                        <m:ctrlP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Arial" panose="020B0604020202020204" pitchFamily="34" charset="0"/>
                          </a:rPr>
                        </m:ctrlPr>
                      </m:sSubPr>
                      <m:e>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Arial" panose="020B0604020202020204" pitchFamily="34" charset="0"/>
                          </a:rPr>
                          <m:t>𝑵</m:t>
                        </m:r>
                      </m:e>
                      <m:sub>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Arial" panose="020B0604020202020204" pitchFamily="34" charset="0"/>
                          </a:rPr>
                          <m:t>𝒊</m:t>
                        </m:r>
                      </m:sub>
                    </m:sSub>
                  </m:oMath>
                </a14:m>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 each with the probability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such an ensemble is called grand canonical ensemble.</a:t>
                </a:r>
                <a:endParaRPr kumimoji="0" lang="sk-SK" sz="1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endParaRPr>
              </a:p>
            </p:txBody>
          </p:sp>
        </mc:Choice>
        <mc:Fallback xmlns="">
          <p:sp>
            <p:nvSpPr>
              <p:cNvPr id="6" name="TextBox 5">
                <a:extLst>
                  <a:ext uri="{FF2B5EF4-FFF2-40B4-BE49-F238E27FC236}">
                    <a16:creationId xmlns:a16="http://schemas.microsoft.com/office/drawing/2014/main" id="{D7A82B4E-48FA-4B79-B2FE-7D33629094FE}"/>
                  </a:ext>
                </a:extLst>
              </p:cNvPr>
              <p:cNvSpPr txBox="1">
                <a:spLocks noRot="1" noChangeAspect="1" noMove="1" noResize="1" noEditPoints="1" noAdjustHandles="1" noChangeArrowheads="1" noChangeShapeType="1" noTextEdit="1"/>
              </p:cNvSpPr>
              <p:nvPr/>
            </p:nvSpPr>
            <p:spPr>
              <a:xfrm>
                <a:off x="237066" y="1769657"/>
                <a:ext cx="8669867" cy="4662815"/>
              </a:xfrm>
              <a:prstGeom prst="rect">
                <a:avLst/>
              </a:prstGeom>
              <a:blipFill>
                <a:blip r:embed="rId7"/>
                <a:stretch>
                  <a:fillRect l="-633" t="-654" b="-1176"/>
                </a:stretch>
              </a:blipFill>
            </p:spPr>
            <p:txBody>
              <a:bodyPr/>
              <a:lstStyle/>
              <a:p>
                <a:r>
                  <a:rPr lang="en-US">
                    <a:noFill/>
                  </a:rPr>
                  <a:t> </a:t>
                </a:r>
              </a:p>
            </p:txBody>
          </p:sp>
        </mc:Fallback>
      </mc:AlternateContent>
      <p:pic>
        <p:nvPicPr>
          <p:cNvPr id="19" name="Picture 18">
            <a:extLst>
              <a:ext uri="{FF2B5EF4-FFF2-40B4-BE49-F238E27FC236}">
                <a16:creationId xmlns:a16="http://schemas.microsoft.com/office/drawing/2014/main" id="{F1323C05-6BFD-4999-8C02-A65015B760AB}"/>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3045487" y="5518604"/>
            <a:ext cx="3365143" cy="468000"/>
          </a:xfrm>
          <a:prstGeom prst="rect">
            <a:avLst/>
          </a:prstGeom>
        </p:spPr>
      </p:pic>
      <p:pic>
        <p:nvPicPr>
          <p:cNvPr id="17" name="Picture 16">
            <a:extLst>
              <a:ext uri="{FF2B5EF4-FFF2-40B4-BE49-F238E27FC236}">
                <a16:creationId xmlns:a16="http://schemas.microsoft.com/office/drawing/2014/main" id="{650D635E-8611-44BA-AF89-CD5DB5EDA099}"/>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3641450" y="3494506"/>
            <a:ext cx="2676000" cy="468000"/>
          </a:xfrm>
          <a:prstGeom prst="rect">
            <a:avLst/>
          </a:prstGeom>
        </p:spPr>
      </p:pic>
      <p:sp>
        <p:nvSpPr>
          <p:cNvPr id="9" name="TextBox 8">
            <a:extLst>
              <a:ext uri="{FF2B5EF4-FFF2-40B4-BE49-F238E27FC236}">
                <a16:creationId xmlns:a16="http://schemas.microsoft.com/office/drawing/2014/main" id="{BAA50295-87F8-4606-9E2F-91E841771981}"/>
              </a:ext>
            </a:extLst>
          </p:cNvPr>
          <p:cNvSpPr txBox="1"/>
          <p:nvPr/>
        </p:nvSpPr>
        <p:spPr>
          <a:xfrm>
            <a:off x="1998133" y="428978"/>
            <a:ext cx="5080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Grand canonical ensemble</a:t>
            </a:r>
            <a:endParaRPr kumimoji="0" lang="sk-SK" sz="3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15" name="Picture 14">
            <a:extLst>
              <a:ext uri="{FF2B5EF4-FFF2-40B4-BE49-F238E27FC236}">
                <a16:creationId xmlns:a16="http://schemas.microsoft.com/office/drawing/2014/main" id="{308D7C56-ACA5-4838-9BD2-F2664E3EF071}"/>
              </a:ext>
            </a:extLst>
          </p:cNvPr>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2774991" y="1236154"/>
            <a:ext cx="3783429" cy="581143"/>
          </a:xfrm>
          <a:prstGeom prst="rect">
            <a:avLst/>
          </a:prstGeom>
        </p:spPr>
      </p:pic>
      <p:sp>
        <p:nvSpPr>
          <p:cNvPr id="2" name="Slide Number Placeholder 1">
            <a:extLst>
              <a:ext uri="{FF2B5EF4-FFF2-40B4-BE49-F238E27FC236}">
                <a16:creationId xmlns:a16="http://schemas.microsoft.com/office/drawing/2014/main" id="{359F93E0-893D-46CD-97F3-ED5BAF4923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CE0CA2-1A48-4B23-8A77-1A9F640E54E6}" type="slidenum">
              <a:rPr kumimoji="0" lang="sk-S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k-S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Audio 2">
            <a:hlinkClick r:id="" action="ppaction://media"/>
            <a:extLst>
              <a:ext uri="{FF2B5EF4-FFF2-40B4-BE49-F238E27FC236}">
                <a16:creationId xmlns:a16="http://schemas.microsoft.com/office/drawing/2014/main" id="{515C891F-6011-4764-8471-F59DA7C2A27F}"/>
              </a:ext>
            </a:extLst>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63269520"/>
      </p:ext>
    </p:extLst>
  </p:cSld>
  <p:clrMapOvr>
    <a:masterClrMapping/>
  </p:clrMapOvr>
  <mc:AlternateContent xmlns:mc="http://schemas.openxmlformats.org/markup-compatibility/2006">
    <mc:Choice xmlns:p14="http://schemas.microsoft.com/office/powerpoint/2010/main" Requires="p14">
      <p:transition spd="slow" p14:dur="2000" advTm="17944"/>
    </mc:Choice>
    <mc:Fallback>
      <p:transition spd="slow" advTm="17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674" x="5699125" y="5759450"/>
          <p14:tracePt t="1691" x="5691188" y="5751513"/>
          <p14:tracePt t="1697" x="5691188" y="5741988"/>
          <p14:tracePt t="1707" x="5691188" y="5726113"/>
          <p14:tracePt t="1714" x="5683250" y="5726113"/>
          <p14:tracePt t="1723" x="5675313" y="5718175"/>
          <p14:tracePt t="1746" x="5665788" y="5710238"/>
          <p14:tracePt t="1762" x="5649913" y="5710238"/>
          <p14:tracePt t="1772" x="5641975" y="5710238"/>
          <p14:tracePt t="1777" x="5624513" y="5700713"/>
          <p14:tracePt t="1794" x="5608638" y="5684838"/>
          <p14:tracePt t="1810" x="5600700" y="5668963"/>
          <p14:tracePt t="1818" x="5583238" y="5651500"/>
          <p14:tracePt t="1825" x="5559425" y="5618163"/>
          <p14:tracePt t="1834" x="5534025" y="5602288"/>
          <p14:tracePt t="1842" x="5518150" y="5584825"/>
          <p14:tracePt t="1850" x="5510213" y="5553075"/>
          <p14:tracePt t="1860" x="5468938" y="5502275"/>
          <p14:tracePt t="1866" x="5443538" y="5478463"/>
          <p14:tracePt t="1875" x="5402263" y="5445125"/>
          <p14:tracePt t="1882" x="5376863" y="5411788"/>
          <p14:tracePt t="1891" x="5360988" y="5395913"/>
          <p14:tracePt t="1909" x="5335588" y="5378450"/>
          <p14:tracePt t="1914" x="5327650" y="5362575"/>
          <p14:tracePt t="1930" x="5327650" y="5346700"/>
          <p14:tracePt t="1939" x="5327650" y="5321300"/>
          <p14:tracePt t="1946" x="5327650" y="5303838"/>
          <p14:tracePt t="1955" x="5319713" y="5272088"/>
          <p14:tracePt t="1962" x="5311775" y="5254625"/>
          <p14:tracePt t="1972" x="5294313" y="5213350"/>
          <p14:tracePt t="1978" x="5278438" y="5164138"/>
          <p14:tracePt t="1986" x="5245100" y="5114925"/>
          <p14:tracePt t="1994" x="5203825" y="5065713"/>
          <p14:tracePt t="2001" x="5187950" y="5048250"/>
          <p14:tracePt t="2010" x="5170488" y="5014913"/>
          <p14:tracePt t="2018" x="5137150" y="4957763"/>
          <p14:tracePt t="2025" x="5113338" y="4908550"/>
          <p14:tracePt t="2033" x="5087938" y="4841875"/>
          <p14:tracePt t="2042" x="5064125" y="4792663"/>
          <p14:tracePt t="2050" x="5030788" y="4718050"/>
          <p14:tracePt t="2059" x="4989513" y="4660900"/>
          <p14:tracePt t="2066" x="4956175" y="4602163"/>
          <p14:tracePt t="2075" x="4906963" y="4527550"/>
          <p14:tracePt t="2081" x="4857750" y="4470400"/>
          <p14:tracePt t="2091" x="4799013" y="4387850"/>
          <p14:tracePt t="2097" x="4741863" y="4321175"/>
          <p14:tracePt t="2107" x="4691063" y="4254500"/>
          <p14:tracePt t="2114" x="4633913" y="4181475"/>
          <p14:tracePt t="2123" x="4584700" y="4106863"/>
          <p14:tracePt t="2130" x="4551363" y="4048125"/>
          <p14:tracePt t="2139" x="4502150" y="3983038"/>
          <p14:tracePt t="2145" x="4460875" y="3908425"/>
          <p14:tracePt t="2156" x="4419600" y="3833813"/>
          <p14:tracePt t="2162" x="4370388" y="3767138"/>
          <p14:tracePt t="2172" x="4329113" y="3684588"/>
          <p14:tracePt t="2178" x="4286250" y="3611563"/>
          <p14:tracePt t="2186" x="4244975" y="3544888"/>
          <p14:tracePt t="2194" x="4203700" y="3470275"/>
          <p14:tracePt t="2201" x="4146550" y="3413125"/>
          <p14:tracePt t="2210" x="4113213" y="3354388"/>
          <p14:tracePt t="2218" x="4079875" y="3305175"/>
          <p14:tracePt t="2227" x="4064000" y="3271838"/>
          <p14:tracePt t="2234" x="4030663" y="3238500"/>
          <p14:tracePt t="2242" x="4006850" y="3214688"/>
          <p14:tracePt t="2259" x="3997325" y="3189288"/>
          <p14:tracePt t="2270" x="3965575" y="3140075"/>
          <p14:tracePt t="2275" x="3940175" y="3090863"/>
          <p14:tracePt t="2291" x="3914775" y="3040063"/>
          <p14:tracePt t="2297" x="3890963" y="2998788"/>
          <p14:tracePt t="2306" x="3883025" y="2974975"/>
          <p14:tracePt t="2313" x="3865563" y="2941638"/>
          <p14:tracePt t="2323" x="3865563" y="2900363"/>
          <p14:tracePt t="2329" x="3865563" y="2867025"/>
          <p14:tracePt t="2338" x="3849688" y="2841625"/>
          <p14:tracePt t="2345" x="3841750" y="2800350"/>
          <p14:tracePt t="2355" x="3841750" y="2759075"/>
          <p14:tracePt t="2361" x="3832225" y="2727325"/>
          <p14:tracePt t="2369" x="3816350" y="2686050"/>
          <p14:tracePt t="2381" x="3816350" y="2660650"/>
          <p14:tracePt t="2386" x="3798888" y="2635250"/>
          <p14:tracePt t="2394" x="3790950" y="2619375"/>
          <p14:tracePt t="2402" x="3790950" y="2603500"/>
          <p14:tracePt t="2410" x="3790950" y="2593975"/>
          <p14:tracePt t="2418" x="3783013" y="2586038"/>
          <p14:tracePt t="2426" x="3775075" y="2586038"/>
          <p14:tracePt t="2466" x="3775075" y="2578100"/>
          <p14:tracePt t="2745" x="3790950" y="2578100"/>
          <p14:tracePt t="2754" x="3808413" y="2578100"/>
          <p14:tracePt t="2762" x="3824288" y="2578100"/>
          <p14:tracePt t="2770" x="3865563" y="2578100"/>
          <p14:tracePt t="2778" x="3906838" y="2560638"/>
          <p14:tracePt t="2786" x="3924300" y="2544763"/>
          <p14:tracePt t="2794" x="3940175" y="2528888"/>
          <p14:tracePt t="2801" x="3973513" y="2528888"/>
          <p14:tracePt t="2809" x="4022725" y="2511425"/>
          <p14:tracePt t="2818" x="4038600" y="2503488"/>
          <p14:tracePt t="2826" x="4064000" y="2495550"/>
          <p14:tracePt t="2834" x="4105275" y="2495550"/>
          <p14:tracePt t="2843" x="4113213" y="2495550"/>
          <p14:tracePt t="2850" x="4138613" y="2495550"/>
          <p14:tracePt t="2858" x="4154488" y="2478088"/>
          <p14:tracePt t="2866" x="4162425" y="2478088"/>
          <p14:tracePt t="2875" x="4203700" y="2470150"/>
          <p14:tracePt t="2892" x="4270375" y="2462213"/>
          <p14:tracePt t="2898" x="4295775" y="2462213"/>
          <p14:tracePt t="2908" x="4311650" y="2446338"/>
          <p14:tracePt t="2914" x="4344988" y="2446338"/>
          <p14:tracePt t="2923" x="4378325" y="2446338"/>
          <p14:tracePt t="2930" x="4419600" y="2436813"/>
          <p14:tracePt t="2940" x="4460875" y="2428875"/>
          <p14:tracePt t="2945" x="4494213" y="2428875"/>
          <p14:tracePt t="2956" x="4535488" y="2420938"/>
          <p14:tracePt t="2961" x="4592638" y="2413000"/>
          <p14:tracePt t="2975" x="4659313" y="2405063"/>
          <p14:tracePt t="2978" x="4741863" y="2395538"/>
          <p14:tracePt t="2986" x="4791075" y="2387600"/>
          <p14:tracePt t="2994" x="4840288" y="2379663"/>
          <p14:tracePt t="3001" x="4899025" y="2371725"/>
          <p14:tracePt t="3009" x="4940300" y="2371725"/>
          <p14:tracePt t="3018" x="4981575" y="2371725"/>
          <p14:tracePt t="3026" x="5022850" y="2371725"/>
          <p14:tracePt t="3033" x="5054600" y="2371725"/>
          <p14:tracePt t="3042" x="5087938" y="2371725"/>
          <p14:tracePt t="3050" x="5137150" y="2371725"/>
          <p14:tracePt t="3059" x="5178425" y="2371725"/>
          <p14:tracePt t="3066" x="5237163" y="2371725"/>
          <p14:tracePt t="3075" x="5294313" y="2371725"/>
          <p14:tracePt t="3081" x="5345113" y="2371725"/>
          <p14:tracePt t="3092" x="5410200" y="2371725"/>
          <p14:tracePt t="3098" x="5459413" y="2371725"/>
          <p14:tracePt t="3107" x="5500688" y="2371725"/>
          <p14:tracePt t="3115" x="5534025" y="2371725"/>
          <p14:tracePt t="3123" x="5541963" y="2371725"/>
          <p14:tracePt t="3130" x="5567363" y="2371725"/>
          <p14:tracePt t="3140" x="5583238" y="2371725"/>
          <p14:tracePt t="3145" x="5608638" y="2371725"/>
          <p14:tracePt t="3154" x="5641975" y="2371725"/>
          <p14:tracePt t="3162" x="5665788" y="2371725"/>
          <p14:tracePt t="3170" x="5699125" y="2371725"/>
          <p14:tracePt t="3177" x="5748338" y="2371725"/>
          <p14:tracePt t="3186" x="5773738" y="2371725"/>
          <p14:tracePt t="3193" x="5807075" y="2371725"/>
          <p14:tracePt t="3201" x="5848350" y="2371725"/>
          <p14:tracePt t="3209" x="5897563" y="2371725"/>
          <p14:tracePt t="3218" x="5938838" y="2371725"/>
          <p14:tracePt t="3226" x="5997575" y="2371725"/>
          <p14:tracePt t="3233" x="6046788" y="2371725"/>
          <p14:tracePt t="3242" x="6103938" y="2371725"/>
          <p14:tracePt t="3250" x="6162675" y="2371725"/>
          <p14:tracePt t="3259" x="6219825" y="2371725"/>
          <p14:tracePt t="3266" x="6261100" y="2371725"/>
          <p14:tracePt t="3275" x="6318250" y="2371725"/>
          <p14:tracePt t="3282" x="6376988" y="2371725"/>
          <p14:tracePt t="3291" x="6451600" y="2371725"/>
          <p14:tracePt t="3298" x="6526213" y="2371725"/>
          <p14:tracePt t="3307" x="6624638" y="2371725"/>
          <p14:tracePt t="3314" x="6732588" y="2371725"/>
          <p14:tracePt t="3323" x="6823075" y="2371725"/>
          <p14:tracePt t="3329" x="6913563" y="2371725"/>
          <p14:tracePt t="3340" x="6988175" y="2371725"/>
          <p14:tracePt t="3346" x="7062788" y="2371725"/>
          <p14:tracePt t="3354" x="7127875" y="2371725"/>
          <p14:tracePt t="3361" x="7186613" y="2371725"/>
          <p14:tracePt t="3370" x="7194550" y="2371725"/>
          <p14:tracePt t="3378" x="7227888" y="2371725"/>
          <p14:tracePt t="3386" x="7243763" y="2363788"/>
          <p14:tracePt t="3393" x="7261225" y="2354263"/>
          <p14:tracePt t="3401" x="7269163" y="2354263"/>
          <p14:tracePt t="3409" x="7292975" y="2354263"/>
          <p14:tracePt t="3418" x="7310438" y="2354263"/>
          <p14:tracePt t="3426" x="7318375" y="2346325"/>
          <p14:tracePt t="3434" x="7343775" y="2346325"/>
          <p14:tracePt t="3442" x="7367588" y="2346325"/>
          <p14:tracePt t="3450" x="7377113" y="2346325"/>
          <p14:tracePt t="3459" x="7400925" y="2346325"/>
          <p14:tracePt t="3466" x="7408863" y="2346325"/>
          <p14:tracePt t="3475" x="7418388" y="2330450"/>
          <p14:tracePt t="3481" x="7434263" y="2330450"/>
          <p14:tracePt t="3491" x="7459663" y="2330450"/>
          <p14:tracePt t="3507" x="7475538" y="2330450"/>
          <p14:tracePt t="3514" x="7491413" y="2330450"/>
          <p14:tracePt t="3523" x="7500938" y="2322513"/>
          <p14:tracePt t="3530" x="7516813" y="2322513"/>
          <p14:tracePt t="3540" x="7532688" y="2322513"/>
          <p14:tracePt t="3554" x="7566025" y="2322513"/>
          <p14:tracePt t="3561" x="7583488" y="2322513"/>
          <p14:tracePt t="3570" x="7583488" y="2312988"/>
          <p14:tracePt t="3738" x="7573963" y="2312988"/>
          <p14:tracePt t="3746" x="7566025" y="2312988"/>
          <p14:tracePt t="3754" x="7550150" y="2312988"/>
          <p14:tracePt t="3762" x="7542213" y="2330450"/>
          <p14:tracePt t="3770" x="7532688" y="2330450"/>
          <p14:tracePt t="3777" x="7516813" y="2338388"/>
          <p14:tracePt t="3786" x="7508875" y="2346325"/>
          <p14:tracePt t="3793" x="7467600" y="2354263"/>
          <p14:tracePt t="3801" x="7450138" y="2354263"/>
          <p14:tracePt t="3810" x="7426325" y="2363788"/>
          <p14:tracePt t="3817" x="7400925" y="2371725"/>
          <p14:tracePt t="3826" x="7367588" y="2371725"/>
          <p14:tracePt t="3834" x="7351713" y="2379663"/>
          <p14:tracePt t="3843" x="7318375" y="2395538"/>
          <p14:tracePt t="3849" x="7285038" y="2395538"/>
          <p14:tracePt t="3859" x="7235825" y="2395538"/>
          <p14:tracePt t="3866" x="7202488" y="2405063"/>
          <p14:tracePt t="3875" x="7178675" y="2405063"/>
          <p14:tracePt t="3881" x="7145338" y="2405063"/>
          <p14:tracePt t="3893" x="7112000" y="2413000"/>
          <p14:tracePt t="3898" x="7062788" y="2420938"/>
          <p14:tracePt t="3907" x="6988175" y="2436813"/>
          <p14:tracePt t="3914" x="6913563" y="2446338"/>
          <p14:tracePt t="3923" x="6846888" y="2454275"/>
          <p14:tracePt t="3930" x="6781800" y="2470150"/>
          <p14:tracePt t="3938" x="6715125" y="2478088"/>
          <p14:tracePt t="3946" x="6640513" y="2495550"/>
          <p14:tracePt t="3954" x="6591300" y="2503488"/>
          <p14:tracePt t="3961" x="6542088" y="2511425"/>
          <p14:tracePt t="3970" x="6484938" y="2519363"/>
          <p14:tracePt t="3977" x="6426200" y="2528888"/>
          <p14:tracePt t="3985" x="6361113" y="2528888"/>
          <p14:tracePt t="3993" x="6294438" y="2536825"/>
          <p14:tracePt t="4001" x="6227763" y="2536825"/>
          <p14:tracePt t="4010" x="6162675" y="2544763"/>
          <p14:tracePt t="4018" x="6096000" y="2552700"/>
          <p14:tracePt t="4027" x="6038850" y="2560638"/>
          <p14:tracePt t="4033" x="5980113" y="2570163"/>
          <p14:tracePt t="4043" x="5922963" y="2578100"/>
          <p14:tracePt t="4050" x="5864225" y="2578100"/>
          <p14:tracePt t="4059" x="5815013" y="2578100"/>
          <p14:tracePt t="4066" x="5740400" y="2586038"/>
          <p14:tracePt t="4075" x="5665788" y="2593975"/>
          <p14:tracePt t="4081" x="5583238" y="2603500"/>
          <p14:tracePt t="4091" x="5510213" y="2603500"/>
          <p14:tracePt t="4098" x="5451475" y="2611438"/>
          <p14:tracePt t="4107" x="5386388" y="2611438"/>
          <p14:tracePt t="4114" x="5335588" y="2611438"/>
          <p14:tracePt t="4123" x="5278438" y="2611438"/>
          <p14:tracePt t="4130" x="5211763" y="2611438"/>
          <p14:tracePt t="4138" x="5154613" y="2611438"/>
          <p14:tracePt t="4145" x="5121275" y="2611438"/>
          <p14:tracePt t="4154" x="5064125" y="2611438"/>
          <p14:tracePt t="4161" x="5022850" y="2611438"/>
          <p14:tracePt t="4170" x="4981575" y="2619375"/>
          <p14:tracePt t="4186" x="4981575" y="2635250"/>
          <p14:tracePt t="4193" x="4948238" y="2635250"/>
          <p14:tracePt t="4202" x="4930775" y="2635250"/>
          <p14:tracePt t="4210" x="4914900" y="2635250"/>
          <p14:tracePt t="4218" x="4881563" y="2635250"/>
          <p14:tracePt t="4226" x="4840288" y="2635250"/>
          <p14:tracePt t="4234" x="4791075" y="2635250"/>
          <p14:tracePt t="4243" x="4757738" y="2635250"/>
          <p14:tracePt t="4249" x="4732338" y="2635250"/>
          <p14:tracePt t="4259" x="4700588" y="2635250"/>
          <p14:tracePt t="4266" x="4667250" y="2635250"/>
          <p14:tracePt t="4276" x="4641850" y="2635250"/>
          <p14:tracePt t="4281" x="4618038" y="2635250"/>
          <p14:tracePt t="4290" x="4608513" y="2635250"/>
          <p14:tracePt t="4297" x="4600575" y="2635250"/>
          <p14:tracePt t="4313" x="4576763" y="2635250"/>
          <p14:tracePt t="4322" x="4551363" y="2635250"/>
          <p14:tracePt t="4329" x="4543425" y="2635250"/>
          <p14:tracePt t="4337" x="4535488" y="2635250"/>
          <p14:tracePt t="4345" x="4518025" y="2635250"/>
          <p14:tracePt t="4426" x="4525963" y="2635250"/>
          <p14:tracePt t="4434" x="4559300" y="2611438"/>
          <p14:tracePt t="4443" x="4576763" y="2611438"/>
          <p14:tracePt t="4449" x="4608513" y="2586038"/>
          <p14:tracePt t="4459" x="4633913" y="2570163"/>
          <p14:tracePt t="4466" x="4675188" y="2560638"/>
          <p14:tracePt t="4475" x="4691063" y="2552700"/>
          <p14:tracePt t="4481" x="4716463" y="2544763"/>
          <p14:tracePt t="4491" x="4749800" y="2536825"/>
          <p14:tracePt t="4498" x="4791075" y="2528888"/>
          <p14:tracePt t="4507" x="4814888" y="2519363"/>
          <p14:tracePt t="4514" x="4848225" y="2511425"/>
          <p14:tracePt t="4524" x="4906963" y="2503488"/>
          <p14:tracePt t="4529" x="4956175" y="2495550"/>
          <p14:tracePt t="4538" x="5013325" y="2487613"/>
          <p14:tracePt t="4546" x="5054600" y="2487613"/>
          <p14:tracePt t="4554" x="5087938" y="2487613"/>
          <p14:tracePt t="4561" x="5146675" y="2487613"/>
          <p14:tracePt t="4570" x="5187950" y="2487613"/>
          <p14:tracePt t="4578" x="5229225" y="2487613"/>
          <p14:tracePt t="4585" x="5270500" y="2487613"/>
          <p14:tracePt t="4593" x="5302250" y="2487613"/>
          <p14:tracePt t="4601" x="5353050" y="2487613"/>
          <p14:tracePt t="4609" x="5394325" y="2487613"/>
          <p14:tracePt t="4617" x="5435600" y="2487613"/>
          <p14:tracePt t="4627" x="5492750" y="2478088"/>
          <p14:tracePt t="4633" x="5551488" y="2470150"/>
          <p14:tracePt t="4643" x="5608638" y="2470150"/>
          <p14:tracePt t="4659" x="5634038" y="2470150"/>
          <p14:tracePt t="4666" x="5657850" y="2470150"/>
          <p14:tracePt t="4675" x="5699125" y="2470150"/>
          <p14:tracePt t="4681" x="5732463" y="2470150"/>
          <p14:tracePt t="4691" x="5781675" y="2470150"/>
          <p14:tracePt t="4698" x="5830888" y="2470150"/>
          <p14:tracePt t="4707" x="5881688" y="2470150"/>
          <p14:tracePt t="4714" x="5938838" y="2470150"/>
          <p14:tracePt t="4722" x="5988050" y="2470150"/>
          <p14:tracePt t="4729" x="6054725" y="2470150"/>
          <p14:tracePt t="4738" x="6121400" y="2470150"/>
          <p14:tracePt t="4746" x="6186488" y="2470150"/>
          <p14:tracePt t="4754" x="6253163" y="2470150"/>
          <p14:tracePt t="4761" x="6310313" y="2470150"/>
          <p14:tracePt t="4769" x="6361113" y="2470150"/>
          <p14:tracePt t="4777" x="6392863" y="2470150"/>
          <p14:tracePt t="4786" x="6418263" y="2470150"/>
          <p14:tracePt t="4794" x="6426200" y="2470150"/>
          <p14:tracePt t="4802" x="6434138" y="2470150"/>
          <p14:tracePt t="4811" x="6459538" y="2470150"/>
          <p14:tracePt t="4818" x="6467475" y="2470150"/>
          <p14:tracePt t="4827" x="6484938" y="2470150"/>
          <p14:tracePt t="4835" x="6500813" y="2470150"/>
          <p14:tracePt t="4843" x="6526213" y="2470150"/>
          <p14:tracePt t="4850" x="6534150" y="2470150"/>
          <p14:tracePt t="4859" x="6567488" y="2470150"/>
          <p14:tracePt t="4866" x="6583363" y="2470150"/>
          <p14:tracePt t="4875" x="6608763" y="2470150"/>
          <p14:tracePt t="4881" x="6632575" y="2470150"/>
          <p14:tracePt t="4894" x="6665913" y="2470150"/>
          <p14:tracePt t="4898" x="6699250" y="2470150"/>
          <p14:tracePt t="4908" x="6723063" y="2470150"/>
          <p14:tracePt t="4914" x="6740525" y="2470150"/>
          <p14:tracePt t="4922" x="6756400" y="2470150"/>
          <p14:tracePt t="4930" x="6781800" y="2470150"/>
          <p14:tracePt t="4938" x="6797675" y="2470150"/>
          <p14:tracePt t="4946" x="6815138" y="2470150"/>
          <p14:tracePt t="4953" x="6838950" y="2470150"/>
          <p14:tracePt t="4961" x="6872288" y="2470150"/>
          <p14:tracePt t="4970" x="6905625" y="2470150"/>
          <p14:tracePt t="4977" x="6938963" y="2470150"/>
          <p14:tracePt t="4985" x="6972300" y="2470150"/>
          <p14:tracePt t="4994" x="7021513" y="2470150"/>
          <p14:tracePt t="5002" x="7062788" y="2470150"/>
          <p14:tracePt t="5010" x="7112000" y="2470150"/>
          <p14:tracePt t="5018" x="7119938" y="2470150"/>
          <p14:tracePt t="5027" x="7145338" y="2470150"/>
          <p14:tracePt t="5034" x="7169150" y="2470150"/>
          <p14:tracePt t="5044" x="7186613" y="2470150"/>
          <p14:tracePt t="5049" x="7202488" y="2470150"/>
          <p14:tracePt t="5059" x="7227888" y="2470150"/>
          <p14:tracePt t="5066" x="7243763" y="2470150"/>
          <p14:tracePt t="5075" x="7269163" y="2470150"/>
          <p14:tracePt t="5081" x="7310438" y="2470150"/>
          <p14:tracePt t="5091" x="7359650" y="2470150"/>
          <p14:tracePt t="5098" x="7408863" y="2470150"/>
          <p14:tracePt t="5108" x="7467600" y="2470150"/>
          <p14:tracePt t="5113" x="7532688" y="2470150"/>
          <p14:tracePt t="5122" x="7599363" y="2470150"/>
          <p14:tracePt t="5129" x="7648575" y="2470150"/>
          <p14:tracePt t="5138" x="7689850" y="2470150"/>
          <p14:tracePt t="5146" x="7723188" y="2470150"/>
          <p14:tracePt t="5154" x="7748588" y="2470150"/>
          <p14:tracePt t="5161" x="7772400" y="2470150"/>
          <p14:tracePt t="5170" x="7797800" y="2470150"/>
          <p14:tracePt t="5178" x="7805738" y="2470150"/>
          <p14:tracePt t="5186" x="7831138" y="2470150"/>
          <p14:tracePt t="5201" x="7847013" y="2470150"/>
          <p14:tracePt t="5273" x="7831138" y="2478088"/>
          <p14:tracePt t="5281" x="7813675" y="2495550"/>
          <p14:tracePt t="5289" x="7797800" y="2511425"/>
          <p14:tracePt t="5298" x="7780338" y="2528888"/>
          <p14:tracePt t="5309" x="7772400" y="2536825"/>
          <p14:tracePt t="5314" x="7748588" y="2560638"/>
          <p14:tracePt t="5322" x="7723188" y="2578100"/>
          <p14:tracePt t="5330" x="7689850" y="2593975"/>
          <p14:tracePt t="5338" x="7656513" y="2619375"/>
          <p14:tracePt t="5346" x="7632700" y="2627313"/>
          <p14:tracePt t="5353" x="7624763" y="2635250"/>
          <p14:tracePt t="5361" x="7583488" y="2660650"/>
          <p14:tracePt t="5369" x="7558088" y="2668588"/>
          <p14:tracePt t="5378" x="7516813" y="2686050"/>
          <p14:tracePt t="5386" x="7475538" y="2701925"/>
          <p14:tracePt t="5395" x="7426325" y="2709863"/>
          <p14:tracePt t="5402" x="7408863" y="2717800"/>
          <p14:tracePt t="5412" x="7385050" y="2717800"/>
          <p14:tracePt t="5418" x="7359650" y="2727325"/>
          <p14:tracePt t="5427" x="7334250" y="2735263"/>
          <p14:tracePt t="5434" x="7318375" y="2735263"/>
          <p14:tracePt t="5444" x="7292975" y="2735263"/>
          <p14:tracePt t="5450" x="7277100" y="2735263"/>
          <p14:tracePt t="5459" x="7251700" y="2735263"/>
          <p14:tracePt t="5465" x="7227888" y="2743200"/>
          <p14:tracePt t="5475" x="7219950" y="2743200"/>
          <p14:tracePt t="5481" x="7178675" y="2743200"/>
          <p14:tracePt t="5491" x="7137400" y="2759075"/>
          <p14:tracePt t="5497" x="7112000" y="2759075"/>
          <p14:tracePt t="5506" x="7078663" y="2768600"/>
          <p14:tracePt t="5513" x="7037388" y="2768600"/>
          <p14:tracePt t="5521" x="6980238" y="2768600"/>
          <p14:tracePt t="5530" x="6913563" y="2768600"/>
          <p14:tracePt t="5537" x="6846888" y="2768600"/>
          <p14:tracePt t="5545" x="6789738" y="2768600"/>
          <p14:tracePt t="5553" x="6740525" y="2768600"/>
          <p14:tracePt t="5561" x="6681788" y="2768600"/>
          <p14:tracePt t="5570" x="6616700" y="2768600"/>
          <p14:tracePt t="5578" x="6550025" y="2776538"/>
          <p14:tracePt t="5586" x="6492875" y="2776538"/>
          <p14:tracePt t="5594" x="6426200" y="2776538"/>
          <p14:tracePt t="5601" x="6361113" y="2776538"/>
          <p14:tracePt t="5611" x="6310313" y="2776538"/>
          <p14:tracePt t="5617" x="6276975" y="2776538"/>
          <p14:tracePt t="5627" x="6245225" y="2784475"/>
          <p14:tracePt t="5634" x="6235700" y="2784475"/>
          <p14:tracePt t="5643" x="6219825" y="2784475"/>
          <p14:tracePt t="5650" x="6203950" y="2784475"/>
          <p14:tracePt t="5659" x="6186488" y="2784475"/>
          <p14:tracePt t="5665" x="6170613" y="2784475"/>
          <p14:tracePt t="5675" x="6153150" y="2784475"/>
          <p14:tracePt t="5681" x="6111875" y="2784475"/>
          <p14:tracePt t="5692" x="6080125" y="2784475"/>
          <p14:tracePt t="5697" x="6029325" y="2792413"/>
          <p14:tracePt t="5706" x="6013450" y="2792413"/>
          <p14:tracePt t="5713" x="5988050" y="2792413"/>
          <p14:tracePt t="5722" x="5956300" y="2800350"/>
          <p14:tracePt t="5730" x="5897563" y="2809875"/>
          <p14:tracePt t="5737" x="5840413" y="2809875"/>
          <p14:tracePt t="5745" x="5807075" y="2817813"/>
          <p14:tracePt t="5753" x="5757863" y="2817813"/>
          <p14:tracePt t="5761" x="5707063" y="2825750"/>
          <p14:tracePt t="5769" x="5657850" y="2833688"/>
          <p14:tracePt t="5778" x="5608638" y="2841625"/>
          <p14:tracePt t="5786" x="5559425" y="2841625"/>
          <p14:tracePt t="5795" x="5492750" y="2841625"/>
          <p14:tracePt t="5801" x="5435600" y="2841625"/>
          <p14:tracePt t="5811" x="5360988" y="2841625"/>
          <p14:tracePt t="5818" x="5286375" y="2851150"/>
          <p14:tracePt t="5827" x="5211763" y="2851150"/>
          <p14:tracePt t="5834" x="5146675" y="2851150"/>
          <p14:tracePt t="5844" x="5105400" y="2851150"/>
          <p14:tracePt t="5849" x="5054600" y="2859088"/>
          <p14:tracePt t="5858" x="5005388" y="2867025"/>
          <p14:tracePt t="5866" x="4956175" y="2874963"/>
          <p14:tracePt t="5875" x="4914900" y="2874963"/>
          <p14:tracePt t="5881" x="4873625" y="2874963"/>
          <p14:tracePt t="5892" x="4814888" y="2874963"/>
          <p14:tracePt t="5897" x="4765675" y="2874963"/>
          <p14:tracePt t="5905" x="4683125" y="2874963"/>
          <p14:tracePt t="5913" x="4633913" y="2874963"/>
          <p14:tracePt t="5921" x="4559300" y="2874963"/>
          <p14:tracePt t="5929" x="4510088" y="2882900"/>
          <p14:tracePt t="5937" x="4443413" y="2882900"/>
          <p14:tracePt t="5945" x="4386263" y="2882900"/>
          <p14:tracePt t="5953" x="4329113" y="2882900"/>
          <p14:tracePt t="5961" x="4295775" y="2882900"/>
          <p14:tracePt t="5969" x="4270375" y="2882900"/>
          <p14:tracePt t="5977" x="4262438" y="2882900"/>
          <p14:tracePt t="6075" x="4254500" y="2882900"/>
          <p14:tracePt t="6218" x="4244975" y="2882900"/>
          <p14:tracePt t="6274" x="4237038" y="2882900"/>
          <p14:tracePt t="6281" x="4229100" y="2882900"/>
          <p14:tracePt t="6291" x="4195763" y="2882900"/>
          <p14:tracePt t="6297" x="4179888" y="2882900"/>
          <p14:tracePt t="6305" x="4162425" y="2882900"/>
          <p14:tracePt t="6313" x="4138613" y="2882900"/>
          <p14:tracePt t="6321" x="4121150" y="2882900"/>
          <p14:tracePt t="6329" x="4113213" y="2882900"/>
          <p14:tracePt t="6337" x="4105275" y="2882900"/>
          <p14:tracePt t="6345" x="4097338" y="2882900"/>
          <p14:tracePt t="6353" x="4071938" y="2882900"/>
          <p14:tracePt t="6369" x="4056063" y="2874963"/>
          <p14:tracePt t="6385" x="4048125" y="2867025"/>
          <p14:tracePt t="6394" x="4048125" y="2833688"/>
          <p14:tracePt t="6401" x="4064000" y="2784475"/>
          <p14:tracePt t="6410" x="4079875" y="2768600"/>
          <p14:tracePt t="6417" x="4089400" y="2743200"/>
          <p14:tracePt t="6427" x="4105275" y="2709863"/>
          <p14:tracePt t="6433" x="4113213" y="2701925"/>
          <p14:tracePt t="6443" x="4121150" y="2676525"/>
          <p14:tracePt t="6449" x="4130675" y="2660650"/>
          <p14:tracePt t="6458" x="4146550" y="2611438"/>
          <p14:tracePt t="6465" x="4154488" y="2603500"/>
          <p14:tracePt t="6474" x="4154488" y="2593975"/>
          <p14:tracePt t="6481" x="4162425" y="2586038"/>
          <p14:tracePt t="6489" x="4187825" y="2578100"/>
          <p14:tracePt t="6497" x="4203700" y="2552700"/>
          <p14:tracePt t="6505" x="4213225" y="2552700"/>
          <p14:tracePt t="6513" x="4229100" y="2536825"/>
          <p14:tracePt t="6521" x="4229100" y="2519363"/>
          <p14:tracePt t="6529" x="4237038" y="2511425"/>
          <p14:tracePt t="6537" x="4244975" y="2503488"/>
          <p14:tracePt t="6545" x="4254500" y="2495550"/>
          <p14:tracePt t="6553" x="4254500" y="2478088"/>
          <p14:tracePt t="6561" x="4262438" y="2454275"/>
          <p14:tracePt t="6569" x="4262438" y="2436813"/>
          <p14:tracePt t="6577" x="4286250" y="2405063"/>
          <p14:tracePt t="6585" x="4286250" y="2379663"/>
          <p14:tracePt t="6594" x="4295775" y="2363788"/>
          <p14:tracePt t="6601" x="4303713" y="2330450"/>
          <p14:tracePt t="6610" x="4303713" y="2305050"/>
          <p14:tracePt t="6617" x="4329113" y="2281238"/>
          <p14:tracePt t="6627" x="4329113" y="2271713"/>
          <p14:tracePt t="6633" x="4329113" y="2255838"/>
          <p14:tracePt t="6642" x="4329113" y="2239963"/>
          <p14:tracePt t="6649" x="4329113" y="2206625"/>
          <p14:tracePt t="6658" x="4329113" y="2189163"/>
          <p14:tracePt t="6665" x="4329113" y="2165350"/>
          <p14:tracePt t="6674" x="4329113" y="2155825"/>
          <p14:tracePt t="6681" x="4329113" y="2132013"/>
          <p14:tracePt t="6689" x="4329113" y="2124075"/>
          <p14:tracePt t="6697" x="4329113" y="2106613"/>
          <p14:tracePt t="6705" x="4329113" y="2082800"/>
          <p14:tracePt t="6713" x="4329113" y="2065338"/>
          <p14:tracePt t="6721" x="4329113" y="2057400"/>
          <p14:tracePt t="6729" x="4329113" y="2049463"/>
          <p14:tracePt t="6737" x="4329113" y="2024063"/>
          <p14:tracePt t="6745" x="4319588" y="2000250"/>
          <p14:tracePt t="6762" x="4295775" y="1982788"/>
          <p14:tracePt t="6769" x="4254500" y="1949450"/>
          <p14:tracePt t="6779" x="4203700" y="1933575"/>
          <p14:tracePt t="6785" x="4195763" y="1925638"/>
          <p14:tracePt t="6795" x="4171950" y="1917700"/>
          <p14:tracePt t="6801" x="4138613" y="1884363"/>
          <p14:tracePt t="6812" x="4130675" y="1884363"/>
          <p14:tracePt t="6817" x="4121150" y="1874838"/>
          <p14:tracePt t="6827" x="4113213" y="1866900"/>
          <p14:tracePt t="6833" x="4097338" y="1858963"/>
          <p14:tracePt t="6843" x="4089400" y="1858963"/>
          <p14:tracePt t="6849" x="4048125" y="1843088"/>
          <p14:tracePt t="6860" x="4030663" y="1843088"/>
          <p14:tracePt t="6865" x="3989388" y="1833563"/>
          <p14:tracePt t="6875" x="3973513" y="1833563"/>
          <p14:tracePt t="6881" x="3940175" y="1833563"/>
          <p14:tracePt t="6890" x="3890963" y="1825625"/>
          <p14:tracePt t="6897" x="3857625" y="1817688"/>
          <p14:tracePt t="6906" x="3808413" y="1817688"/>
          <p14:tracePt t="6921" x="3790950" y="1817688"/>
          <p14:tracePt t="6929" x="3783013" y="1817688"/>
          <p14:tracePt t="6969" x="3775075" y="1817688"/>
          <p14:tracePt t="6980" x="3757613" y="1809750"/>
          <p14:tracePt t="6985" x="3725863" y="1801813"/>
          <p14:tracePt t="6995" x="3692525" y="1801813"/>
          <p14:tracePt t="7001" x="3667125" y="1801813"/>
          <p14:tracePt t="7011" x="3643313" y="1801813"/>
          <p14:tracePt t="7017" x="3625850" y="1801813"/>
          <p14:tracePt t="7027" x="3584575" y="1801813"/>
          <p14:tracePt t="7033" x="3527425" y="1801813"/>
          <p14:tracePt t="7043" x="3468688" y="1817688"/>
          <p14:tracePt t="7049" x="3436938" y="1825625"/>
          <p14:tracePt t="7059" x="3386138" y="1843088"/>
          <p14:tracePt t="7065" x="3344863" y="1866900"/>
          <p14:tracePt t="7076" x="3313113" y="1900238"/>
          <p14:tracePt t="7081" x="3295650" y="1917700"/>
          <p14:tracePt t="7090" x="3287713" y="1941513"/>
          <p14:tracePt t="7097" x="3287713" y="1974850"/>
          <p14:tracePt t="7105" x="3287713" y="2016125"/>
          <p14:tracePt t="7113" x="3287713" y="2049463"/>
          <p14:tracePt t="7121" x="3336925" y="2098675"/>
          <p14:tracePt t="7129" x="3386138" y="2139950"/>
          <p14:tracePt t="7137" x="3452813" y="2189163"/>
          <p14:tracePt t="7147" x="3535363" y="2230438"/>
          <p14:tracePt t="7153" x="3625850" y="2281238"/>
          <p14:tracePt t="7164" x="3708400" y="2322513"/>
          <p14:tracePt t="7169" x="3798888" y="2363788"/>
          <p14:tracePt t="7179" x="3890963" y="2405063"/>
          <p14:tracePt t="7185" x="3973513" y="2436813"/>
          <p14:tracePt t="7196" x="4030663" y="2478088"/>
          <p14:tracePt t="7201" x="4079875" y="2511425"/>
          <p14:tracePt t="7211" x="4121150" y="2528888"/>
          <p14:tracePt t="7217" x="4162425" y="2560638"/>
          <p14:tracePt t="7226" x="4187825" y="2593975"/>
          <p14:tracePt t="7233" x="4221163" y="2619375"/>
          <p14:tracePt t="7242" x="4244975" y="2660650"/>
          <p14:tracePt t="7249" x="4278313" y="2709863"/>
          <p14:tracePt t="7260" x="4311650" y="2759075"/>
          <p14:tracePt t="7265" x="4352925" y="2833688"/>
          <p14:tracePt t="7275" x="4394200" y="2892425"/>
          <p14:tracePt t="7281" x="4427538" y="2941638"/>
          <p14:tracePt t="7289" x="4476750" y="2990850"/>
          <p14:tracePt t="7297" x="4525963" y="3057525"/>
          <p14:tracePt t="7305" x="4567238" y="3106738"/>
          <p14:tracePt t="7313" x="4608513" y="3155950"/>
          <p14:tracePt t="7321" x="4641850" y="3197225"/>
          <p14:tracePt t="7329" x="4667250" y="3255963"/>
          <p14:tracePt t="7337" x="4691063" y="3321050"/>
          <p14:tracePt t="7346" x="4708525" y="3395663"/>
          <p14:tracePt t="7353" x="4724400" y="3470275"/>
          <p14:tracePt t="7363" x="4741863" y="3552825"/>
          <p14:tracePt t="7369" x="4757738" y="3619500"/>
          <p14:tracePt t="7380" x="4783138" y="3694113"/>
          <p14:tracePt t="7385" x="4806950" y="3767138"/>
          <p14:tracePt t="7395" x="4832350" y="3825875"/>
          <p14:tracePt t="7401" x="4848225" y="3875088"/>
          <p14:tracePt t="7412" x="4865688" y="3908425"/>
          <p14:tracePt t="7417" x="4865688" y="3924300"/>
          <p14:tracePt t="7427" x="4865688" y="3941763"/>
          <p14:tracePt t="7433" x="4865688" y="3957638"/>
          <p14:tracePt t="7443" x="4865688" y="3965575"/>
          <p14:tracePt t="7459" x="4865688" y="3983038"/>
          <p14:tracePt t="7465" x="4865688" y="3998913"/>
          <p14:tracePt t="7474" x="4865688" y="4024313"/>
          <p14:tracePt t="7481" x="4857750" y="4024313"/>
          <p14:tracePt t="7490" x="4840288" y="4048125"/>
          <p14:tracePt t="7497" x="4824413" y="4057650"/>
          <p14:tracePt t="7505" x="4814888" y="4073525"/>
          <p14:tracePt t="7521" x="4799013" y="4073525"/>
          <p14:tracePt t="7529" x="4791075" y="4081463"/>
          <p14:tracePt t="7546" x="4783138" y="4081463"/>
          <p14:tracePt t="7595" x="4773613" y="4081463"/>
          <p14:tracePt t="7601" x="4741863" y="4081463"/>
          <p14:tracePt t="7627" x="4700588" y="4065588"/>
          <p14:tracePt t="7633" x="4691063" y="4057650"/>
          <p14:tracePt t="7642" x="4675188" y="4048125"/>
          <p14:tracePt t="7650" x="4659313" y="4024313"/>
          <p14:tracePt t="7660" x="4649788" y="4016375"/>
          <p14:tracePt t="7665" x="4625975" y="3998913"/>
          <p14:tracePt t="7674" x="4600575" y="3975100"/>
          <p14:tracePt t="7682" x="4576763" y="3949700"/>
          <p14:tracePt t="7690" x="4567238" y="3932238"/>
          <p14:tracePt t="7697" x="4559300" y="3924300"/>
          <p14:tracePt t="7706" x="4543425" y="3916363"/>
          <p14:tracePt t="7714" x="4525963" y="3908425"/>
          <p14:tracePt t="7721" x="4510088" y="3890963"/>
          <p14:tracePt t="7746" x="4494213" y="3883025"/>
          <p14:tracePt t="7827" x="4484688" y="3883025"/>
          <p14:tracePt t="7842" x="4476750" y="3883025"/>
          <p14:tracePt t="7865" x="4476750" y="3908425"/>
          <p14:tracePt t="7874" x="4476750" y="3932238"/>
          <p14:tracePt t="7881" x="4518025" y="3965575"/>
          <p14:tracePt t="7889" x="4567238" y="3983038"/>
          <p14:tracePt t="7911" x="4659313" y="4016375"/>
          <p14:tracePt t="7914" x="4741863" y="4032250"/>
          <p14:tracePt t="7921" x="4840288" y="4048125"/>
          <p14:tracePt t="7930" x="4964113" y="4065588"/>
          <p14:tracePt t="7937" x="5080000" y="4081463"/>
          <p14:tracePt t="7947" x="5187950" y="4081463"/>
          <p14:tracePt t="7954" x="5286375" y="4081463"/>
          <p14:tracePt t="7964" x="5368925" y="4081463"/>
          <p14:tracePt t="7970" x="5427663" y="4081463"/>
          <p14:tracePt t="7979" x="5468938" y="4081463"/>
          <p14:tracePt t="7986" x="5476875" y="4081463"/>
          <p14:tracePt t="8002" x="5492750" y="4081463"/>
          <p14:tracePt t="8081" x="5500688" y="4073525"/>
          <p14:tracePt t="8090" x="5510213" y="4065588"/>
          <p14:tracePt t="8106" x="5510213" y="4048125"/>
          <p14:tracePt t="8113" x="5518150" y="4032250"/>
          <p14:tracePt t="8121" x="5534025" y="4016375"/>
          <p14:tracePt t="8130" x="5534025" y="3998913"/>
          <p14:tracePt t="8138" x="5551488" y="3975100"/>
          <p14:tracePt t="8147" x="5559425" y="3949700"/>
          <p14:tracePt t="8154" x="5575300" y="3949700"/>
          <p14:tracePt t="8163" x="5592763" y="3932238"/>
          <p14:tracePt t="8179" x="5592763" y="3924300"/>
          <p14:tracePt t="8185" x="5600700" y="3916363"/>
          <p14:tracePt t="8226" x="5608638" y="3908425"/>
          <p14:tracePt t="8233" x="5616575" y="3908425"/>
          <p14:tracePt t="8441" x="5608638" y="3908425"/>
          <p14:tracePt t="8449" x="5583238" y="3908425"/>
          <p14:tracePt t="8458" x="5567363" y="3908425"/>
          <p14:tracePt t="8465" x="5526088" y="3916363"/>
          <p14:tracePt t="8474" x="5510213" y="3932238"/>
          <p14:tracePt t="8483" x="5468938" y="3949700"/>
          <p14:tracePt t="8490" x="5402263" y="3990975"/>
          <p14:tracePt t="8498" x="5335588" y="4024313"/>
          <p14:tracePt t="8506" x="5260975" y="4065588"/>
          <p14:tracePt t="8514" x="5203825" y="4130675"/>
          <p14:tracePt t="8521" x="5137150" y="4181475"/>
          <p14:tracePt t="8531" x="5080000" y="4254500"/>
          <p14:tracePt t="8537" x="5013325" y="4329113"/>
          <p14:tracePt t="8548" x="4940300" y="4411663"/>
          <p14:tracePt t="8553" x="4857750" y="4494213"/>
          <p14:tracePt t="8563" x="4765675" y="4594225"/>
          <p14:tracePt t="8569" x="4667250" y="4710113"/>
          <p14:tracePt t="8580" x="4584700" y="4826000"/>
          <p14:tracePt t="8585" x="4484688" y="4965700"/>
          <p14:tracePt t="8594" x="4370388" y="5122863"/>
          <p14:tracePt t="8601" x="4262438" y="5287963"/>
          <p14:tracePt t="8611" x="4162425" y="5437188"/>
          <p14:tracePt t="8617" x="4097338" y="5553075"/>
          <p14:tracePt t="8627" x="4038600" y="5659438"/>
          <p14:tracePt t="8633" x="3981450" y="5767388"/>
          <p14:tracePt t="8644" x="3924300" y="5875338"/>
          <p14:tracePt t="8649" x="3883025" y="5957888"/>
          <p14:tracePt t="8658" x="3841750" y="6032500"/>
          <p14:tracePt t="8666" x="3798888" y="6105525"/>
          <p14:tracePt t="8673" x="3767138" y="6164263"/>
          <p14:tracePt t="8682" x="3749675" y="6229350"/>
          <p14:tracePt t="8689" x="3733800" y="6288088"/>
          <p14:tracePt t="8698" x="3708400" y="6337300"/>
          <p14:tracePt t="8705" x="3692525" y="6378575"/>
          <p14:tracePt t="8714" x="3675063" y="6419850"/>
          <p14:tracePt t="8721" x="3675063" y="6427788"/>
          <p14:tracePt t="8730" x="3659188" y="6453188"/>
          <p14:tracePt t="8737" x="3659188" y="6461125"/>
          <p14:tracePt t="8817" x="3643313" y="6461125"/>
          <p14:tracePt t="8833" x="3633788" y="6445250"/>
          <p14:tracePt t="8849" x="3617913" y="6427788"/>
          <p14:tracePt t="8873" x="3609975" y="6419850"/>
          <p14:tracePt t="8881" x="3609975" y="6403975"/>
          <p14:tracePt t="8890" x="3602038" y="6396038"/>
          <p14:tracePt t="8897" x="3592513" y="6378575"/>
          <p14:tracePt t="8914" x="3584575" y="6370638"/>
          <p14:tracePt t="8921" x="3584575" y="6345238"/>
          <p14:tracePt t="8931" x="3568700" y="6321425"/>
          <p14:tracePt t="8938" x="3560763" y="6303963"/>
          <p14:tracePt t="8948" x="3560763" y="6296025"/>
          <p14:tracePt t="8953" x="3535363" y="6270625"/>
          <p14:tracePt t="8964" x="3527425" y="6238875"/>
          <p14:tracePt t="8969" x="3502025" y="6221413"/>
          <p14:tracePt t="8979" x="3494088" y="6213475"/>
          <p14:tracePt t="8986" x="3452813" y="6172200"/>
          <p14:tracePt t="8995" x="3419475" y="6138863"/>
          <p14:tracePt t="9001" x="3386138" y="6115050"/>
          <p14:tracePt t="9011" x="3370263" y="6097588"/>
          <p14:tracePt t="9017" x="3328988" y="6073775"/>
          <p14:tracePt t="9028" x="3303588" y="6040438"/>
          <p14:tracePt t="9033" x="3295650" y="6040438"/>
          <p14:tracePt t="9041" x="3287713" y="6022975"/>
          <p14:tracePt t="9146" x="3287713" y="6015038"/>
          <p14:tracePt t="9209" x="3287713" y="6007100"/>
          <p14:tracePt t="9289" x="3287713" y="5999163"/>
          <p14:tracePt t="9721" x="3279775" y="5989638"/>
          <p14:tracePt t="9746" x="3279775" y="5981700"/>
          <p14:tracePt t="9753" x="3279775" y="5973763"/>
          <p14:tracePt t="9763" x="3279775" y="5965825"/>
          <p14:tracePt t="9779" x="3279775" y="5957888"/>
          <p14:tracePt t="9946" x="3279775" y="5948363"/>
          <p14:tracePt t="9969" x="3279775" y="5940425"/>
          <p14:tracePt t="10001" x="3279775" y="5932488"/>
          <p14:tracePt t="10019" x="3279775" y="5924550"/>
          <p14:tracePt t="10065" x="3279775" y="5916613"/>
          <p14:tracePt t="10073" x="3279775" y="5907088"/>
          <p14:tracePt t="10105" x="3287713" y="5907088"/>
          <p14:tracePt t="10114" x="3295650" y="5907088"/>
          <p14:tracePt t="10131" x="3295650" y="5899150"/>
          <p14:tracePt t="10147" x="3303588" y="5899150"/>
          <p14:tracePt t="10154" x="3313113" y="5891213"/>
          <p14:tracePt t="10163" x="3321050" y="5883275"/>
          <p14:tracePt t="10169" x="3336925" y="5875338"/>
          <p14:tracePt t="10178" x="3362325" y="5857875"/>
          <p14:tracePt t="10185" x="3386138" y="5857875"/>
          <p14:tracePt t="10195" x="3411538" y="5849938"/>
          <p14:tracePt t="10201" x="3452813" y="5824538"/>
          <p14:tracePt t="10211" x="3468688" y="5816600"/>
          <p14:tracePt t="10217" x="3486150" y="5816600"/>
          <p14:tracePt t="10226" x="3519488" y="5816600"/>
          <p14:tracePt t="10233" x="3543300" y="5816600"/>
          <p14:tracePt t="10241" x="3568700" y="5808663"/>
          <p14:tracePt t="10251" x="3592513" y="5808663"/>
          <p14:tracePt t="10257" x="3617913" y="5808663"/>
          <p14:tracePt t="10265" x="3651250" y="5808663"/>
          <p14:tracePt t="10274" x="3700463" y="5808663"/>
          <p14:tracePt t="10281" x="3741738" y="5808663"/>
          <p14:tracePt t="10289" x="3790950" y="5808663"/>
          <p14:tracePt t="10298" x="3832225" y="5808663"/>
          <p14:tracePt t="10306" x="3890963" y="5808663"/>
          <p14:tracePt t="10314" x="3940175" y="5808663"/>
          <p14:tracePt t="10321" x="3997325" y="5808663"/>
          <p14:tracePt t="10331" x="4056063" y="5808663"/>
          <p14:tracePt t="10338" x="4130675" y="5808663"/>
          <p14:tracePt t="10347" x="4213225" y="5808663"/>
          <p14:tracePt t="10354" x="4286250" y="5808663"/>
          <p14:tracePt t="10363" x="4360863" y="5800725"/>
          <p14:tracePt t="10369" x="4443413" y="5800725"/>
          <p14:tracePt t="10379" x="4518025" y="5800725"/>
          <p14:tracePt t="10386" x="4592638" y="5800725"/>
          <p14:tracePt t="10395" x="4659313" y="5800725"/>
          <p14:tracePt t="10401" x="4749800" y="5800725"/>
          <p14:tracePt t="10412" x="4824413" y="5800725"/>
          <p14:tracePt t="10417" x="4906963" y="5800725"/>
          <p14:tracePt t="10426" x="4972050" y="5800725"/>
          <p14:tracePt t="10434" x="5038725" y="5800725"/>
          <p14:tracePt t="10441" x="5121275" y="5800725"/>
          <p14:tracePt t="10449" x="5203825" y="5800725"/>
          <p14:tracePt t="10458" x="5278438" y="5800725"/>
          <p14:tracePt t="10465" x="5335588" y="5800725"/>
          <p14:tracePt t="10473" x="5386388" y="5800725"/>
          <p14:tracePt t="10481" x="5459413" y="5800725"/>
          <p14:tracePt t="10489" x="5526088" y="5800725"/>
          <p14:tracePt t="10498" x="5592763" y="5800725"/>
          <p14:tracePt t="10505" x="5641975" y="5800725"/>
          <p14:tracePt t="10514" x="5716588" y="5816600"/>
          <p14:tracePt t="10521" x="5773738" y="5834063"/>
          <p14:tracePt t="10531" x="5840413" y="5849938"/>
          <p14:tracePt t="10537" x="5905500" y="5865813"/>
          <p14:tracePt t="10547" x="5956300" y="5875338"/>
          <p14:tracePt t="10553" x="6013450" y="5883275"/>
          <p14:tracePt t="10563" x="6054725" y="5891213"/>
          <p14:tracePt t="10569" x="6111875" y="5899150"/>
          <p14:tracePt t="10581" x="6162675" y="5907088"/>
          <p14:tracePt t="10586" x="6203950" y="5916613"/>
          <p14:tracePt t="10594" x="6219825" y="5916613"/>
          <p14:tracePt t="10601" x="6253163" y="5916613"/>
          <p14:tracePt t="10611" x="6276975" y="5916613"/>
          <p14:tracePt t="10617" x="6286500" y="5916613"/>
          <p14:tracePt t="10633" x="6302375" y="5916613"/>
          <p14:tracePt t="10849" x="6276975" y="5916613"/>
          <p14:tracePt t="10857" x="6235700" y="5924550"/>
          <p14:tracePt t="10865" x="6211888" y="5932488"/>
          <p14:tracePt t="10873" x="6129338" y="5940425"/>
          <p14:tracePt t="10882" x="6046788" y="5940425"/>
          <p14:tracePt t="10890" x="5946775" y="5948363"/>
          <p14:tracePt t="10899" x="5848350" y="5965825"/>
          <p14:tracePt t="10907" x="5757863" y="5981700"/>
          <p14:tracePt t="10915" x="5665788" y="5989638"/>
          <p14:tracePt t="10921" x="5592763" y="5999163"/>
          <p14:tracePt t="10931" x="5500688" y="6007100"/>
          <p14:tracePt t="10937" x="5410200" y="6022975"/>
          <p14:tracePt t="10947" x="5319713" y="6032500"/>
          <p14:tracePt t="10954" x="5229225" y="6048375"/>
          <p14:tracePt t="10963" x="5121275" y="6064250"/>
          <p14:tracePt t="10969" x="4997450" y="6081713"/>
          <p14:tracePt t="10979" x="4889500" y="6081713"/>
          <p14:tracePt t="10985" x="4791075" y="6081713"/>
          <p14:tracePt t="10996" x="4716463" y="6081713"/>
          <p14:tracePt t="11001" x="4641850" y="6081713"/>
          <p14:tracePt t="11010" x="4584700" y="6081713"/>
          <p14:tracePt t="11017" x="4525963" y="6081713"/>
          <p14:tracePt t="11026" x="4484688" y="6081713"/>
          <p14:tracePt t="11034" x="4427538" y="6081713"/>
          <p14:tracePt t="11041" x="4360863" y="6081713"/>
          <p14:tracePt t="11049" x="4295775" y="6081713"/>
          <p14:tracePt t="11057" x="4237038" y="6081713"/>
          <p14:tracePt t="11065" x="4203700" y="6081713"/>
          <p14:tracePt t="11106" x="4187825" y="6081713"/>
          <p14:tracePt t="11114" x="4179888" y="6064250"/>
          <p14:tracePt t="11137" x="4171950" y="6064250"/>
          <p14:tracePt t="11163" x="4171950" y="6056313"/>
          <p14:tracePt t="11185" x="4171950" y="6048375"/>
          <p14:tracePt t="11250" x="4171950" y="6040438"/>
          <p14:tracePt t="11257" x="4171950" y="6032500"/>
          <p14:tracePt t="11265" x="4195763" y="6022975"/>
          <p14:tracePt t="11273" x="4213225" y="6022975"/>
          <p14:tracePt t="11282" x="4244975" y="6015038"/>
          <p14:tracePt t="11289" x="4262438" y="6015038"/>
          <p14:tracePt t="11299" x="4286250" y="6007100"/>
          <p14:tracePt t="11305" x="4295775" y="5999163"/>
          <p14:tracePt t="11321" x="4311650" y="5999163"/>
          <p14:tracePt t="11330" x="4352925" y="5989638"/>
          <p14:tracePt t="11338" x="4352925" y="5981700"/>
          <p14:tracePt t="11347" x="4378325" y="5973763"/>
          <p14:tracePt t="11353" x="4394200" y="5973763"/>
          <p14:tracePt t="11363" x="4411663" y="5965825"/>
          <p14:tracePt t="11370" x="4419600" y="5965825"/>
          <p14:tracePt t="11379" x="4443413" y="5965825"/>
          <p14:tracePt t="11385" x="4460875" y="5965825"/>
          <p14:tracePt t="11395" x="4484688" y="5965825"/>
          <p14:tracePt t="11401" x="4502150" y="5965825"/>
          <p14:tracePt t="11410" x="4518025" y="5965825"/>
          <p14:tracePt t="11417" x="4543425" y="5965825"/>
          <p14:tracePt t="11425" x="4567238" y="5965825"/>
          <p14:tracePt t="11433" x="4600575" y="5965825"/>
          <p14:tracePt t="11441" x="4625975" y="5965825"/>
          <p14:tracePt t="11449" x="4659313" y="5965825"/>
          <p14:tracePt t="11457" x="4700588" y="5965825"/>
          <p14:tracePt t="11466" x="4741863" y="5965825"/>
          <p14:tracePt t="11474" x="4783138" y="5965825"/>
          <p14:tracePt t="11482" x="4832350" y="5965825"/>
          <p14:tracePt t="11489" x="4865688" y="5965825"/>
          <p14:tracePt t="11499" x="4889500" y="5957888"/>
          <p14:tracePt t="11505" x="4914900" y="5957888"/>
          <p14:tracePt t="11515" x="4922838" y="5957888"/>
          <p14:tracePt t="11521" x="4940300" y="5948363"/>
          <p14:tracePt t="11634" x="4914900" y="5948363"/>
          <p14:tracePt t="11641" x="4906963" y="5957888"/>
          <p14:tracePt t="11649" x="4881563" y="5957888"/>
          <p14:tracePt t="11657" x="4840288" y="5957888"/>
          <p14:tracePt t="11666" x="4806950" y="5965825"/>
          <p14:tracePt t="11673" x="4765675" y="5965825"/>
          <p14:tracePt t="11683" x="4732338" y="5965825"/>
          <p14:tracePt t="11690" x="4716463" y="5965825"/>
          <p14:tracePt t="11745" x="4708525" y="5965825"/>
          <p14:tracePt t="11762" x="4700588" y="5965825"/>
          <p14:tracePt t="11778" x="4691063" y="5965825"/>
          <p14:tracePt t="11810" x="4683125" y="5965825"/>
          <p14:tracePt t="11929" x="4675188" y="5965825"/>
          <p14:tracePt t="11946" x="4667250" y="5965825"/>
          <p14:tracePt t="11962" x="4649788" y="5965825"/>
          <p14:tracePt t="11969" x="4641850" y="5965825"/>
          <p14:tracePt t="11978" x="4618038" y="5965825"/>
          <p14:tracePt t="11985" x="4608513" y="5965825"/>
          <p14:tracePt t="12153" x="4592638" y="5965825"/>
          <p14:tracePt t="12169" x="4584700" y="5965825"/>
          <p14:tracePt t="12178" x="4559300" y="5965825"/>
          <p14:tracePt t="12194" x="4551363" y="5965825"/>
          <p14:tracePt t="12201" x="4543425" y="5965825"/>
          <p14:tracePt t="12473" x="4535488" y="5965825"/>
          <p14:tracePt t="12482" x="4525963" y="5965825"/>
          <p14:tracePt t="12490" x="4518025" y="5965825"/>
          <p14:tracePt t="12499" x="4510088" y="5965825"/>
          <p14:tracePt t="12561" x="4502150" y="5965825"/>
          <p14:tracePt t="12580" x="4484688" y="5965825"/>
          <p14:tracePt t="12587" x="4476750" y="5965825"/>
          <p14:tracePt t="12594" x="4468813" y="5965825"/>
          <p14:tracePt t="12601" x="4460875" y="5965825"/>
          <p14:tracePt t="12673" x="4443413" y="5965825"/>
          <p14:tracePt t="12689" x="4427538" y="5957888"/>
          <p14:tracePt t="12699" x="4427538" y="5948363"/>
          <p14:tracePt t="12705" x="4419600" y="5940425"/>
          <p14:tracePt t="12745" x="4411663" y="5932488"/>
          <p14:tracePt t="12801" x="4402138" y="5932488"/>
          <p14:tracePt t="12857" x="4394200" y="5932488"/>
          <p14:tracePt t="12881" x="4378325" y="5932488"/>
          <p14:tracePt t="12889" x="4370388" y="5932488"/>
          <p14:tracePt t="12900" x="4360863" y="5932488"/>
          <p14:tracePt t="12915" x="4344988" y="5932488"/>
          <p14:tracePt t="12921" x="4329113" y="5940425"/>
          <p14:tracePt t="12937" x="4311650" y="5940425"/>
          <p14:tracePt t="12953" x="4303713" y="5940425"/>
          <p14:tracePt t="13017" x="4295775" y="5948363"/>
          <p14:tracePt t="13065" x="4286250" y="5948363"/>
          <p14:tracePt t="13073" x="4278313" y="5948363"/>
          <p14:tracePt t="13099" x="4270375" y="5948363"/>
          <p14:tracePt t="13115" x="4262438" y="5940425"/>
          <p14:tracePt t="13130" x="4254500" y="5940425"/>
          <p14:tracePt t="13161" x="4244975" y="5940425"/>
          <p14:tracePt t="13201" x="4244975" y="5932488"/>
          <p14:tracePt t="13265" x="4244975" y="5916613"/>
          <p14:tracePt t="13283" x="4244975" y="5907088"/>
          <p14:tracePt t="13289" x="4244975" y="5891213"/>
          <p14:tracePt t="13321" x="4244975" y="5883275"/>
          <p14:tracePt t="13529" x="4254500" y="5883275"/>
          <p14:tracePt t="13561" x="4262438" y="5883275"/>
          <p14:tracePt t="13569" x="4270375" y="5883275"/>
          <p14:tracePt t="13578" x="4278313" y="5883275"/>
          <p14:tracePt t="13585" x="4295775" y="5883275"/>
          <p14:tracePt t="13593" x="4311650" y="5883275"/>
          <p14:tracePt t="13609" x="4329113" y="5883275"/>
          <p14:tracePt t="13618" x="4344988" y="5883275"/>
          <p14:tracePt t="13626" x="4360863" y="5883275"/>
          <p14:tracePt t="13634" x="4378325" y="5883275"/>
          <p14:tracePt t="13641" x="4419600" y="5883275"/>
          <p14:tracePt t="13650" x="4452938" y="5883275"/>
          <p14:tracePt t="13659" x="4476750" y="5883275"/>
          <p14:tracePt t="13667" x="4518025" y="5883275"/>
          <p14:tracePt t="13673" x="4535488" y="5883275"/>
          <p14:tracePt t="13683" x="4576763" y="5883275"/>
          <p14:tracePt t="13689" x="4633913" y="5883275"/>
          <p14:tracePt t="13699" x="4700588" y="5883275"/>
          <p14:tracePt t="13705" x="4765675" y="5883275"/>
          <p14:tracePt t="13715" x="4857750" y="5883275"/>
          <p14:tracePt t="13721" x="4940300" y="5883275"/>
          <p14:tracePt t="13731" x="5030788" y="5883275"/>
          <p14:tracePt t="13737" x="5105400" y="5883275"/>
          <p14:tracePt t="13747" x="5170488" y="5883275"/>
          <p14:tracePt t="13753" x="5237163" y="5883275"/>
          <p14:tracePt t="13762" x="5302250" y="5883275"/>
          <p14:tracePt t="13769" x="5368925" y="5875338"/>
          <p14:tracePt t="13778" x="5443538" y="5865813"/>
          <p14:tracePt t="13785" x="5492750" y="5865813"/>
          <p14:tracePt t="13793" x="5575300" y="5865813"/>
          <p14:tracePt t="13801" x="5649913" y="5865813"/>
          <p14:tracePt t="13810" x="5740400" y="5865813"/>
          <p14:tracePt t="13817" x="5822950" y="5857875"/>
          <p14:tracePt t="13825" x="5915025" y="5842000"/>
          <p14:tracePt t="13834" x="5980113" y="5834063"/>
          <p14:tracePt t="13841" x="6038850" y="5834063"/>
          <p14:tracePt t="13851" x="6096000" y="5824538"/>
          <p14:tracePt t="13857" x="6137275" y="5824538"/>
          <p14:tracePt t="13867" x="6186488" y="5824538"/>
          <p14:tracePt t="13883" x="6211888" y="5824538"/>
          <p14:tracePt t="13889" x="6235700" y="5824538"/>
          <p14:tracePt t="13901" x="6261100" y="5808663"/>
          <p14:tracePt t="13906" x="6286500" y="5808663"/>
          <p14:tracePt t="13915" x="6302375" y="5808663"/>
          <p14:tracePt t="13921" x="6310313" y="5800725"/>
          <p14:tracePt t="13931" x="6318250" y="5800725"/>
          <p14:tracePt t="13937" x="6327775" y="5800725"/>
          <p14:tracePt t="13948" x="6343650" y="5800725"/>
          <p14:tracePt t="13969" x="6361113" y="5792788"/>
          <p14:tracePt t="13978" x="6369050" y="5792788"/>
          <p14:tracePt t="13993" x="6376988" y="5792788"/>
          <p14:tracePt t="14089" x="6384925" y="5792788"/>
          <p14:tracePt t="14114" x="6392863" y="5792788"/>
          <p14:tracePt t="14169" x="6410325" y="5792788"/>
          <p14:tracePt t="14305" x="6426200" y="5792788"/>
          <p14:tracePt t="14425" x="6402388" y="5792788"/>
          <p14:tracePt t="14434" x="6376988" y="5792788"/>
          <p14:tracePt t="14441" x="6335713" y="5800725"/>
          <p14:tracePt t="14450" x="6294438" y="5824538"/>
          <p14:tracePt t="14457" x="6269038" y="5842000"/>
          <p14:tracePt t="14467" x="6245225" y="5842000"/>
          <p14:tracePt t="14473" x="6186488" y="5849938"/>
          <p14:tracePt t="14483" x="6121400" y="5865813"/>
          <p14:tracePt t="14489" x="6021388" y="5891213"/>
          <p14:tracePt t="14500" x="5897563" y="5907088"/>
          <p14:tracePt t="14505" x="5740400" y="5940425"/>
          <p14:tracePt t="14515" x="5575300" y="5965825"/>
          <p14:tracePt t="14521" x="5435600" y="5973763"/>
          <p14:tracePt t="14533" x="5270500" y="5973763"/>
          <p14:tracePt t="14537" x="5137150" y="5973763"/>
          <p14:tracePt t="14546" x="5013325" y="5973763"/>
          <p14:tracePt t="14553" x="4906963" y="5973763"/>
          <p14:tracePt t="14561" x="4806950" y="5973763"/>
          <p14:tracePt t="14569" x="4708525" y="5973763"/>
          <p14:tracePt t="14577" x="4608513" y="5973763"/>
          <p14:tracePt t="14585" x="4535488" y="5973763"/>
          <p14:tracePt t="14594" x="4460875" y="5973763"/>
          <p14:tracePt t="14601" x="4402138" y="5973763"/>
          <p14:tracePt t="14609" x="4344988" y="5973763"/>
          <p14:tracePt t="14618" x="4286250" y="5957888"/>
          <p14:tracePt t="14626" x="4254500" y="5948363"/>
          <p14:tracePt t="14635" x="4244975" y="5940425"/>
          <p14:tracePt t="14641" x="4237038" y="5932488"/>
          <p14:tracePt t="14667" x="4221163" y="5924550"/>
          <p14:tracePt t="14674" x="4195763" y="5907088"/>
          <p14:tracePt t="14705" x="4171950" y="5883275"/>
          <p14:tracePt t="14714" x="4138613" y="5857875"/>
          <p14:tracePt t="14721" x="4121150" y="5857875"/>
          <p14:tracePt t="14732" x="4079875" y="5842000"/>
          <p14:tracePt t="14737" x="4056063" y="5842000"/>
          <p14:tracePt t="14749" x="4030663" y="5824538"/>
          <p14:tracePt t="14753" x="4022725" y="5816600"/>
          <p14:tracePt t="14785" x="3997325" y="5808663"/>
          <p14:tracePt t="14825" x="3997325" y="5800725"/>
          <p14:tracePt t="14913" x="3997325" y="5792788"/>
          <p14:tracePt t="15017" x="4006850" y="5792788"/>
          <p14:tracePt t="15049" x="4014788" y="5800725"/>
          <p14:tracePt t="15081" x="4022725" y="5800725"/>
          <p14:tracePt t="15113" x="4030663" y="5800725"/>
          <p14:tracePt t="15161" x="4038600" y="5800725"/>
          <p14:tracePt t="15169" x="4038600" y="5808663"/>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4B6989-504B-477A-A569-B4C949C0B27E}"/>
              </a:ext>
            </a:extLst>
          </p:cNvPr>
          <p:cNvSpPr txBox="1"/>
          <p:nvPr/>
        </p:nvSpPr>
        <p:spPr>
          <a:xfrm>
            <a:off x="79022" y="147993"/>
            <a:ext cx="90649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Grand canonical ensemble – grand partition function</a:t>
            </a:r>
            <a:endParaRPr kumimoji="0" lang="sk-SK" sz="3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8" name="TextBox 7">
            <a:extLst>
              <a:ext uri="{FF2B5EF4-FFF2-40B4-BE49-F238E27FC236}">
                <a16:creationId xmlns:a16="http://schemas.microsoft.com/office/drawing/2014/main" id="{2EE4B230-0493-4496-8818-BFE119FC0541}"/>
              </a:ext>
            </a:extLst>
          </p:cNvPr>
          <p:cNvSpPr txBox="1"/>
          <p:nvPr/>
        </p:nvSpPr>
        <p:spPr>
          <a:xfrm>
            <a:off x="141111" y="1390831"/>
            <a:ext cx="88166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The normalization constant can be calculated from the condition</a:t>
            </a:r>
            <a:endParaRPr kumimoji="0" lang="sk-SK"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10" name="Picture 9">
            <a:extLst>
              <a:ext uri="{FF2B5EF4-FFF2-40B4-BE49-F238E27FC236}">
                <a16:creationId xmlns:a16="http://schemas.microsoft.com/office/drawing/2014/main" id="{71125BB7-8876-4047-8276-8A528D160D79}"/>
              </a:ext>
            </a:extLst>
          </p:cNvPr>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6786391" y="1431741"/>
            <a:ext cx="1124712" cy="486918"/>
          </a:xfrm>
          <a:prstGeom prst="rect">
            <a:avLst/>
          </a:prstGeom>
        </p:spPr>
      </p:pic>
      <p:sp>
        <p:nvSpPr>
          <p:cNvPr id="11" name="TextBox 10">
            <a:extLst>
              <a:ext uri="{FF2B5EF4-FFF2-40B4-BE49-F238E27FC236}">
                <a16:creationId xmlns:a16="http://schemas.microsoft.com/office/drawing/2014/main" id="{D6A43302-C8B1-48F4-9E1B-038C3CC90A93}"/>
              </a:ext>
            </a:extLst>
          </p:cNvPr>
          <p:cNvSpPr txBox="1"/>
          <p:nvPr/>
        </p:nvSpPr>
        <p:spPr>
          <a:xfrm>
            <a:off x="203200" y="1857076"/>
            <a:ext cx="85908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From there we get</a:t>
            </a:r>
            <a:endParaRPr kumimoji="0" lang="sk-SK"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8" name="Rectangle 17">
            <a:extLst>
              <a:ext uri="{FF2B5EF4-FFF2-40B4-BE49-F238E27FC236}">
                <a16:creationId xmlns:a16="http://schemas.microsoft.com/office/drawing/2014/main" id="{DEA426B5-D572-41C7-BE89-43311B4F7CC5}"/>
              </a:ext>
            </a:extLst>
          </p:cNvPr>
          <p:cNvSpPr/>
          <p:nvPr/>
        </p:nvSpPr>
        <p:spPr>
          <a:xfrm>
            <a:off x="2364492" y="1724497"/>
            <a:ext cx="3726389" cy="7563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B3E88F67-8DF1-4DA9-87E7-B14E7D6575AD}"/>
              </a:ext>
            </a:extLst>
          </p:cNvPr>
          <p:cNvSpPr/>
          <p:nvPr/>
        </p:nvSpPr>
        <p:spPr>
          <a:xfrm>
            <a:off x="2364492" y="2619923"/>
            <a:ext cx="3726389" cy="7563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9DE5B25-CC19-4F57-8F79-C5AF05E30F53}"/>
                  </a:ext>
                </a:extLst>
              </p:cNvPr>
              <p:cNvSpPr txBox="1"/>
              <p:nvPr/>
            </p:nvSpPr>
            <p:spPr>
              <a:xfrm>
                <a:off x="259645" y="3589867"/>
                <a:ext cx="8579555"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is sometimes called the grand statistical sum. As a function of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𝑇</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𝑉</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𝜇</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it is called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grand partition function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and it is the first thing one has to calculate when one wants to use the grand canonical ensemble.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short summary of the grand canonical ensemble usage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grand canonical ensemble is to be used when the given quantities for the system are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temperature </a:t>
                </a:r>
                <a14:m>
                  <m:oMath xmlns:m="http://schemas.openxmlformats.org/officeDocument/2006/math">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𝑻</m:t>
                    </m:r>
                  </m:oMath>
                </a14:m>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volume (or external parameter) </a:t>
                </a:r>
                <a14:m>
                  <m:oMath xmlns:m="http://schemas.openxmlformats.org/officeDocument/2006/math">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𝑽</m:t>
                    </m:r>
                  </m:oMath>
                </a14:m>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m and chemical potential </a:t>
                </a:r>
                <a14:m>
                  <m:oMath xmlns:m="http://schemas.openxmlformats.org/officeDocument/2006/math">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𝝁</m:t>
                    </m:r>
                  </m:oMath>
                </a14:m>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the first step is to calculate the grand partition function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then the mean value of any quantity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𝐴</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is calculated as</a:t>
                </a:r>
                <a:endParaRPr kumimoji="0" lang="sk-SK"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mc:Choice>
        <mc:Fallback xmlns="">
          <p:sp>
            <p:nvSpPr>
              <p:cNvPr id="20" name="TextBox 19">
                <a:extLst>
                  <a:ext uri="{FF2B5EF4-FFF2-40B4-BE49-F238E27FC236}">
                    <a16:creationId xmlns:a16="http://schemas.microsoft.com/office/drawing/2014/main" id="{F9DE5B25-CC19-4F57-8F79-C5AF05E30F53}"/>
                  </a:ext>
                </a:extLst>
              </p:cNvPr>
              <p:cNvSpPr txBox="1">
                <a:spLocks noRot="1" noChangeAspect="1" noMove="1" noResize="1" noEditPoints="1" noAdjustHandles="1" noChangeArrowheads="1" noChangeShapeType="1" noTextEdit="1"/>
              </p:cNvSpPr>
              <p:nvPr/>
            </p:nvSpPr>
            <p:spPr>
              <a:xfrm>
                <a:off x="259645" y="3589867"/>
                <a:ext cx="8579555" cy="2585323"/>
              </a:xfrm>
              <a:prstGeom prst="rect">
                <a:avLst/>
              </a:prstGeom>
              <a:blipFill>
                <a:blip r:embed="rId12"/>
                <a:stretch>
                  <a:fillRect l="-640" t="-1415" b="-2830"/>
                </a:stretch>
              </a:blipFill>
            </p:spPr>
            <p:txBody>
              <a:bodyPr/>
              <a:lstStyle/>
              <a:p>
                <a:r>
                  <a:rPr lang="sk-SK">
                    <a:noFill/>
                  </a:rPr>
                  <a:t> </a:t>
                </a:r>
              </a:p>
            </p:txBody>
          </p:sp>
        </mc:Fallback>
      </mc:AlternateContent>
      <p:sp>
        <p:nvSpPr>
          <p:cNvPr id="24" name="Rectangle 23">
            <a:extLst>
              <a:ext uri="{FF2B5EF4-FFF2-40B4-BE49-F238E27FC236}">
                <a16:creationId xmlns:a16="http://schemas.microsoft.com/office/drawing/2014/main" id="{21BE6D7C-278A-4128-B1F4-27007408DA07}"/>
              </a:ext>
            </a:extLst>
          </p:cNvPr>
          <p:cNvSpPr/>
          <p:nvPr/>
        </p:nvSpPr>
        <p:spPr>
          <a:xfrm>
            <a:off x="203200" y="4485292"/>
            <a:ext cx="8410222" cy="22764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963CDCD-56CF-4429-A0D5-E156AFCBD20A}"/>
              </a:ext>
            </a:extLst>
          </p:cNvPr>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tretch>
            <a:fillRect/>
          </a:stretch>
        </p:blipFill>
        <p:spPr>
          <a:xfrm>
            <a:off x="2725739" y="903356"/>
            <a:ext cx="3365143" cy="468000"/>
          </a:xfrm>
          <a:prstGeom prst="rect">
            <a:avLst/>
          </a:prstGeom>
        </p:spPr>
      </p:pic>
      <p:pic>
        <p:nvPicPr>
          <p:cNvPr id="12" name="Picture 11">
            <a:extLst>
              <a:ext uri="{FF2B5EF4-FFF2-40B4-BE49-F238E27FC236}">
                <a16:creationId xmlns:a16="http://schemas.microsoft.com/office/drawing/2014/main" id="{BD6EC711-9AE7-417A-8420-FD628B10BF72}"/>
              </a:ext>
            </a:extLst>
          </p:cNvPr>
          <p:cNvPicPr>
            <a:picLocks noChangeAspect="1"/>
          </p:cNvPicPr>
          <p:nvPr>
            <p:custDataLst>
              <p:tags r:id="rId3"/>
            </p:custDataLst>
          </p:nvPr>
        </p:nvPicPr>
        <p:blipFill>
          <a:blip r:embed="rId14" cstate="print">
            <a:extLst>
              <a:ext uri="{28A0092B-C50C-407E-A947-70E740481C1C}">
                <a14:useLocalDpi xmlns:a14="http://schemas.microsoft.com/office/drawing/2010/main" val="0"/>
              </a:ext>
            </a:extLst>
          </a:blip>
          <a:stretch>
            <a:fillRect/>
          </a:stretch>
        </p:blipFill>
        <p:spPr>
          <a:xfrm>
            <a:off x="2657475" y="1840453"/>
            <a:ext cx="3082286" cy="468000"/>
          </a:xfrm>
          <a:prstGeom prst="rect">
            <a:avLst/>
          </a:prstGeom>
        </p:spPr>
      </p:pic>
      <p:pic>
        <p:nvPicPr>
          <p:cNvPr id="26" name="Picture 25">
            <a:extLst>
              <a:ext uri="{FF2B5EF4-FFF2-40B4-BE49-F238E27FC236}">
                <a16:creationId xmlns:a16="http://schemas.microsoft.com/office/drawing/2014/main" id="{3CA0E0A6-FDD7-4AA5-AF94-C623C25B40A2}"/>
              </a:ext>
            </a:extLst>
          </p:cNvPr>
          <p:cNvPicPr>
            <a:picLocks noChangeAspect="1"/>
          </p:cNvPicPr>
          <p:nvPr>
            <p:custDataLst>
              <p:tags r:id="rId4"/>
            </p:custDataLst>
          </p:nvPr>
        </p:nvPicPr>
        <p:blipFill>
          <a:blip r:embed="rId15" cstate="print">
            <a:extLst>
              <a:ext uri="{28A0092B-C50C-407E-A947-70E740481C1C}">
                <a14:useLocalDpi xmlns:a14="http://schemas.microsoft.com/office/drawing/2010/main" val="0"/>
              </a:ext>
            </a:extLst>
          </a:blip>
          <a:stretch>
            <a:fillRect/>
          </a:stretch>
        </p:blipFill>
        <p:spPr>
          <a:xfrm>
            <a:off x="2657477" y="2733060"/>
            <a:ext cx="2970857" cy="581143"/>
          </a:xfrm>
          <a:prstGeom prst="rect">
            <a:avLst/>
          </a:prstGeom>
        </p:spPr>
      </p:pic>
      <p:pic>
        <p:nvPicPr>
          <p:cNvPr id="28" name="Picture 27">
            <a:extLst>
              <a:ext uri="{FF2B5EF4-FFF2-40B4-BE49-F238E27FC236}">
                <a16:creationId xmlns:a16="http://schemas.microsoft.com/office/drawing/2014/main" id="{DD55C65A-1E2B-43EB-97CC-316D0988AE2D}"/>
              </a:ext>
            </a:extLst>
          </p:cNvPr>
          <p:cNvPicPr>
            <a:picLocks noChangeAspect="1"/>
          </p:cNvPicPr>
          <p:nvPr>
            <p:custDataLst>
              <p:tags r:id="rId5"/>
            </p:custDataLst>
          </p:nvPr>
        </p:nvPicPr>
        <p:blipFill>
          <a:blip r:embed="rId16" cstate="print">
            <a:extLst>
              <a:ext uri="{28A0092B-C50C-407E-A947-70E740481C1C}">
                <a14:useLocalDpi xmlns:a14="http://schemas.microsoft.com/office/drawing/2010/main" val="0"/>
              </a:ext>
            </a:extLst>
          </a:blip>
          <a:stretch>
            <a:fillRect/>
          </a:stretch>
        </p:blipFill>
        <p:spPr>
          <a:xfrm>
            <a:off x="304800" y="3680871"/>
            <a:ext cx="168000" cy="156000"/>
          </a:xfrm>
          <a:prstGeom prst="rect">
            <a:avLst/>
          </a:prstGeom>
        </p:spPr>
      </p:pic>
      <p:pic>
        <p:nvPicPr>
          <p:cNvPr id="29" name="Picture 28">
            <a:extLst>
              <a:ext uri="{FF2B5EF4-FFF2-40B4-BE49-F238E27FC236}">
                <a16:creationId xmlns:a16="http://schemas.microsoft.com/office/drawing/2014/main" id="{49BA8614-900F-429B-B5A0-32A984821049}"/>
              </a:ext>
            </a:extLst>
          </p:cNvPr>
          <p:cNvPicPr>
            <a:picLocks noChangeAspect="1"/>
          </p:cNvPicPr>
          <p:nvPr>
            <p:custDataLst>
              <p:tags r:id="rId6"/>
            </p:custDataLst>
          </p:nvPr>
        </p:nvPicPr>
        <p:blipFill>
          <a:blip r:embed="rId16" cstate="print">
            <a:extLst>
              <a:ext uri="{28A0092B-C50C-407E-A947-70E740481C1C}">
                <a14:useLocalDpi xmlns:a14="http://schemas.microsoft.com/office/drawing/2010/main" val="0"/>
              </a:ext>
            </a:extLst>
          </a:blip>
          <a:stretch>
            <a:fillRect/>
          </a:stretch>
        </p:blipFill>
        <p:spPr>
          <a:xfrm>
            <a:off x="5868232" y="5623095"/>
            <a:ext cx="168000" cy="156000"/>
          </a:xfrm>
          <a:prstGeom prst="rect">
            <a:avLst/>
          </a:prstGeom>
        </p:spPr>
      </p:pic>
      <p:pic>
        <p:nvPicPr>
          <p:cNvPr id="32" name="Picture 31">
            <a:extLst>
              <a:ext uri="{FF2B5EF4-FFF2-40B4-BE49-F238E27FC236}">
                <a16:creationId xmlns:a16="http://schemas.microsoft.com/office/drawing/2014/main" id="{D7E1E317-40C1-4409-A32F-38BB4FBC7F1D}"/>
              </a:ext>
            </a:extLst>
          </p:cNvPr>
          <p:cNvPicPr>
            <a:picLocks noChangeAspect="1"/>
          </p:cNvPicPr>
          <p:nvPr>
            <p:custDataLst>
              <p:tags r:id="rId7"/>
            </p:custDataLst>
          </p:nvPr>
        </p:nvPicPr>
        <p:blipFill>
          <a:blip r:embed="rId17" cstate="print">
            <a:extLst>
              <a:ext uri="{28A0092B-C50C-407E-A947-70E740481C1C}">
                <a14:useLocalDpi xmlns:a14="http://schemas.microsoft.com/office/drawing/2010/main" val="0"/>
              </a:ext>
            </a:extLst>
          </a:blip>
          <a:stretch>
            <a:fillRect/>
          </a:stretch>
        </p:blipFill>
        <p:spPr>
          <a:xfrm>
            <a:off x="2648595" y="6136944"/>
            <a:ext cx="3519429" cy="581143"/>
          </a:xfrm>
          <a:prstGeom prst="rect">
            <a:avLst/>
          </a:prstGeom>
        </p:spPr>
      </p:pic>
      <p:sp>
        <p:nvSpPr>
          <p:cNvPr id="3" name="Slide Number Placeholder 2">
            <a:extLst>
              <a:ext uri="{FF2B5EF4-FFF2-40B4-BE49-F238E27FC236}">
                <a16:creationId xmlns:a16="http://schemas.microsoft.com/office/drawing/2014/main" id="{FEF04B91-FBA7-4BAF-94E0-16A7785A3D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CE0CA2-1A48-4B23-8A77-1A9F640E54E6}" type="slidenum">
              <a:rPr kumimoji="0" lang="sk-S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sk-S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Audio 4">
            <a:hlinkClick r:id="" action="ppaction://media"/>
            <a:extLst>
              <a:ext uri="{FF2B5EF4-FFF2-40B4-BE49-F238E27FC236}">
                <a16:creationId xmlns:a16="http://schemas.microsoft.com/office/drawing/2014/main" id="{004A12AA-C1A0-48DC-8753-96F6512A7A44}"/>
              </a:ext>
            </a:extLst>
          </p:cNvPr>
          <p:cNvPicPr>
            <a:picLocks noChangeAspect="1"/>
          </p:cNvPicPr>
          <p:nvPr>
            <a:audioFile r:link="rId9"/>
            <p:extLst>
              <p:ext uri="{DAA4B4D4-6D71-4841-9C94-3DE7FCFB9230}">
                <p14:media xmlns:p14="http://schemas.microsoft.com/office/powerpoint/2010/main" r:embed="rId8"/>
              </p:ext>
            </p:extLst>
          </p:nvPr>
        </p:nvPicPr>
        <p:blipFill>
          <a:blip r:embed="rId1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30620266"/>
      </p:ext>
    </p:extLst>
  </p:cSld>
  <p:clrMapOvr>
    <a:masterClrMapping/>
  </p:clrMapOvr>
  <mc:AlternateContent xmlns:mc="http://schemas.openxmlformats.org/markup-compatibility/2006">
    <mc:Choice xmlns:p14="http://schemas.microsoft.com/office/powerpoint/2010/main" Requires="p14">
      <p:transition spd="slow" p14:dur="2000" advTm="38961"/>
    </mc:Choice>
    <mc:Fallback>
      <p:transition spd="slow" advTm="38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894" x="4056063" y="5808663"/>
          <p14:tracePt t="908" x="4064000" y="5808663"/>
          <p14:tracePt t="916" x="4071938" y="5808663"/>
          <p14:tracePt t="932" x="4079875" y="5808663"/>
          <p14:tracePt t="1011" x="4079875" y="5775325"/>
          <p14:tracePt t="1018" x="4079875" y="5726113"/>
          <p14:tracePt t="1026" x="4079875" y="5684838"/>
          <p14:tracePt t="1034" x="4079875" y="5635625"/>
          <p14:tracePt t="1042" x="4056063" y="5576888"/>
          <p14:tracePt t="1050" x="4030663" y="5494338"/>
          <p14:tracePt t="1058" x="4022725" y="5411788"/>
          <p14:tracePt t="1067" x="4006850" y="5295900"/>
          <p14:tracePt t="1074" x="3989388" y="5197475"/>
          <p14:tracePt t="1083" x="3973513" y="5089525"/>
          <p14:tracePt t="1092" x="3965575" y="4999038"/>
          <p14:tracePt t="1099" x="3940175" y="4916488"/>
          <p14:tracePt t="1106" x="3906838" y="4826000"/>
          <p14:tracePt t="1115" x="3890963" y="4751388"/>
          <p14:tracePt t="1122" x="3865563" y="4684713"/>
          <p14:tracePt t="1132" x="3857625" y="4627563"/>
          <p14:tracePt t="1138" x="3849688" y="4586288"/>
          <p14:tracePt t="1148" x="3849688" y="4552950"/>
          <p14:tracePt t="1154" x="3849688" y="4511675"/>
          <p14:tracePt t="1164" x="3849688" y="4452938"/>
          <p14:tracePt t="1170" x="3849688" y="4379913"/>
          <p14:tracePt t="1180" x="3849688" y="4287838"/>
          <p14:tracePt t="1186" x="3849688" y="4181475"/>
          <p14:tracePt t="1198" x="3849688" y="4073525"/>
          <p14:tracePt t="1202" x="3849688" y="3949700"/>
          <p14:tracePt t="1211" x="3849688" y="3859213"/>
          <p14:tracePt t="1218" x="3865563" y="3776663"/>
          <p14:tracePt t="1226" x="3883025" y="3684588"/>
          <p14:tracePt t="1234" x="3914775" y="3602038"/>
          <p14:tracePt t="1242" x="3932238" y="3536950"/>
          <p14:tracePt t="1250" x="3940175" y="3470275"/>
          <p14:tracePt t="1258" x="3948113" y="3413125"/>
          <p14:tracePt t="1267" x="3948113" y="3362325"/>
          <p14:tracePt t="1274" x="3948113" y="3313113"/>
          <p14:tracePt t="1284" x="3948113" y="3263900"/>
          <p14:tracePt t="1290" x="3940175" y="3205163"/>
          <p14:tracePt t="1299" x="3932238" y="3148013"/>
          <p14:tracePt t="1306" x="3932238" y="3073400"/>
          <p14:tracePt t="1316" x="3932238" y="2990850"/>
          <p14:tracePt t="1322" x="3932238" y="2908300"/>
          <p14:tracePt t="1332" x="3924300" y="2841625"/>
          <p14:tracePt t="1338" x="3924300" y="2792413"/>
          <p14:tracePt t="1347" x="3924300" y="2751138"/>
          <p14:tracePt t="1354" x="3924300" y="2717800"/>
          <p14:tracePt t="1364" x="3924300" y="2668588"/>
          <p14:tracePt t="1370" x="3948113" y="2611438"/>
          <p14:tracePt t="1380" x="3965575" y="2552700"/>
          <p14:tracePt t="1386" x="3981450" y="2495550"/>
          <p14:tracePt t="1396" x="4014788" y="2436813"/>
          <p14:tracePt t="1402" x="4038600" y="2395538"/>
          <p14:tracePt t="1410" x="4056063" y="2354263"/>
          <p14:tracePt t="1418" x="4079875" y="2322513"/>
          <p14:tracePt t="1426" x="4089400" y="2312988"/>
          <p14:tracePt t="1442" x="4097338" y="2305050"/>
          <p14:tracePt t="1642" x="4113213" y="2305050"/>
          <p14:tracePt t="1650" x="4121150" y="2305050"/>
          <p14:tracePt t="1675" x="4130675" y="2305050"/>
          <p14:tracePt t="1683" x="4138613" y="2305050"/>
          <p14:tracePt t="1690" x="4146550" y="2305050"/>
          <p14:tracePt t="1700" x="4171950" y="2305050"/>
          <p14:tracePt t="1707" x="4187825" y="2305050"/>
          <p14:tracePt t="1716" x="4237038" y="2289175"/>
          <p14:tracePt t="1722" x="4311650" y="2271713"/>
          <p14:tracePt t="1732" x="4427538" y="2263775"/>
          <p14:tracePt t="1738" x="4535488" y="2255838"/>
          <p14:tracePt t="1748" x="4649788" y="2255838"/>
          <p14:tracePt t="1754" x="4765675" y="2255838"/>
          <p14:tracePt t="1765" x="4848225" y="2255838"/>
          <p14:tracePt t="1770" x="4914900" y="2255838"/>
          <p14:tracePt t="1781" x="4964113" y="2255838"/>
          <p14:tracePt t="1786" x="4972050" y="2255838"/>
          <p14:tracePt t="1802" x="4981575" y="2239963"/>
          <p14:tracePt t="1810" x="4989513" y="2239963"/>
          <p14:tracePt t="1834" x="4997450" y="2239963"/>
          <p14:tracePt t="1842" x="5005388" y="2239963"/>
          <p14:tracePt t="1850" x="5038725" y="2239963"/>
          <p14:tracePt t="1858" x="5064125" y="2239963"/>
          <p14:tracePt t="1867" x="5087938" y="2239963"/>
          <p14:tracePt t="1874" x="5113338" y="2239963"/>
          <p14:tracePt t="1884" x="5162550" y="2239963"/>
          <p14:tracePt t="1890" x="5229225" y="2239963"/>
          <p14:tracePt t="1900" x="5294313" y="2239963"/>
          <p14:tracePt t="1906" x="5360988" y="2239963"/>
          <p14:tracePt t="1916" x="5427663" y="2239963"/>
          <p14:tracePt t="1923" x="5492750" y="2239963"/>
          <p14:tracePt t="1932" x="5534025" y="2239963"/>
          <p14:tracePt t="1938" x="5541963" y="2239963"/>
          <p14:tracePt t="1948" x="5567363" y="2239963"/>
          <p14:tracePt t="1954" x="5575300" y="2239963"/>
          <p14:tracePt t="1965" x="5600700" y="2247900"/>
          <p14:tracePt t="1970" x="5624513" y="2255838"/>
          <p14:tracePt t="1982" x="5641975" y="2255838"/>
          <p14:tracePt t="1986" x="5675313" y="2255838"/>
          <p14:tracePt t="1995" x="5691188" y="2263775"/>
          <p14:tracePt t="2002" x="5716588" y="2263775"/>
          <p14:tracePt t="2010" x="5716588" y="2271713"/>
          <p14:tracePt t="2050" x="5716588" y="2281238"/>
          <p14:tracePt t="2058" x="5675313" y="2281238"/>
          <p14:tracePt t="2067" x="5634038" y="2297113"/>
          <p14:tracePt t="2074" x="5600700" y="2305050"/>
          <p14:tracePt t="2084" x="5534025" y="2305050"/>
          <p14:tracePt t="2090" x="5443538" y="2305050"/>
          <p14:tracePt t="2100" x="5360988" y="2305050"/>
          <p14:tracePt t="2106" x="5294313" y="2305050"/>
          <p14:tracePt t="2116" x="5229225" y="2305050"/>
          <p14:tracePt t="2122" x="5178425" y="2312988"/>
          <p14:tracePt t="2132" x="5129213" y="2322513"/>
          <p14:tracePt t="2138" x="5105400" y="2330450"/>
          <p14:tracePt t="2148" x="5054600" y="2338388"/>
          <p14:tracePt t="2155" x="5005388" y="2346325"/>
          <p14:tracePt t="2165" x="4948238" y="2354263"/>
          <p14:tracePt t="2170" x="4857750" y="2363788"/>
          <p14:tracePt t="2181" x="4757738" y="2371725"/>
          <p14:tracePt t="2186" x="4649788" y="2371725"/>
          <p14:tracePt t="2194" x="4535488" y="2371725"/>
          <p14:tracePt t="2202" x="4443413" y="2371725"/>
          <p14:tracePt t="2210" x="4344988" y="2371725"/>
          <p14:tracePt t="2218" x="4244975" y="2371725"/>
          <p14:tracePt t="2226" x="4154488" y="2371725"/>
          <p14:tracePt t="2234" x="4064000" y="2371725"/>
          <p14:tracePt t="2242" x="3997325" y="2371725"/>
          <p14:tracePt t="2251" x="3956050" y="2371725"/>
          <p14:tracePt t="2258" x="3924300" y="2371725"/>
          <p14:tracePt t="2267" x="3914775" y="2371725"/>
          <p14:tracePt t="2274" x="3898900" y="2371725"/>
          <p14:tracePt t="2284" x="3890963" y="2371725"/>
          <p14:tracePt t="2290" x="3865563" y="2371725"/>
          <p14:tracePt t="2300" x="3849688" y="2371725"/>
          <p14:tracePt t="2306" x="3816350" y="2379663"/>
          <p14:tracePt t="2316" x="3783013" y="2387600"/>
          <p14:tracePt t="2322" x="3725863" y="2395538"/>
          <p14:tracePt t="2333" x="3667125" y="2413000"/>
          <p14:tracePt t="2338" x="3609975" y="2420938"/>
          <p14:tracePt t="2348" x="3551238" y="2428875"/>
          <p14:tracePt t="2355" x="3502025" y="2446338"/>
          <p14:tracePt t="2366" x="3478213" y="2462213"/>
          <p14:tracePt t="2370" x="3436938" y="2470150"/>
          <p14:tracePt t="2379" x="3427413" y="2487613"/>
          <p14:tracePt t="2387" x="3411538" y="2487613"/>
          <p14:tracePt t="2395" x="3395663" y="2503488"/>
          <p14:tracePt t="2402" x="3386138" y="2511425"/>
          <p14:tracePt t="2410" x="3370263" y="2528888"/>
          <p14:tracePt t="2418" x="3344863" y="2536825"/>
          <p14:tracePt t="2426" x="3321050" y="2578100"/>
          <p14:tracePt t="2435" x="3313113" y="2603500"/>
          <p14:tracePt t="2442" x="3295650" y="2635250"/>
          <p14:tracePt t="2451" x="3287713" y="2668588"/>
          <p14:tracePt t="2458" x="3287713" y="2686050"/>
          <p14:tracePt t="2467" x="3287713" y="2717800"/>
          <p14:tracePt t="2474" x="3287713" y="2743200"/>
          <p14:tracePt t="2484" x="3287713" y="2784475"/>
          <p14:tracePt t="2490" x="3279775" y="2825750"/>
          <p14:tracePt t="2500" x="3270250" y="2874963"/>
          <p14:tracePt t="2506" x="3262313" y="2933700"/>
          <p14:tracePt t="2517" x="3254375" y="2982913"/>
          <p14:tracePt t="2522" x="3254375" y="3016250"/>
          <p14:tracePt t="2532" x="3254375" y="3040063"/>
          <p14:tracePt t="2538" x="3254375" y="3049588"/>
          <p14:tracePt t="2548" x="3254375" y="3057525"/>
          <p14:tracePt t="2554" x="3254375" y="3065463"/>
          <p14:tracePt t="2570" x="3254375" y="3090863"/>
          <p14:tracePt t="2595" x="3254375" y="3106738"/>
          <p14:tracePt t="2602" x="3254375" y="3114675"/>
          <p14:tracePt t="2610" x="3254375" y="3122613"/>
          <p14:tracePt t="2626" x="3254375" y="3140075"/>
          <p14:tracePt t="2698" x="3246438" y="3148013"/>
          <p14:tracePt t="2706" x="3238500" y="3148013"/>
          <p14:tracePt t="2716" x="3221038" y="3148013"/>
          <p14:tracePt t="2731" x="3213100" y="3155950"/>
          <p14:tracePt t="2946" x="3221038" y="3155950"/>
          <p14:tracePt t="2970" x="3228975" y="3148013"/>
          <p14:tracePt t="3018" x="3238500" y="3148013"/>
          <p14:tracePt t="3034" x="3254375" y="3148013"/>
          <p14:tracePt t="3042" x="3270250" y="3148013"/>
          <p14:tracePt t="3051" x="3279775" y="3148013"/>
          <p14:tracePt t="3058" x="3287713" y="3148013"/>
          <p14:tracePt t="3067" x="3295650" y="3148013"/>
          <p14:tracePt t="3074" x="3303588" y="3148013"/>
          <p14:tracePt t="3084" x="3313113" y="3148013"/>
          <p14:tracePt t="3099" x="3328988" y="3148013"/>
          <p14:tracePt t="3105" x="3336925" y="3140075"/>
          <p14:tracePt t="3121" x="3354388" y="3140075"/>
          <p14:tracePt t="3131" x="3362325" y="3140075"/>
          <p14:tracePt t="3138" x="3378200" y="3140075"/>
          <p14:tracePt t="3147" x="3419475" y="3140075"/>
          <p14:tracePt t="3154" x="3452813" y="3140075"/>
          <p14:tracePt t="3162" x="3460750" y="3132138"/>
          <p14:tracePt t="3170" x="3502025" y="3114675"/>
          <p14:tracePt t="3186" x="3509963" y="3114675"/>
          <p14:tracePt t="3202" x="3519488" y="3106738"/>
          <p14:tracePt t="3210" x="3527425" y="3098800"/>
          <p14:tracePt t="3218" x="3560763" y="3098800"/>
          <p14:tracePt t="3226" x="3584575" y="3090863"/>
          <p14:tracePt t="3234" x="3625850" y="3081338"/>
          <p14:tracePt t="3242" x="3659188" y="3073400"/>
          <p14:tracePt t="3250" x="3708400" y="3073400"/>
          <p14:tracePt t="3258" x="3733800" y="3073400"/>
          <p14:tracePt t="3267" x="3757613" y="3073400"/>
          <p14:tracePt t="3274" x="3783013" y="3073400"/>
          <p14:tracePt t="3284" x="3798888" y="3065463"/>
          <p14:tracePt t="3290" x="3841750" y="3065463"/>
          <p14:tracePt t="3300" x="3873500" y="3065463"/>
          <p14:tracePt t="3306" x="3890963" y="3065463"/>
          <p14:tracePt t="3317" x="3932238" y="3065463"/>
          <p14:tracePt t="3322" x="3997325" y="3065463"/>
          <p14:tracePt t="3333" x="4097338" y="3065463"/>
          <p14:tracePt t="3338" x="4203700" y="3065463"/>
          <p14:tracePt t="3349" x="4319588" y="3065463"/>
          <p14:tracePt t="3354" x="4435475" y="3065463"/>
          <p14:tracePt t="3362" x="4559300" y="3065463"/>
          <p14:tracePt t="3370" x="4667250" y="3065463"/>
          <p14:tracePt t="3378" x="4765675" y="3065463"/>
          <p14:tracePt t="3386" x="4848225" y="3065463"/>
          <p14:tracePt t="3394" x="4940300" y="3065463"/>
          <p14:tracePt t="3402" x="4997450" y="3065463"/>
          <p14:tracePt t="3410" x="5038725" y="3065463"/>
          <p14:tracePt t="3418" x="5072063" y="3065463"/>
          <p14:tracePt t="3426" x="5095875" y="3065463"/>
          <p14:tracePt t="3450" x="5095875" y="3073400"/>
          <p14:tracePt t="3467" x="5095875" y="3114675"/>
          <p14:tracePt t="3474" x="5080000" y="3132138"/>
          <p14:tracePt t="3483" x="5064125" y="3140075"/>
          <p14:tracePt t="3490" x="5022850" y="3173413"/>
          <p14:tracePt t="3499" x="4997450" y="3189288"/>
          <p14:tracePt t="3506" x="4964113" y="3197225"/>
          <p14:tracePt t="3516" x="4922838" y="3222625"/>
          <p14:tracePt t="3522" x="4899025" y="3230563"/>
          <p14:tracePt t="3532" x="4848225" y="3246438"/>
          <p14:tracePt t="3538" x="4791075" y="3263900"/>
          <p14:tracePt t="3549" x="4716463" y="3271838"/>
          <p14:tracePt t="3554" x="4625975" y="3279775"/>
          <p14:tracePt t="3562" x="4525963" y="3297238"/>
          <p14:tracePt t="3574" x="4427538" y="3313113"/>
          <p14:tracePt t="3578" x="4337050" y="3321050"/>
          <p14:tracePt t="3586" x="4244975" y="3346450"/>
          <p14:tracePt t="3594" x="4154488" y="3362325"/>
          <p14:tracePt t="3602" x="4056063" y="3371850"/>
          <p14:tracePt t="3610" x="3973513" y="3371850"/>
          <p14:tracePt t="3619" x="3883025" y="3371850"/>
          <p14:tracePt t="3626" x="3808413" y="3371850"/>
          <p14:tracePt t="3634" x="3741738" y="3371850"/>
          <p14:tracePt t="3642" x="3692525" y="3371850"/>
          <p14:tracePt t="3667" x="3667125" y="3362325"/>
          <p14:tracePt t="3674" x="3651250" y="3362325"/>
          <p14:tracePt t="3690" x="3625850" y="3362325"/>
          <p14:tracePt t="3700" x="3576638" y="3346450"/>
          <p14:tracePt t="3706" x="3535363" y="3330575"/>
          <p14:tracePt t="3716" x="3509963" y="3321050"/>
          <p14:tracePt t="3722" x="3478213" y="3313113"/>
          <p14:tracePt t="3731" x="3444875" y="3313113"/>
          <p14:tracePt t="3738" x="3395663" y="3305175"/>
          <p14:tracePt t="3749" x="3370263" y="3305175"/>
          <p14:tracePt t="3754" x="3344863" y="3289300"/>
          <p14:tracePt t="3762" x="3313113" y="3271838"/>
          <p14:tracePt t="3770" x="3287713" y="3271838"/>
          <p14:tracePt t="3778" x="3287713" y="3263900"/>
          <p14:tracePt t="3810" x="3270250" y="3255963"/>
          <p14:tracePt t="3819" x="3254375" y="3255963"/>
          <p14:tracePt t="3826" x="3228975" y="3255963"/>
          <p14:tracePt t="3835" x="3205163" y="3246438"/>
          <p14:tracePt t="3842" x="3171825" y="3238500"/>
          <p14:tracePt t="3852" x="3122613" y="3222625"/>
          <p14:tracePt t="3859" x="3089275" y="3214688"/>
          <p14:tracePt t="3869" x="3055938" y="3205163"/>
          <p14:tracePt t="3874" x="3022600" y="3197225"/>
          <p14:tracePt t="3890" x="2990850" y="3181350"/>
          <p14:tracePt t="3901" x="2981325" y="3181350"/>
          <p14:tracePt t="3906" x="2965450" y="3163888"/>
          <p14:tracePt t="3916" x="2957513" y="3155950"/>
          <p14:tracePt t="3922" x="2949575" y="3155950"/>
          <p14:tracePt t="3938" x="2932113" y="3148013"/>
          <p14:tracePt t="3954" x="2908300" y="3140075"/>
          <p14:tracePt t="4082" x="2898775" y="3132138"/>
          <p14:tracePt t="4194" x="2890838" y="3122613"/>
          <p14:tracePt t="4210" x="2890838" y="3114675"/>
          <p14:tracePt t="4219" x="2882900" y="3106738"/>
          <p14:tracePt t="4235" x="2867025" y="3081338"/>
          <p14:tracePt t="4242" x="2867025" y="3073400"/>
          <p14:tracePt t="4252" x="2857500" y="3065463"/>
          <p14:tracePt t="4268" x="2849563" y="3049588"/>
          <p14:tracePt t="4284" x="2841625" y="3040063"/>
          <p14:tracePt t="4482" x="2833688" y="3040063"/>
          <p14:tracePt t="4499" x="2816225" y="3040063"/>
          <p14:tracePt t="4506" x="2816225" y="3049588"/>
          <p14:tracePt t="4514" x="2808288" y="3057525"/>
          <p14:tracePt t="4522" x="2808288" y="3073400"/>
          <p14:tracePt t="4556" x="2808288" y="3081338"/>
          <p14:tracePt t="4954" x="2808288" y="3090863"/>
          <p14:tracePt t="4962" x="2825750" y="3090863"/>
          <p14:tracePt t="4970" x="2841625" y="3098800"/>
          <p14:tracePt t="4978" x="2867025" y="3098800"/>
          <p14:tracePt t="4987" x="2898775" y="3098800"/>
          <p14:tracePt t="4994" x="2924175" y="3098800"/>
          <p14:tracePt t="5002" x="2949575" y="3106738"/>
          <p14:tracePt t="5010" x="2965450" y="3106738"/>
          <p14:tracePt t="5020" x="2973388" y="3106738"/>
          <p14:tracePt t="5026" x="2998788" y="3106738"/>
          <p14:tracePt t="5036" x="3014663" y="3106738"/>
          <p14:tracePt t="5042" x="3032125" y="3106738"/>
          <p14:tracePt t="5052" x="3048000" y="3106738"/>
          <p14:tracePt t="5058" x="3089275" y="3122613"/>
          <p14:tracePt t="5068" x="3105150" y="3122613"/>
          <p14:tracePt t="5074" x="3122613" y="3122613"/>
          <p14:tracePt t="5084" x="3138488" y="3122613"/>
          <p14:tracePt t="5090" x="3146425" y="3122613"/>
          <p14:tracePt t="5100" x="3171825" y="3132138"/>
          <p14:tracePt t="5106" x="3179763" y="3132138"/>
          <p14:tracePt t="5117" x="3205163" y="3132138"/>
          <p14:tracePt t="5122" x="3213100" y="3140075"/>
          <p14:tracePt t="5131" x="3228975" y="3140075"/>
          <p14:tracePt t="5138" x="3254375" y="3140075"/>
          <p14:tracePt t="5146" x="3295650" y="3140075"/>
          <p14:tracePt t="5154" x="3336925" y="3140075"/>
          <p14:tracePt t="5162" x="3354388" y="3140075"/>
          <p14:tracePt t="5170" x="3395663" y="3140075"/>
          <p14:tracePt t="5178" x="3452813" y="3140075"/>
          <p14:tracePt t="5186" x="3519488" y="3140075"/>
          <p14:tracePt t="5194" x="3584575" y="3140075"/>
          <p14:tracePt t="5203" x="3651250" y="3140075"/>
          <p14:tracePt t="5210" x="3708400" y="3140075"/>
          <p14:tracePt t="5220" x="3757613" y="3140075"/>
          <p14:tracePt t="5226" x="3808413" y="3140075"/>
          <p14:tracePt t="5236" x="3865563" y="3140075"/>
          <p14:tracePt t="5242" x="3873500" y="3140075"/>
          <p14:tracePt t="5252" x="3898900" y="3140075"/>
          <p14:tracePt t="5258" x="3914775" y="3140075"/>
          <p14:tracePt t="5269" x="3948113" y="3140075"/>
          <p14:tracePt t="5274" x="3989388" y="3140075"/>
          <p14:tracePt t="5284" x="4030663" y="3140075"/>
          <p14:tracePt t="5290" x="4038600" y="3140075"/>
          <p14:tracePt t="5301" x="4048125" y="3140075"/>
          <p14:tracePt t="5306" x="4056063" y="3140075"/>
          <p14:tracePt t="5317" x="4064000" y="3140075"/>
          <p14:tracePt t="5322" x="4071938" y="3140075"/>
          <p14:tracePt t="5331" x="4097338" y="3140075"/>
          <p14:tracePt t="5338" x="4121150" y="3140075"/>
          <p14:tracePt t="5346" x="4138613" y="3140075"/>
          <p14:tracePt t="5354" x="4171950" y="3140075"/>
          <p14:tracePt t="5362" x="4221163" y="3140075"/>
          <p14:tracePt t="5370" x="4262438" y="3140075"/>
          <p14:tracePt t="5378" x="4319588" y="3140075"/>
          <p14:tracePt t="5386" x="4378325" y="3140075"/>
          <p14:tracePt t="5394" x="4427538" y="3140075"/>
          <p14:tracePt t="5403" x="4460875" y="3140075"/>
          <p14:tracePt t="5410" x="4476750" y="3140075"/>
          <p14:tracePt t="5420" x="4494213" y="3140075"/>
          <p14:tracePt t="5426" x="4518025" y="3140075"/>
          <p14:tracePt t="5436" x="4551363" y="3140075"/>
          <p14:tracePt t="5442" x="4567238" y="3140075"/>
          <p14:tracePt t="5452" x="4592638" y="3140075"/>
          <p14:tracePt t="5458" x="4608513" y="3140075"/>
          <p14:tracePt t="5469" x="4641850" y="3140075"/>
          <p14:tracePt t="5474" x="4675188" y="3140075"/>
          <p14:tracePt t="5484" x="4700588" y="3140075"/>
          <p14:tracePt t="5490" x="4724400" y="3140075"/>
          <p14:tracePt t="5506" x="4732338" y="3140075"/>
          <p14:tracePt t="5938" x="4724400" y="3132138"/>
          <p14:tracePt t="5986" x="4724400" y="3122613"/>
          <p14:tracePt t="6034" x="4716463" y="3114675"/>
          <p14:tracePt t="6082" x="4716463" y="3106738"/>
          <p14:tracePt t="6090" x="4716463" y="3098800"/>
          <p14:tracePt t="6099" x="4708525" y="3090863"/>
          <p14:tracePt t="6122" x="4700588" y="3081338"/>
          <p14:tracePt t="6282" x="4691063" y="3081338"/>
          <p14:tracePt t="6290" x="4683125" y="3081338"/>
          <p14:tracePt t="6338" x="4683125" y="3090863"/>
          <p14:tracePt t="6346" x="4675188" y="3090863"/>
          <p14:tracePt t="6354" x="4675188" y="3098800"/>
          <p14:tracePt t="6362" x="4667250" y="3098800"/>
          <p14:tracePt t="6370" x="4659313" y="3114675"/>
          <p14:tracePt t="6378" x="4641850" y="3122613"/>
          <p14:tracePt t="6387" x="4625975" y="3148013"/>
          <p14:tracePt t="6395" x="4608513" y="3155950"/>
          <p14:tracePt t="6403" x="4584700" y="3173413"/>
          <p14:tracePt t="6410" x="4567238" y="3197225"/>
          <p14:tracePt t="6420" x="4551363" y="3205163"/>
          <p14:tracePt t="6426" x="4518025" y="3214688"/>
          <p14:tracePt t="6436" x="4502150" y="3222625"/>
          <p14:tracePt t="6452" x="4494213" y="3222625"/>
          <p14:tracePt t="6458" x="4484688" y="3230563"/>
          <p14:tracePt t="6468" x="4476750" y="3230563"/>
          <p14:tracePt t="6474" x="4468813" y="3230563"/>
          <p14:tracePt t="6486" x="4460875" y="3238500"/>
          <p14:tracePt t="6490" x="4435475" y="3238500"/>
          <p14:tracePt t="6501" x="4427538" y="3238500"/>
          <p14:tracePt t="6538" x="4419600" y="3238500"/>
          <p14:tracePt t="6554" x="4402138" y="3238500"/>
          <p14:tracePt t="6562" x="4386263" y="3238500"/>
          <p14:tracePt t="6570" x="4360863" y="3238500"/>
          <p14:tracePt t="6578" x="4337050" y="3238500"/>
          <p14:tracePt t="6586" x="4303713" y="3238500"/>
          <p14:tracePt t="6594" x="4286250" y="3238500"/>
          <p14:tracePt t="6603" x="4262438" y="3238500"/>
          <p14:tracePt t="6610" x="4244975" y="3238500"/>
          <p14:tracePt t="6620" x="4237038" y="3238500"/>
          <p14:tracePt t="6626" x="4229100" y="3238500"/>
          <p14:tracePt t="6674" x="4213225" y="3246438"/>
          <p14:tracePt t="6690" x="4187825" y="3246438"/>
          <p14:tracePt t="6698" x="4162425" y="3246438"/>
          <p14:tracePt t="6706" x="4130675" y="3246438"/>
          <p14:tracePt t="6714" x="4121150" y="3246438"/>
          <p14:tracePt t="6722" x="4113213" y="3246438"/>
          <p14:tracePt t="6730" x="4089400" y="3246438"/>
          <p14:tracePt t="6738" x="4056063" y="3246438"/>
          <p14:tracePt t="6746" x="4038600" y="3246438"/>
          <p14:tracePt t="6754" x="4006850" y="3246438"/>
          <p14:tracePt t="6762" x="3948113" y="3246438"/>
          <p14:tracePt t="6771" x="3883025" y="3246438"/>
          <p14:tracePt t="6778" x="3798888" y="3246438"/>
          <p14:tracePt t="6787" x="3716338" y="3246438"/>
          <p14:tracePt t="6794" x="3651250" y="3246438"/>
          <p14:tracePt t="6804" x="3609975" y="3246438"/>
          <p14:tracePt t="6810" x="3560763" y="3246438"/>
          <p14:tracePt t="6826" x="3551238" y="3246438"/>
          <p14:tracePt t="6843" x="3543300" y="3246438"/>
          <p14:tracePt t="6853" x="3527425" y="3230563"/>
          <p14:tracePt t="6859" x="3519488" y="3230563"/>
          <p14:tracePt t="6898" x="3502025" y="3230563"/>
          <p14:tracePt t="6914" x="3494088" y="3230563"/>
          <p14:tracePt t="6922" x="3478213" y="3230563"/>
          <p14:tracePt t="6930" x="3452813" y="3230563"/>
          <p14:tracePt t="6938" x="3427413" y="3230563"/>
          <p14:tracePt t="6946" x="3403600" y="3230563"/>
          <p14:tracePt t="6954" x="3395663" y="3230563"/>
          <p14:tracePt t="6962" x="3362325" y="3238500"/>
          <p14:tracePt t="6971" x="3336925" y="3255963"/>
          <p14:tracePt t="6978" x="3295650" y="3271838"/>
          <p14:tracePt t="6988" x="3246438" y="3297238"/>
          <p14:tracePt t="6994" x="3205163" y="3305175"/>
          <p14:tracePt t="7003" x="3171825" y="3305175"/>
          <p14:tracePt t="7010" x="3138488" y="3313113"/>
          <p14:tracePt t="7020" x="3130550" y="3313113"/>
          <p14:tracePt t="7026" x="3114675" y="3330575"/>
          <p14:tracePt t="7051" x="3089275" y="3330575"/>
          <p14:tracePt t="7066" x="3073400" y="3330575"/>
          <p14:tracePt t="7090" x="3063875" y="3338513"/>
          <p14:tracePt t="7099" x="3048000" y="3338513"/>
          <p14:tracePt t="7106" x="3040063" y="3338513"/>
          <p14:tracePt t="7114" x="3022600" y="3346450"/>
          <p14:tracePt t="7122" x="3006725" y="3346450"/>
          <p14:tracePt t="7130" x="2990850" y="3354388"/>
          <p14:tracePt t="7146" x="2973388" y="3354388"/>
          <p14:tracePt t="7154" x="2957513" y="3362325"/>
          <p14:tracePt t="7290" x="2957513" y="3354388"/>
          <p14:tracePt t="7314" x="2965450" y="3330575"/>
          <p14:tracePt t="7322" x="2973388" y="3330575"/>
          <p14:tracePt t="7330" x="2981325" y="3321050"/>
          <p14:tracePt t="7338" x="2990850" y="3305175"/>
          <p14:tracePt t="7354" x="3014663" y="3289300"/>
          <p14:tracePt t="7371" x="3022600" y="3289300"/>
          <p14:tracePt t="7378" x="3032125" y="3279775"/>
          <p14:tracePt t="7394" x="3040063" y="3271838"/>
          <p14:tracePt t="7404" x="3040063" y="3263900"/>
          <p14:tracePt t="7410" x="3048000" y="3263900"/>
          <p14:tracePt t="7420" x="3048000" y="3255963"/>
          <p14:tracePt t="7436" x="3055938" y="3255963"/>
          <p14:tracePt t="7442" x="3063875" y="3255963"/>
          <p14:tracePt t="7458" x="3073400" y="3255963"/>
          <p14:tracePt t="7470" x="3081338" y="3255963"/>
          <p14:tracePt t="7474" x="3089275" y="3246438"/>
          <p14:tracePt t="7490" x="3114675" y="3246438"/>
          <p14:tracePt t="7502" x="3114675" y="3238500"/>
          <p14:tracePt t="7506" x="3122613" y="3238500"/>
          <p14:tracePt t="7514" x="3146425" y="3238500"/>
          <p14:tracePt t="7530" x="3155950" y="3238500"/>
          <p14:tracePt t="7538" x="3163888" y="3230563"/>
          <p14:tracePt t="7587" x="3171825" y="3222625"/>
          <p14:tracePt t="7594" x="3171825" y="3214688"/>
          <p14:tracePt t="7604" x="3187700" y="3214688"/>
          <p14:tracePt t="7620" x="3221038" y="3214688"/>
          <p14:tracePt t="7635" x="3254375" y="3214688"/>
          <p14:tracePt t="7642" x="3254375" y="3205163"/>
          <p14:tracePt t="7652" x="3295650" y="3205163"/>
          <p14:tracePt t="7658" x="3328988" y="3205163"/>
          <p14:tracePt t="7669" x="3354388" y="3189288"/>
          <p14:tracePt t="7674" x="3378200" y="3189288"/>
          <p14:tracePt t="7683" x="3386138" y="3189288"/>
          <p14:tracePt t="7690" x="3403600" y="3189288"/>
          <p14:tracePt t="7699" x="3436938" y="3181350"/>
          <p14:tracePt t="7706" x="3468688" y="3181350"/>
          <p14:tracePt t="7715" x="3509963" y="3181350"/>
          <p14:tracePt t="7722" x="3535363" y="3173413"/>
          <p14:tracePt t="7730" x="3551238" y="3163888"/>
          <p14:tracePt t="7738" x="3584575" y="3163888"/>
          <p14:tracePt t="7746" x="3625850" y="3148013"/>
          <p14:tracePt t="7756" x="3651250" y="3148013"/>
          <p14:tracePt t="7762" x="3675063" y="3148013"/>
          <p14:tracePt t="7771" x="3700463" y="3148013"/>
          <p14:tracePt t="7778" x="3716338" y="3148013"/>
          <p14:tracePt t="7788" x="3749675" y="3148013"/>
          <p14:tracePt t="7794" x="3783013" y="3148013"/>
          <p14:tracePt t="7804" x="3808413" y="3148013"/>
          <p14:tracePt t="7810" x="3832225" y="3148013"/>
          <p14:tracePt t="7826" x="3841750" y="3148013"/>
          <p14:tracePt t="7954" x="3849688" y="3148013"/>
          <p14:tracePt t="7971" x="3857625" y="3148013"/>
          <p14:tracePt t="7988" x="3865563" y="3148013"/>
          <p14:tracePt t="7994" x="3890963" y="3148013"/>
          <p14:tracePt t="8004" x="3914775" y="3148013"/>
          <p14:tracePt t="8010" x="3940175" y="3148013"/>
          <p14:tracePt t="8021" x="3981450" y="3148013"/>
          <p14:tracePt t="8026" x="4006850" y="3148013"/>
          <p14:tracePt t="8036" x="4056063" y="3140075"/>
          <p14:tracePt t="8042" x="4121150" y="3140075"/>
          <p14:tracePt t="8053" x="4187825" y="3140075"/>
          <p14:tracePt t="8058" x="4254500" y="3140075"/>
          <p14:tracePt t="8070" x="4311650" y="3132138"/>
          <p14:tracePt t="8074" x="4352925" y="3132138"/>
          <p14:tracePt t="8083" x="4386263" y="3132138"/>
          <p14:tracePt t="8090" x="4394200" y="3132138"/>
          <p14:tracePt t="8226" x="4394200" y="3140075"/>
          <p14:tracePt t="8235" x="4386263" y="3148013"/>
          <p14:tracePt t="8242" x="4360863" y="3155950"/>
          <p14:tracePt t="8250" x="4319588" y="3163888"/>
          <p14:tracePt t="8258" x="4278313" y="3189288"/>
          <p14:tracePt t="8270" x="4237038" y="3214688"/>
          <p14:tracePt t="8274" x="4213225" y="3222625"/>
          <p14:tracePt t="8282" x="4179888" y="3230563"/>
          <p14:tracePt t="8290" x="4146550" y="3238500"/>
          <p14:tracePt t="8298" x="4113213" y="3238500"/>
          <p14:tracePt t="8307" x="4064000" y="3238500"/>
          <p14:tracePt t="8314" x="4022725" y="3246438"/>
          <p14:tracePt t="8323" x="3981450" y="3246438"/>
          <p14:tracePt t="8330" x="3940175" y="3246438"/>
          <p14:tracePt t="8339" x="3890963" y="3255963"/>
          <p14:tracePt t="8346" x="3832225" y="3263900"/>
          <p14:tracePt t="8355" x="3783013" y="3263900"/>
          <p14:tracePt t="8362" x="3749675" y="3263900"/>
          <p14:tracePt t="8372" x="3708400" y="3263900"/>
          <p14:tracePt t="8378" x="3700463" y="3271838"/>
          <p14:tracePt t="8389" x="3692525" y="3271838"/>
          <p14:tracePt t="8394" x="3684588" y="3271838"/>
          <p14:tracePt t="8404" x="3667125" y="3271838"/>
          <p14:tracePt t="8410" x="3659188" y="3271838"/>
          <p14:tracePt t="8421" x="3651250" y="3271838"/>
          <p14:tracePt t="8451" x="3643313" y="3271838"/>
          <p14:tracePt t="8538" x="3633788" y="3271838"/>
          <p14:tracePt t="8771" x="3643313" y="3271838"/>
          <p14:tracePt t="8778" x="3651250" y="3271838"/>
          <p14:tracePt t="8788" x="3692525" y="3255963"/>
          <p14:tracePt t="8794" x="3741738" y="3255963"/>
          <p14:tracePt t="8804" x="3857625" y="3255963"/>
          <p14:tracePt t="8810" x="4022725" y="3255963"/>
          <p14:tracePt t="8820" x="4213225" y="3246438"/>
          <p14:tracePt t="8826" x="4411663" y="3246438"/>
          <p14:tracePt t="8837" x="4618038" y="3246438"/>
          <p14:tracePt t="8842" x="4773613" y="3246438"/>
          <p14:tracePt t="8853" x="4873625" y="3246438"/>
          <p14:tracePt t="8858" x="4948238" y="3238500"/>
          <p14:tracePt t="8866" x="4997450" y="3238500"/>
          <p14:tracePt t="8889" x="5030788" y="3238500"/>
          <p14:tracePt t="8891" x="5038725" y="3238500"/>
          <p14:tracePt t="9074" x="5046663" y="3238500"/>
          <p14:tracePt t="9098" x="5054600" y="3238500"/>
          <p14:tracePt t="9130" x="5064125" y="3238500"/>
          <p14:tracePt t="9146" x="5072063" y="3222625"/>
          <p14:tracePt t="9162" x="5087938" y="3222625"/>
          <p14:tracePt t="9172" x="5095875" y="3214688"/>
          <p14:tracePt t="9178" x="5113338" y="3205163"/>
          <p14:tracePt t="9188" x="5113338" y="3197225"/>
          <p14:tracePt t="9194" x="5129213" y="3197225"/>
          <p14:tracePt t="9210" x="5137150" y="3197225"/>
          <p14:tracePt t="9220" x="5137150" y="3189288"/>
          <p14:tracePt t="9238" x="5146675" y="3189288"/>
          <p14:tracePt t="9242" x="5162550" y="3189288"/>
          <p14:tracePt t="9253" x="5170488" y="3181350"/>
          <p14:tracePt t="9258" x="5178425" y="3181350"/>
          <p14:tracePt t="9274" x="5187950" y="3181350"/>
          <p14:tracePt t="9354" x="5203825" y="3173413"/>
          <p14:tracePt t="9371" x="5211763" y="3163888"/>
          <p14:tracePt t="9378" x="5237163" y="3155950"/>
          <p14:tracePt t="9394" x="5253038" y="3148013"/>
          <p14:tracePt t="9403" x="5270500" y="3132138"/>
          <p14:tracePt t="9410" x="5278438" y="3122613"/>
          <p14:tracePt t="9420" x="5286375" y="3122613"/>
          <p14:tracePt t="9426" x="5294313" y="3114675"/>
          <p14:tracePt t="9437" x="5302250" y="3106738"/>
          <p14:tracePt t="9442" x="5311775" y="3098800"/>
          <p14:tracePt t="9458" x="5319713" y="3090863"/>
          <p14:tracePt t="9466" x="5327650" y="3081338"/>
          <p14:tracePt t="9474" x="5335588" y="3081338"/>
          <p14:tracePt t="9482" x="5353050" y="3065463"/>
          <p14:tracePt t="9490" x="5368925" y="3065463"/>
          <p14:tracePt t="9498" x="5376863" y="3057525"/>
          <p14:tracePt t="9506" x="5386388" y="3057525"/>
          <p14:tracePt t="9722" x="5368925" y="3065463"/>
          <p14:tracePt t="9730" x="5360988" y="3073400"/>
          <p14:tracePt t="9739" x="5353050" y="3073400"/>
          <p14:tracePt t="9746" x="5345113" y="3073400"/>
          <p14:tracePt t="9756" x="5345113" y="3081338"/>
          <p14:tracePt t="9762" x="5335588" y="3081338"/>
          <p14:tracePt t="9778" x="5327650" y="3081338"/>
          <p14:tracePt t="9788" x="5319713" y="3090863"/>
          <p14:tracePt t="9804" x="5302250" y="3098800"/>
          <p14:tracePt t="9810" x="5294313" y="3098800"/>
          <p14:tracePt t="9820" x="5294313" y="3106738"/>
          <p14:tracePt t="9826" x="5286375" y="3106738"/>
          <p14:tracePt t="10034" x="5294313" y="3106738"/>
          <p14:tracePt t="10042" x="5302250" y="3098800"/>
          <p14:tracePt t="10066" x="5311775" y="3098800"/>
          <p14:tracePt t="10146" x="5311775" y="3090863"/>
          <p14:tracePt t="10162" x="5311775" y="3081338"/>
          <p14:tracePt t="10186" x="5311775" y="3073400"/>
          <p14:tracePt t="10242" x="5311775" y="3065463"/>
          <p14:tracePt t="10266" x="5302250" y="3057525"/>
          <p14:tracePt t="10274" x="5294313" y="3057525"/>
          <p14:tracePt t="10307" x="5286375" y="3040063"/>
          <p14:tracePt t="10323" x="5278438" y="3032125"/>
          <p14:tracePt t="10450" x="5278438" y="3024188"/>
          <p14:tracePt t="10570" x="5278438" y="3016250"/>
          <p14:tracePt t="10618" x="5260975" y="3008313"/>
          <p14:tracePt t="10650" x="5260975" y="2998788"/>
          <p14:tracePt t="10674" x="5253038" y="2998788"/>
          <p14:tracePt t="10682" x="5245100" y="2982913"/>
          <p14:tracePt t="10714" x="5237163" y="2982913"/>
          <p14:tracePt t="10770" x="5237163" y="2974975"/>
          <p14:tracePt t="10994" x="5237163" y="2949575"/>
          <p14:tracePt t="11130" x="5219700" y="2941638"/>
          <p14:tracePt t="13742" x="5237163" y="2941638"/>
          <p14:tracePt t="13746" x="5260975" y="2933700"/>
          <p14:tracePt t="13754" x="5311775" y="2916238"/>
          <p14:tracePt t="13762" x="5345113" y="2892425"/>
          <p14:tracePt t="13770" x="5368925" y="2892425"/>
          <p14:tracePt t="13778" x="5418138" y="2859088"/>
          <p14:tracePt t="13786" x="5468938" y="2809875"/>
          <p14:tracePt t="13794" x="5526088" y="2776538"/>
          <p14:tracePt t="13802" x="5583238" y="2735263"/>
          <p14:tracePt t="13810" x="5649913" y="2693988"/>
          <p14:tracePt t="13818" x="5707063" y="2660650"/>
          <p14:tracePt t="13827" x="5765800" y="2627313"/>
          <p14:tracePt t="13834" x="5840413" y="2586038"/>
          <p14:tracePt t="13842" x="5897563" y="2560638"/>
          <p14:tracePt t="13850" x="5946775" y="2536825"/>
          <p14:tracePt t="13859" x="5997575" y="2511425"/>
          <p14:tracePt t="13866" x="6054725" y="2487613"/>
          <p14:tracePt t="13876" x="6103938" y="2462213"/>
          <p14:tracePt t="13892" x="6211888" y="2395538"/>
          <p14:tracePt t="13898" x="6269038" y="2363788"/>
          <p14:tracePt t="13908" x="6327775" y="2338388"/>
          <p14:tracePt t="13914" x="6402388" y="2312988"/>
          <p14:tracePt t="13925" x="6484938" y="2271713"/>
          <p14:tracePt t="13930" x="6550025" y="2239963"/>
          <p14:tracePt t="13940" x="6632575" y="2206625"/>
          <p14:tracePt t="13946" x="6699250" y="2181225"/>
          <p14:tracePt t="13957" x="6781800" y="2147888"/>
          <p14:tracePt t="13962" x="6864350" y="2114550"/>
          <p14:tracePt t="13971" x="6921500" y="2090738"/>
          <p14:tracePt t="13978" x="6980238" y="2057400"/>
          <p14:tracePt t="13986" x="7037388" y="2032000"/>
          <p14:tracePt t="13994" x="7096125" y="2008188"/>
          <p14:tracePt t="14002" x="7161213" y="1974850"/>
          <p14:tracePt t="14011" x="7210425" y="1941513"/>
          <p14:tracePt t="14018" x="7243763" y="1917700"/>
          <p14:tracePt t="14026" x="7277100" y="1892300"/>
          <p14:tracePt t="14034" x="7310438" y="1866900"/>
          <p14:tracePt t="14043" x="7343775" y="1851025"/>
          <p14:tracePt t="14050" x="7367588" y="1833563"/>
          <p14:tracePt t="14059" x="7400925" y="1825625"/>
          <p14:tracePt t="14066" x="7408863" y="1817688"/>
          <p14:tracePt t="14076" x="7418388" y="1809750"/>
          <p14:tracePt t="14082" x="7442200" y="1801813"/>
          <p14:tracePt t="14092" x="7467600" y="1792288"/>
          <p14:tracePt t="14098" x="7483475" y="1776413"/>
          <p14:tracePt t="14108" x="7508875" y="1768475"/>
          <p14:tracePt t="14114" x="7542213" y="1727200"/>
          <p14:tracePt t="14130" x="7558088" y="1719263"/>
          <p14:tracePt t="14140" x="7573963" y="1709738"/>
          <p14:tracePt t="14146" x="7591425" y="1701800"/>
          <p14:tracePt t="14162" x="7599363" y="1693863"/>
          <p14:tracePt t="14170" x="7599363" y="1685925"/>
          <p14:tracePt t="14186" x="7607300" y="1685925"/>
          <p14:tracePt t="14202" x="7607300" y="1677988"/>
          <p14:tracePt t="14338" x="7591425" y="1677988"/>
          <p14:tracePt t="14355" x="7573963" y="1685925"/>
          <p14:tracePt t="14370" x="7558088" y="1693863"/>
          <p14:tracePt t="14386" x="7550150" y="1709738"/>
          <p14:tracePt t="14394" x="7542213" y="1727200"/>
          <p14:tracePt t="14402" x="7532688" y="1735138"/>
          <p14:tracePt t="14411" x="7500938" y="1760538"/>
          <p14:tracePt t="14418" x="7483475" y="1768475"/>
          <p14:tracePt t="14427" x="7475538" y="1776413"/>
          <p14:tracePt t="14444" x="7467600" y="1792288"/>
          <p14:tracePt t="14460" x="7459663" y="1792288"/>
          <p14:tracePt t="14578" x="7459663" y="1801813"/>
          <p14:tracePt t="14602" x="7459663" y="1809750"/>
          <p14:tracePt t="14610" x="7459663" y="1817688"/>
          <p14:tracePt t="14618" x="7459663" y="1825625"/>
          <p14:tracePt t="14643" x="7459663" y="1833563"/>
          <p14:tracePt t="14746" x="7450138" y="1843088"/>
          <p14:tracePt t="15074" x="7450138" y="1858963"/>
          <p14:tracePt t="15106" x="7450138" y="1866900"/>
          <p14:tracePt t="15186" x="7450138" y="1874838"/>
          <p14:tracePt t="15202" x="7450138" y="1884363"/>
          <p14:tracePt t="15210" x="7450138" y="1900238"/>
          <p14:tracePt t="15218" x="7450138" y="1908175"/>
          <p14:tracePt t="15227" x="7450138" y="1917700"/>
          <p14:tracePt t="15243" x="7450138" y="1925638"/>
          <p14:tracePt t="15250" x="7442200" y="1933575"/>
          <p14:tracePt t="15260" x="7434263" y="1941513"/>
          <p14:tracePt t="15266" x="7434263" y="1949450"/>
          <p14:tracePt t="15276" x="7426325" y="1958975"/>
          <p14:tracePt t="15282" x="7418388" y="1974850"/>
          <p14:tracePt t="15292" x="7418388" y="2000250"/>
          <p14:tracePt t="15298" x="7392988" y="2024063"/>
          <p14:tracePt t="15309" x="7385050" y="2024063"/>
          <p14:tracePt t="15314" x="7367588" y="2065338"/>
          <p14:tracePt t="15327" x="7367588" y="2073275"/>
          <p14:tracePt t="15330" x="7359650" y="2114550"/>
          <p14:tracePt t="15341" x="7334250" y="2124075"/>
          <p14:tracePt t="15346" x="7318375" y="2139950"/>
          <p14:tracePt t="15355" x="7310438" y="2155825"/>
          <p14:tracePt t="15362" x="7285038" y="2173288"/>
          <p14:tracePt t="15370" x="7269163" y="2189163"/>
          <p14:tracePt t="15378" x="7261225" y="2206625"/>
          <p14:tracePt t="15386" x="7251700" y="2222500"/>
          <p14:tracePt t="15396" x="7227888" y="2247900"/>
          <p14:tracePt t="15402" x="7202488" y="2263775"/>
          <p14:tracePt t="15412" x="7153275" y="2289175"/>
          <p14:tracePt t="15418" x="7119938" y="2330450"/>
          <p14:tracePt t="15427" x="7078663" y="2363788"/>
          <p14:tracePt t="15434" x="7062788" y="2405063"/>
          <p14:tracePt t="15443" x="7004050" y="2446338"/>
          <p14:tracePt t="15450" x="6988175" y="2487613"/>
          <p14:tracePt t="15460" x="6938963" y="2511425"/>
          <p14:tracePt t="15466" x="6913563" y="2536825"/>
          <p14:tracePt t="15476" x="6880225" y="2560638"/>
          <p14:tracePt t="15482" x="6864350" y="2578100"/>
          <p14:tracePt t="15491" x="6846888" y="2611438"/>
          <p14:tracePt t="15498" x="6831013" y="2611438"/>
          <p14:tracePt t="15508" x="6823075" y="2619375"/>
          <p14:tracePt t="15514" x="6805613" y="2627313"/>
          <p14:tracePt t="15526" x="6789738" y="2644775"/>
          <p14:tracePt t="15530" x="6764338" y="2644775"/>
          <p14:tracePt t="15541" x="6764338" y="2652713"/>
          <p14:tracePt t="15546" x="6748463" y="2668588"/>
          <p14:tracePt t="15554" x="6740525" y="2668588"/>
          <p14:tracePt t="15562" x="6723063" y="2693988"/>
          <p14:tracePt t="15570" x="6715125" y="2701925"/>
          <p14:tracePt t="15578" x="6707188" y="2701925"/>
          <p14:tracePt t="15586" x="6707188" y="2709863"/>
          <p14:tracePt t="15611" x="6691313" y="2727325"/>
          <p14:tracePt t="15627" x="6681788" y="2735263"/>
          <p14:tracePt t="15634" x="6665913" y="2743200"/>
          <p14:tracePt t="15650" x="6665913" y="2751138"/>
          <p14:tracePt t="15676" x="6665913" y="2759075"/>
          <p14:tracePt t="15698" x="6650038" y="2776538"/>
          <p14:tracePt t="15706" x="6640513" y="2800350"/>
          <p14:tracePt t="15714" x="6624638" y="2809875"/>
          <p14:tracePt t="15726" x="6591300" y="2825750"/>
          <p14:tracePt t="15738" x="6591300" y="2841625"/>
          <p14:tracePt t="15746" x="6583363" y="2841625"/>
          <p14:tracePt t="15754" x="6575425" y="2841625"/>
          <p14:tracePt t="16011" x="6575425" y="2851150"/>
          <p14:tracePt t="16162" x="6575425" y="2859088"/>
          <p14:tracePt t="16178" x="6575425" y="2867025"/>
          <p14:tracePt t="16186" x="6575425" y="2874963"/>
          <p14:tracePt t="16194" x="6575425" y="2882900"/>
          <p14:tracePt t="16202" x="6575425" y="2892425"/>
          <p14:tracePt t="16218" x="6575425" y="2908300"/>
          <p14:tracePt t="16228" x="6575425" y="2916238"/>
          <p14:tracePt t="16234" x="6575425" y="2925763"/>
          <p14:tracePt t="16244" x="6575425" y="2933700"/>
          <p14:tracePt t="16260" x="6575425" y="2941638"/>
          <p14:tracePt t="16298" x="6575425" y="2949575"/>
          <p14:tracePt t="16306" x="6575425" y="2957513"/>
          <p14:tracePt t="16354" x="6567488" y="2967038"/>
          <p14:tracePt t="16450" x="6557963" y="2967038"/>
          <p14:tracePt t="16610" x="6567488" y="2957513"/>
          <p14:tracePt t="16618" x="6567488" y="2949575"/>
          <p14:tracePt t="16634" x="6583363" y="2949575"/>
          <p14:tracePt t="16643" x="6591300" y="2933700"/>
          <p14:tracePt t="16659" x="6608763" y="2925763"/>
          <p14:tracePt t="16666" x="6616700" y="2925763"/>
          <p14:tracePt t="16676" x="6632575" y="2908300"/>
          <p14:tracePt t="16682" x="6650038" y="2900363"/>
          <p14:tracePt t="16692" x="6650038" y="2882900"/>
          <p14:tracePt t="16698" x="6657975" y="2882900"/>
          <p14:tracePt t="16709" x="6665913" y="2874963"/>
          <p14:tracePt t="16714" x="6681788" y="2874963"/>
          <p14:tracePt t="16722" x="6699250" y="2867025"/>
          <p14:tracePt t="16730" x="6699250" y="2859088"/>
          <p14:tracePt t="16738" x="6707188" y="2851150"/>
          <p14:tracePt t="16754" x="6707188" y="2841625"/>
          <p14:tracePt t="16762" x="6723063" y="2841625"/>
          <p14:tracePt t="16778" x="6732588" y="2825750"/>
          <p14:tracePt t="16786" x="6740525" y="2825750"/>
          <p14:tracePt t="16795" x="6756400" y="2825750"/>
          <p14:tracePt t="16811" x="6764338" y="2817813"/>
          <p14:tracePt t="16818" x="6773863" y="2817813"/>
          <p14:tracePt t="16829" x="6781800" y="2809875"/>
          <p14:tracePt t="16844" x="6789738" y="2800350"/>
          <p14:tracePt t="16860" x="6797675" y="2792413"/>
          <p14:tracePt t="16878" x="6805613" y="2792413"/>
          <p14:tracePt t="16882" x="6815138" y="2792413"/>
          <p14:tracePt t="16914" x="6823075" y="2784475"/>
          <p14:tracePt t="16930" x="6831013" y="2776538"/>
          <p14:tracePt t="16954" x="6838950" y="2776538"/>
          <p14:tracePt t="16970" x="6856413" y="2776538"/>
          <p14:tracePt t="16986" x="6864350" y="2768600"/>
          <p14:tracePt t="17018" x="6872288" y="2768600"/>
          <p14:tracePt t="17050" x="6880225" y="2768600"/>
          <p14:tracePt t="17059" x="6889750" y="2768600"/>
          <p14:tracePt t="17098" x="6897688" y="2768600"/>
          <p14:tracePt t="17107" x="6905625" y="2768600"/>
          <p14:tracePt t="17130" x="6913563" y="2759075"/>
          <p14:tracePt t="17138" x="6913563" y="2751138"/>
          <p14:tracePt t="17154" x="6921500" y="2751138"/>
          <p14:tracePt t="17162" x="6938963" y="2751138"/>
          <p14:tracePt t="17178" x="6946900" y="2751138"/>
          <p14:tracePt t="17195" x="6954838" y="2751138"/>
          <p14:tracePt t="17211" x="6962775" y="2751138"/>
          <p14:tracePt t="17331" x="6972300" y="2751138"/>
          <p14:tracePt t="17346" x="6988175" y="2735263"/>
          <p14:tracePt t="17370" x="6996113" y="2727325"/>
          <p14:tracePt t="17402" x="7004050" y="2709863"/>
          <p14:tracePt t="17410" x="7013575" y="2709863"/>
          <p14:tracePt t="17522" x="7021513" y="2701925"/>
          <p14:tracePt t="17586" x="7029450" y="2693988"/>
          <p14:tracePt t="17618" x="7037388" y="2693988"/>
          <p14:tracePt t="17634" x="7037388" y="2686050"/>
          <p14:tracePt t="17698" x="7045325" y="2676525"/>
          <p14:tracePt t="17738" x="7054850" y="2668588"/>
          <p14:tracePt t="17858" x="7062788" y="2660650"/>
          <p14:tracePt t="17914" x="7070725" y="2652713"/>
          <p14:tracePt t="18154" x="7078663" y="2652713"/>
          <p14:tracePt t="18179" x="7078663" y="2644775"/>
          <p14:tracePt t="18314" x="7086600" y="2644775"/>
          <p14:tracePt t="18330" x="7086600" y="2652713"/>
          <p14:tracePt t="18346" x="7086600" y="2660650"/>
          <p14:tracePt t="18362" x="7086600" y="2676525"/>
          <p14:tracePt t="18379" x="7086600" y="2686050"/>
          <p14:tracePt t="18386" x="7086600" y="2693988"/>
          <p14:tracePt t="18402" x="7086600" y="2709863"/>
          <p14:tracePt t="18411" x="7078663" y="2717800"/>
          <p14:tracePt t="18443" x="7070725" y="2727325"/>
          <p14:tracePt t="18458" x="7062788" y="2735263"/>
          <p14:tracePt t="18466" x="7037388" y="2743200"/>
          <p14:tracePt t="18475" x="7037388" y="2751138"/>
          <p14:tracePt t="18482" x="7029450" y="2751138"/>
          <p14:tracePt t="18490" x="7013575" y="2751138"/>
          <p14:tracePt t="18506" x="6996113" y="2759075"/>
          <p14:tracePt t="18530" x="6988175" y="2768600"/>
          <p14:tracePt t="18538" x="6980238" y="2768600"/>
          <p14:tracePt t="18562" x="6980238" y="2776538"/>
          <p14:tracePt t="18586" x="6972300" y="2784475"/>
          <p14:tracePt t="18626" x="6972300" y="2800350"/>
          <p14:tracePt t="18634" x="6962775" y="2800350"/>
          <p14:tracePt t="18650" x="6954838" y="2800350"/>
          <p14:tracePt t="18666" x="6954838" y="2809875"/>
          <p14:tracePt t="18675" x="6954838" y="2817813"/>
          <p14:tracePt t="18690" x="6946900" y="2817813"/>
          <p14:tracePt t="18714" x="6931025" y="2817813"/>
          <p14:tracePt t="18722" x="6931025" y="2825750"/>
          <p14:tracePt t="18738" x="6921500" y="2825750"/>
          <p14:tracePt t="18746" x="6921500" y="2833688"/>
          <p14:tracePt t="18770" x="6913563" y="2833688"/>
          <p14:tracePt t="19730" x="6905625" y="2867025"/>
          <p14:tracePt t="19738" x="6889750" y="2892425"/>
          <p14:tracePt t="19747" x="6864350" y="2949575"/>
          <p14:tracePt t="19754" x="6815138" y="3032125"/>
          <p14:tracePt t="19764" x="6764338" y="3114675"/>
          <p14:tracePt t="19770" x="6699250" y="3197225"/>
          <p14:tracePt t="19780" x="6640513" y="3289300"/>
          <p14:tracePt t="19786" x="6583363" y="3379788"/>
          <p14:tracePt t="19796" x="6508750" y="3470275"/>
          <p14:tracePt t="19802" x="6410325" y="3552825"/>
          <p14:tracePt t="19812" x="6302375" y="3643313"/>
          <p14:tracePt t="19818" x="6211888" y="3725863"/>
          <p14:tracePt t="19828" x="6096000" y="3808413"/>
          <p14:tracePt t="19834" x="6013450" y="3883025"/>
          <p14:tracePt t="19845" x="5938838" y="3941763"/>
          <p14:tracePt t="19850" x="5856288" y="4016375"/>
          <p14:tracePt t="19861" x="5757863" y="4081463"/>
          <p14:tracePt t="19866" x="5649913" y="4156075"/>
          <p14:tracePt t="19881" x="5541963" y="4222750"/>
          <p14:tracePt t="19882" x="5394325" y="4305300"/>
          <p14:tracePt t="19890" x="5253038" y="4395788"/>
          <p14:tracePt t="19898" x="5095875" y="4494213"/>
          <p14:tracePt t="19906" x="4865688" y="4586288"/>
          <p14:tracePt t="19915" x="4641850" y="4668838"/>
          <p14:tracePt t="19922" x="4476750" y="4725988"/>
          <p14:tracePt t="19931" x="4337050" y="4767263"/>
          <p14:tracePt t="19938" x="4244975" y="4784725"/>
          <p14:tracePt t="19947" x="4187825" y="4800600"/>
          <p14:tracePt t="19963" x="4179888" y="4800600"/>
          <p14:tracePt t="20090" x="4162425" y="4800600"/>
          <p14:tracePt t="20106" x="4162425" y="4808538"/>
          <p14:tracePt t="20202" x="4162425" y="4816475"/>
          <p14:tracePt t="20210" x="4162425" y="4826000"/>
          <p14:tracePt t="20218" x="4162425" y="4849813"/>
          <p14:tracePt t="20226" x="4162425" y="4891088"/>
          <p14:tracePt t="20234" x="4162425" y="4908550"/>
          <p14:tracePt t="20245" x="4162425" y="4932363"/>
          <p14:tracePt t="20250" x="4162425" y="4949825"/>
          <p14:tracePt t="20258" x="4162425" y="4957763"/>
          <p14:tracePt t="20330" x="4162425" y="4965700"/>
          <p14:tracePt t="20338" x="4171950" y="4973638"/>
          <p14:tracePt t="20354" x="4179888" y="4973638"/>
          <p14:tracePt t="20370" x="4187825" y="4973638"/>
          <p14:tracePt t="20402" x="4195763" y="4973638"/>
          <p14:tracePt t="20466" x="4195763" y="4965700"/>
          <p14:tracePt t="20586" x="4187825" y="4965700"/>
          <p14:tracePt t="20882" x="4179888" y="4965700"/>
          <p14:tracePt t="20890" x="4171950" y="4965700"/>
          <p14:tracePt t="20898" x="4138613" y="4991100"/>
          <p14:tracePt t="20906" x="4113213" y="5006975"/>
          <p14:tracePt t="20915" x="4089400" y="5014913"/>
          <p14:tracePt t="20922" x="4064000" y="5024438"/>
          <p14:tracePt t="20932" x="4014788" y="5048250"/>
          <p14:tracePt t="20938" x="3965575" y="5081588"/>
          <p14:tracePt t="20947" x="3906838" y="5106988"/>
          <p14:tracePt t="20954" x="3816350" y="5138738"/>
          <p14:tracePt t="20963" x="3725863" y="5164138"/>
          <p14:tracePt t="20970" x="3625850" y="5197475"/>
          <p14:tracePt t="20981" x="3519488" y="5221288"/>
          <p14:tracePt t="20986" x="3411538" y="5246688"/>
          <p14:tracePt t="20996" x="3295650" y="5272088"/>
          <p14:tracePt t="21002" x="3213100" y="5280025"/>
          <p14:tracePt t="21012" x="3130550" y="5295900"/>
          <p14:tracePt t="21018" x="3063875" y="5303838"/>
          <p14:tracePt t="21030" x="3022600" y="5303838"/>
          <p14:tracePt t="21034" x="3006725" y="5303838"/>
          <p14:tracePt t="21042" x="2998788" y="5303838"/>
          <p14:tracePt t="21050" x="2981325" y="5303838"/>
          <p14:tracePt t="21058" x="2973388" y="5303838"/>
          <p14:tracePt t="21066" x="2965450" y="5313363"/>
          <p14:tracePt t="21074" x="2957513" y="5313363"/>
          <p14:tracePt t="21082" x="2932113" y="5313363"/>
          <p14:tracePt t="21090" x="2916238" y="5321300"/>
          <p14:tracePt t="21098" x="2908300" y="5321300"/>
          <p14:tracePt t="21106" x="2898775" y="5337175"/>
          <p14:tracePt t="21115" x="2874963" y="5337175"/>
          <p14:tracePt t="21122" x="2857500" y="5337175"/>
          <p14:tracePt t="21138" x="2849563" y="5337175"/>
          <p14:tracePt t="21148" x="2841625" y="5337175"/>
          <p14:tracePt t="21154" x="2833688" y="5337175"/>
          <p14:tracePt t="21163" x="2825750" y="5337175"/>
          <p14:tracePt t="21195" x="2808288" y="5337175"/>
          <p14:tracePt t="21202" x="2792413" y="5337175"/>
          <p14:tracePt t="21212" x="2782888" y="5337175"/>
          <p14:tracePt t="21218" x="2767013" y="5337175"/>
          <p14:tracePt t="21229" x="2751138" y="5337175"/>
          <p14:tracePt t="21234" x="2741613" y="5337175"/>
          <p14:tracePt t="21242" x="2700338" y="5337175"/>
          <p14:tracePt t="21250" x="2676525" y="5337175"/>
          <p14:tracePt t="21258" x="2651125" y="5329238"/>
          <p14:tracePt t="21266" x="2627313" y="5329238"/>
          <p14:tracePt t="21274" x="2601913" y="5321300"/>
          <p14:tracePt t="21282" x="2593975" y="5321300"/>
          <p14:tracePt t="21290" x="2576513" y="5321300"/>
          <p14:tracePt t="21298" x="2552700" y="5321300"/>
          <p14:tracePt t="21306" x="2527300" y="5321300"/>
          <p14:tracePt t="21315" x="2511425" y="5321300"/>
          <p14:tracePt t="21322" x="2486025" y="5321300"/>
          <p14:tracePt t="21331" x="2462213" y="5321300"/>
          <p14:tracePt t="21338" x="2428875" y="5321300"/>
          <p14:tracePt t="21348" x="2403475" y="5321300"/>
          <p14:tracePt t="21354" x="2379663" y="5321300"/>
          <p14:tracePt t="21370" x="2338388" y="5321300"/>
          <p14:tracePt t="21381" x="2305050" y="5321300"/>
          <p14:tracePt t="21386" x="2271713" y="5321300"/>
          <p14:tracePt t="21396" x="2246313" y="5321300"/>
          <p14:tracePt t="21402" x="2212975" y="5321300"/>
          <p14:tracePt t="21413" x="2171700" y="5321300"/>
          <p14:tracePt t="21418" x="2122488" y="5321300"/>
          <p14:tracePt t="21429" x="2081213" y="5321300"/>
          <p14:tracePt t="21434" x="2047875" y="5321300"/>
          <p14:tracePt t="21442" x="2039938" y="5321300"/>
          <p14:tracePt t="21450" x="2016125" y="5321300"/>
          <p14:tracePt t="21458" x="2006600" y="5321300"/>
          <p14:tracePt t="21466" x="1998663" y="5321300"/>
          <p14:tracePt t="21474" x="1965325" y="5321300"/>
          <p14:tracePt t="21482" x="1949450" y="5329238"/>
          <p14:tracePt t="21490" x="1900238" y="5337175"/>
          <p14:tracePt t="21499" x="1858963" y="5354638"/>
          <p14:tracePt t="21506" x="1833563" y="5354638"/>
          <p14:tracePt t="21516" x="1800225" y="5362575"/>
          <p14:tracePt t="21522" x="1776413" y="5370513"/>
          <p14:tracePt t="21532" x="1776413" y="5378450"/>
          <p14:tracePt t="21538" x="1751013" y="5387975"/>
          <p14:tracePt t="21548" x="1725613" y="5395913"/>
          <p14:tracePt t="21554" x="1693863" y="5403850"/>
          <p14:tracePt t="21563" x="1660525" y="5411788"/>
          <p14:tracePt t="21570" x="1643063" y="5429250"/>
          <p14:tracePt t="21580" x="1601788" y="5437188"/>
          <p14:tracePt t="21586" x="1577975" y="5437188"/>
          <p14:tracePt t="21596" x="1536700" y="5437188"/>
          <p14:tracePt t="21602" x="1495425" y="5445125"/>
          <p14:tracePt t="21612" x="1470025" y="5470525"/>
          <p14:tracePt t="21618" x="1454150" y="5470525"/>
          <p14:tracePt t="21626" x="1428750" y="5478463"/>
          <p14:tracePt t="21634" x="1412875" y="5494338"/>
          <p14:tracePt t="21642" x="1395413" y="5494338"/>
          <p14:tracePt t="21650" x="1387475" y="5494338"/>
          <p14:tracePt t="21658" x="1363663" y="5494338"/>
          <p14:tracePt t="21722" x="1379538" y="5478463"/>
          <p14:tracePt t="21731" x="1379538" y="5470525"/>
          <p14:tracePt t="21738" x="1412875" y="5470525"/>
          <p14:tracePt t="21747" x="1428750" y="5470525"/>
          <p14:tracePt t="21754" x="1446213" y="5470525"/>
          <p14:tracePt t="21764" x="1462088" y="5461000"/>
          <p14:tracePt t="21786" x="1470025" y="5461000"/>
          <p14:tracePt t="21796" x="1477963" y="5461000"/>
          <p14:tracePt t="21802" x="1495425" y="5453063"/>
          <p14:tracePt t="21813" x="1536700" y="5453063"/>
          <p14:tracePt t="21818" x="1544638" y="5453063"/>
          <p14:tracePt t="21826" x="1577975" y="5445125"/>
          <p14:tracePt t="21834" x="1627188" y="5445125"/>
          <p14:tracePt t="21842" x="1643063" y="5429250"/>
          <p14:tracePt t="21850" x="1684338" y="5429250"/>
          <p14:tracePt t="21858" x="1709738" y="5429250"/>
          <p14:tracePt t="21866" x="1751013" y="5411788"/>
          <p14:tracePt t="21874" x="1776413" y="5411788"/>
          <p14:tracePt t="21898" x="1841500" y="5395913"/>
          <p14:tracePt t="21906" x="1858963" y="5395913"/>
          <p14:tracePt t="21916" x="1882775" y="5395913"/>
          <p14:tracePt t="21922" x="1908175" y="5395913"/>
          <p14:tracePt t="21932" x="1916113" y="5395913"/>
          <p14:tracePt t="21938" x="1924050" y="5395913"/>
          <p14:tracePt t="21947" x="1933575" y="5395913"/>
          <p14:tracePt t="21954" x="1949450" y="5395913"/>
          <p14:tracePt t="21964" x="1974850" y="5395913"/>
          <p14:tracePt t="21980" x="1998663" y="5395913"/>
          <p14:tracePt t="21986" x="2039938" y="5395913"/>
          <p14:tracePt t="21998" x="2057400" y="5395913"/>
          <p14:tracePt t="22002" x="2089150" y="5395913"/>
          <p14:tracePt t="22013" x="2130425" y="5395913"/>
          <p14:tracePt t="22018" x="2155825" y="5395913"/>
          <p14:tracePt t="22026" x="2189163" y="5395913"/>
          <p14:tracePt t="22034" x="2238375" y="5387975"/>
          <p14:tracePt t="22042" x="2279650" y="5387975"/>
          <p14:tracePt t="22050" x="2297113" y="5378450"/>
          <p14:tracePt t="22058" x="2338388" y="5378450"/>
          <p14:tracePt t="22066" x="2362200" y="5378450"/>
          <p14:tracePt t="22074" x="2379663" y="5378450"/>
          <p14:tracePt t="22082" x="2403475" y="5378450"/>
          <p14:tracePt t="22090" x="2428875" y="5378450"/>
          <p14:tracePt t="22098" x="2436813" y="5378450"/>
          <p14:tracePt t="22106" x="2452688" y="5378450"/>
          <p14:tracePt t="22115" x="2462213" y="5378450"/>
          <p14:tracePt t="22122" x="2470150" y="5378450"/>
          <p14:tracePt t="22138" x="2478088" y="5378450"/>
          <p14:tracePt t="22154" x="2493963" y="5378450"/>
          <p14:tracePt t="22179" x="2503488" y="5378450"/>
          <p14:tracePt t="22210" x="2527300" y="5378450"/>
          <p14:tracePt t="22217" x="2527300" y="5370513"/>
          <p14:tracePt t="22225" x="2535238" y="5370513"/>
          <p14:tracePt t="22233" x="2552700" y="5362575"/>
          <p14:tracePt t="22241" x="2568575" y="5354638"/>
          <p14:tracePt t="22249" x="2576513" y="5354638"/>
          <p14:tracePt t="22257" x="2586038" y="5354638"/>
          <p14:tracePt t="22265" x="2601913" y="5354638"/>
          <p14:tracePt t="22281" x="2617788" y="5354638"/>
          <p14:tracePt t="22378" x="2627313" y="5354638"/>
          <p14:tracePt t="22394" x="2627313" y="5346700"/>
          <p14:tracePt t="22402" x="2635250" y="5346700"/>
          <p14:tracePt t="22411" x="2643188" y="5346700"/>
          <p14:tracePt t="22426" x="2659063" y="5346700"/>
          <p14:tracePt t="22434" x="2700338" y="5346700"/>
          <p14:tracePt t="22442" x="2717800" y="5346700"/>
          <p14:tracePt t="22450" x="2733675" y="5346700"/>
          <p14:tracePt t="22458" x="2759075" y="5346700"/>
          <p14:tracePt t="22466" x="2767013" y="5337175"/>
          <p14:tracePt t="22474" x="2774950" y="5337175"/>
          <p14:tracePt t="22482" x="2792413" y="5337175"/>
          <p14:tracePt t="22490" x="2808288" y="5337175"/>
          <p14:tracePt t="24666" x="2833688" y="5337175"/>
          <p14:tracePt t="24674" x="2857500" y="5337175"/>
          <p14:tracePt t="24683" x="2882900" y="5337175"/>
          <p14:tracePt t="24690" x="2916238" y="5337175"/>
          <p14:tracePt t="24700" x="2965450" y="5337175"/>
          <p14:tracePt t="24706" x="3032125" y="5337175"/>
          <p14:tracePt t="24716" x="3130550" y="5337175"/>
          <p14:tracePt t="24722" x="3254375" y="5337175"/>
          <p14:tracePt t="24732" x="3411538" y="5346700"/>
          <p14:tracePt t="24740" x="3592513" y="5354638"/>
          <p14:tracePt t="24749" x="3849688" y="5370513"/>
          <p14:tracePt t="24754" x="4056063" y="5378450"/>
          <p14:tracePt t="24765" x="4262438" y="5403850"/>
          <p14:tracePt t="24770" x="4427538" y="5419725"/>
          <p14:tracePt t="24778" x="4551363" y="5419725"/>
          <p14:tracePt t="24786" x="4683125" y="5429250"/>
          <p14:tracePt t="24794" x="4814888" y="5445125"/>
          <p14:tracePt t="24802" x="4930775" y="5453063"/>
          <p14:tracePt t="24810" x="5030788" y="5470525"/>
          <p14:tracePt t="24819" x="5121275" y="5478463"/>
          <p14:tracePt t="24826" x="5211763" y="5486400"/>
          <p14:tracePt t="24835" x="5302250" y="5494338"/>
          <p14:tracePt t="24842" x="5402263" y="5502275"/>
          <p14:tracePt t="24851" x="5476875" y="5511800"/>
          <p14:tracePt t="24858" x="5541963" y="5519738"/>
          <p14:tracePt t="24867" x="5608638" y="5519738"/>
          <p14:tracePt t="24884" x="5732463" y="5519738"/>
          <p14:tracePt t="24890" x="5773738" y="5519738"/>
          <p14:tracePt t="24900" x="5830888" y="5519738"/>
          <p14:tracePt t="24906" x="5881688" y="5519738"/>
          <p14:tracePt t="24916" x="5915025" y="5519738"/>
          <p14:tracePt t="24922" x="5956300" y="5519738"/>
          <p14:tracePt t="24932" x="6013450" y="5519738"/>
          <p14:tracePt t="24938" x="6080125" y="5519738"/>
          <p14:tracePt t="24948" x="6145213" y="5519738"/>
          <p14:tracePt t="24954" x="6211888" y="5519738"/>
          <p14:tracePt t="24965" x="6286500" y="5519738"/>
          <p14:tracePt t="24971" x="6351588" y="5519738"/>
          <p14:tracePt t="24978" x="6418263" y="5519738"/>
          <p14:tracePt t="24986" x="6484938" y="5519738"/>
          <p14:tracePt t="24994" x="6550025" y="5519738"/>
          <p14:tracePt t="25002" x="6608763" y="5519738"/>
          <p14:tracePt t="25010" x="6665913" y="5519738"/>
          <p14:tracePt t="25018" x="6723063" y="5519738"/>
          <p14:tracePt t="25026" x="6764338" y="5519738"/>
          <p14:tracePt t="25034" x="6805613" y="5519738"/>
          <p14:tracePt t="25042" x="6856413" y="5519738"/>
          <p14:tracePt t="25051" x="6913563" y="5519738"/>
          <p14:tracePt t="25058" x="6980238" y="5519738"/>
          <p14:tracePt t="25067" x="7029450" y="5519738"/>
          <p14:tracePt t="25074" x="7096125" y="5519738"/>
          <p14:tracePt t="25084" x="7161213" y="5519738"/>
          <p14:tracePt t="25090" x="7243763" y="5519738"/>
          <p14:tracePt t="25100" x="7302500" y="5519738"/>
          <p14:tracePt t="25106" x="7367588" y="5519738"/>
          <p14:tracePt t="25116" x="7418388" y="5511800"/>
          <p14:tracePt t="25122" x="7483475" y="5511800"/>
          <p14:tracePt t="25132" x="7542213" y="5511800"/>
          <p14:tracePt t="25138" x="7607300" y="5502275"/>
          <p14:tracePt t="25150" x="7666038" y="5502275"/>
          <p14:tracePt t="25154" x="7731125" y="5494338"/>
          <p14:tracePt t="25165" x="7780338" y="5486400"/>
          <p14:tracePt t="25171" x="7821613" y="5478463"/>
          <p14:tracePt t="25178" x="7880350" y="5478463"/>
          <p14:tracePt t="25186" x="7937500" y="5470525"/>
          <p14:tracePt t="25194" x="8004175" y="5461000"/>
          <p14:tracePt t="25202" x="8061325" y="5461000"/>
          <p14:tracePt t="25210" x="8102600" y="5461000"/>
          <p14:tracePt t="25218" x="8161338" y="5461000"/>
          <p14:tracePt t="25226" x="8194675" y="5461000"/>
          <p14:tracePt t="25234" x="8218488" y="5453063"/>
          <p14:tracePt t="25242" x="8235950" y="5453063"/>
          <p14:tracePt t="25251" x="8251825" y="5453063"/>
          <p14:tracePt t="25258" x="8267700" y="5445125"/>
          <p14:tracePt t="25267" x="8285163" y="5437188"/>
          <p14:tracePt t="25274" x="8308975" y="5429250"/>
          <p14:tracePt t="25284" x="8350250" y="5411788"/>
          <p14:tracePt t="25290" x="8393113" y="5411788"/>
          <p14:tracePt t="25300" x="8408988" y="5411788"/>
          <p14:tracePt t="25306" x="8458200" y="5411788"/>
          <p14:tracePt t="25316" x="8475663" y="5395913"/>
          <p14:tracePt t="25322" x="8516938" y="5395913"/>
          <p14:tracePt t="25332" x="8532813" y="5395913"/>
          <p14:tracePt t="25338" x="8558213" y="5395913"/>
          <p14:tracePt t="25349" x="8566150" y="5395913"/>
          <p14:tracePt t="25354" x="8582025" y="5395913"/>
          <p14:tracePt t="25378" x="8589963" y="5395913"/>
          <p14:tracePt t="25458" x="8589963" y="5403850"/>
          <p14:tracePt t="25467" x="8574088" y="5429250"/>
          <p14:tracePt t="25474" x="8558213" y="5437188"/>
          <p14:tracePt t="25483" x="8524875" y="5461000"/>
          <p14:tracePt t="25490" x="8507413" y="5461000"/>
          <p14:tracePt t="25500" x="8475663" y="5470525"/>
          <p14:tracePt t="25506" x="8442325" y="5478463"/>
          <p14:tracePt t="25516" x="8408988" y="5486400"/>
          <p14:tracePt t="25522" x="8375650" y="5502275"/>
          <p14:tracePt t="25532" x="8326438" y="5519738"/>
          <p14:tracePt t="25538" x="8259763" y="5535613"/>
          <p14:tracePt t="25549" x="8185150" y="5553075"/>
          <p14:tracePt t="25554" x="8086725" y="5568950"/>
          <p14:tracePt t="25562" x="7970838" y="5576888"/>
          <p14:tracePt t="25571" x="7847013" y="5594350"/>
          <p14:tracePt t="25578" x="7697788" y="5610225"/>
          <p14:tracePt t="25586" x="7532688" y="5618163"/>
          <p14:tracePt t="25595" x="7351713" y="5626100"/>
          <p14:tracePt t="25602" x="7096125" y="5643563"/>
          <p14:tracePt t="25611" x="6838950" y="5684838"/>
          <p14:tracePt t="25619" x="6557963" y="5726113"/>
          <p14:tracePt t="25626" x="6211888" y="5775325"/>
          <p14:tracePt t="25635" x="5789613" y="5849938"/>
          <p14:tracePt t="25642" x="5360988" y="5899150"/>
          <p14:tracePt t="25651" x="4906963" y="5948363"/>
          <p14:tracePt t="25658" x="4402138" y="5981700"/>
          <p14:tracePt t="25668" x="3956050" y="6015038"/>
          <p14:tracePt t="25674" x="3543300" y="6048375"/>
          <p14:tracePt t="25684" x="3048000" y="6064250"/>
          <p14:tracePt t="25690" x="2617788" y="6081713"/>
          <p14:tracePt t="25700" x="2263775" y="6081713"/>
          <p14:tracePt t="25706" x="1924050" y="6081713"/>
          <p14:tracePt t="25716" x="1593850" y="6081713"/>
          <p14:tracePt t="25722" x="1230313" y="6081713"/>
          <p14:tracePt t="25733" x="917575" y="6081713"/>
          <p14:tracePt t="25738" x="668338" y="6081713"/>
          <p14:tracePt t="25750" x="420688" y="6081713"/>
          <p14:tracePt t="25754" x="247650" y="6081713"/>
          <p14:tracePt t="25762" x="107950" y="6081713"/>
          <p14:tracePt t="25770" x="7938" y="6081713"/>
          <p14:tracePt t="25978" x="49213" y="5924550"/>
          <p14:tracePt t="25986" x="82550" y="5907088"/>
          <p14:tracePt t="25994" x="123825" y="5891213"/>
          <p14:tracePt t="26002" x="173038" y="5883275"/>
          <p14:tracePt t="26010" x="222250" y="5865813"/>
          <p14:tracePt t="26020" x="280988" y="5857875"/>
          <p14:tracePt t="26026" x="338138" y="5849938"/>
          <p14:tracePt t="26035" x="379413" y="5842000"/>
          <p14:tracePt t="26044" x="430213" y="5824538"/>
          <p14:tracePt t="26051" x="479425" y="5816600"/>
          <p14:tracePt t="26058" x="512763" y="5808663"/>
          <p14:tracePt t="26068" x="554038" y="5800725"/>
          <p14:tracePt t="26074" x="595313" y="5800725"/>
          <p14:tracePt t="26084" x="627063" y="5792788"/>
          <p14:tracePt t="26090" x="652463" y="5792788"/>
          <p14:tracePt t="26100" x="685800" y="5792788"/>
          <p14:tracePt t="26106" x="727075" y="5792788"/>
          <p14:tracePt t="26116" x="784225" y="5792788"/>
          <p14:tracePt t="26122" x="835025" y="5792788"/>
          <p14:tracePt t="26133" x="884238" y="5792788"/>
          <p14:tracePt t="26138" x="966788" y="5792788"/>
          <p14:tracePt t="26146" x="1041400" y="5775325"/>
          <p14:tracePt t="26154" x="1131888" y="5767388"/>
          <p14:tracePt t="26162" x="1206500" y="5759450"/>
          <p14:tracePt t="26170" x="1289050" y="5751513"/>
          <p14:tracePt t="26178" x="1363663" y="5751513"/>
          <p14:tracePt t="26186" x="1428750" y="5741988"/>
          <p14:tracePt t="26194" x="1477963" y="5734050"/>
          <p14:tracePt t="26202" x="1519238" y="5734050"/>
          <p14:tracePt t="26210" x="1536700" y="5718175"/>
          <p14:tracePt t="26219" x="1552575" y="5718175"/>
          <p14:tracePt t="26235" x="1560513" y="5710238"/>
          <p14:tracePt t="26242" x="1570038" y="5710238"/>
          <p14:tracePt t="26251" x="1570038" y="5700713"/>
          <p14:tracePt t="26258" x="1577975" y="5700713"/>
          <p14:tracePt t="26267" x="1601788" y="5692775"/>
          <p14:tracePt t="26275" x="1619250" y="5684838"/>
          <p14:tracePt t="26284" x="1627188" y="5684838"/>
          <p14:tracePt t="26290" x="1652588" y="5668963"/>
          <p14:tracePt t="26300" x="1668463" y="5668963"/>
          <p14:tracePt t="26306" x="1693863" y="5659438"/>
          <p14:tracePt t="26316" x="1709738" y="5659438"/>
          <p14:tracePt t="26322" x="1717675" y="5651500"/>
          <p14:tracePt t="26334" x="1743075" y="5643563"/>
          <p14:tracePt t="26338" x="1758950" y="5643563"/>
          <p14:tracePt t="26347" x="1784350" y="5635625"/>
          <p14:tracePt t="26354" x="1784350" y="5626100"/>
          <p14:tracePt t="26362" x="1809750" y="5610225"/>
          <p14:tracePt t="26377" x="1841500" y="5594350"/>
          <p14:tracePt t="26385" x="1841500" y="5584825"/>
          <p14:tracePt t="26393" x="1841500" y="5576888"/>
          <p14:tracePt t="26401" x="1866900" y="5561013"/>
          <p14:tracePt t="26419" x="1892300" y="5561013"/>
          <p14:tracePt t="26634" x="1900238" y="5561013"/>
          <p14:tracePt t="27194" x="1924050" y="5561013"/>
          <p14:tracePt t="27202" x="1974850" y="5561013"/>
          <p14:tracePt t="27210" x="2039938" y="5561013"/>
          <p14:tracePt t="27219" x="2122488" y="5561013"/>
          <p14:tracePt t="27226" x="2222500" y="5561013"/>
          <p14:tracePt t="27236" x="2312988" y="5561013"/>
          <p14:tracePt t="27242" x="2395538" y="5561013"/>
          <p14:tracePt t="27251" x="2470150" y="5543550"/>
          <p14:tracePt t="27258" x="2527300" y="5535613"/>
          <p14:tracePt t="27268" x="2593975" y="5535613"/>
          <p14:tracePt t="27274" x="2659063" y="5535613"/>
          <p14:tracePt t="27284" x="2709863" y="5535613"/>
          <p14:tracePt t="27290" x="2759075" y="5535613"/>
          <p14:tracePt t="27300" x="2782888" y="5535613"/>
          <p14:tracePt t="27306" x="2808288" y="5535613"/>
          <p14:tracePt t="27322" x="2816225" y="5535613"/>
          <p14:tracePt t="27338" x="2825750" y="5535613"/>
          <p14:tracePt t="27346" x="2833688" y="5535613"/>
          <p14:tracePt t="27354" x="2841625" y="5535613"/>
          <p14:tracePt t="27362" x="2867025" y="5535613"/>
          <p14:tracePt t="27370" x="2890838" y="5535613"/>
          <p14:tracePt t="27378" x="2916238" y="5535613"/>
          <p14:tracePt t="27386" x="2932113" y="5535613"/>
          <p14:tracePt t="27394" x="2949575" y="5535613"/>
          <p14:tracePt t="27403" x="2965450" y="5535613"/>
          <p14:tracePt t="27410" x="2973388" y="5535613"/>
          <p14:tracePt t="27419" x="2998788" y="5535613"/>
          <p14:tracePt t="27426" x="3014663" y="5535613"/>
          <p14:tracePt t="27436" x="3022600" y="5535613"/>
          <p14:tracePt t="27442" x="3032125" y="5535613"/>
          <p14:tracePt t="27452" x="3040063" y="5527675"/>
          <p14:tracePt t="27458" x="3048000" y="5527675"/>
          <p14:tracePt t="27468" x="3063875" y="5527675"/>
          <p14:tracePt t="27474" x="3105150" y="5527675"/>
          <p14:tracePt t="27484" x="3122613" y="5527675"/>
          <p14:tracePt t="27490" x="3155950" y="5527675"/>
          <p14:tracePt t="27500" x="3238500" y="5527675"/>
          <p14:tracePt t="27506" x="3303588" y="5519738"/>
          <p14:tracePt t="27517" x="3378200" y="5511800"/>
          <p14:tracePt t="27522" x="3444875" y="5511800"/>
          <p14:tracePt t="27530" x="3509963" y="5511800"/>
          <p14:tracePt t="27538" x="3560763" y="5511800"/>
          <p14:tracePt t="27546" x="3602038" y="5511800"/>
          <p14:tracePt t="27554" x="3633788" y="5511800"/>
          <p14:tracePt t="27562" x="3659188" y="5511800"/>
          <p14:tracePt t="27570" x="3684588" y="5511800"/>
          <p14:tracePt t="27578" x="3700463" y="5511800"/>
          <p14:tracePt t="27586" x="3725863" y="5511800"/>
          <p14:tracePt t="27594" x="3733800" y="5511800"/>
          <p14:tracePt t="27610" x="3741738" y="5511800"/>
          <p14:tracePt t="27834" x="3749675" y="5511800"/>
          <p14:tracePt t="27842" x="3775075" y="5511800"/>
          <p14:tracePt t="27851" x="3790950" y="5511800"/>
          <p14:tracePt t="27858" x="3832225" y="5511800"/>
          <p14:tracePt t="27868" x="3873500" y="5511800"/>
          <p14:tracePt t="27874" x="3924300" y="5511800"/>
          <p14:tracePt t="27887" x="3948113" y="5511800"/>
          <p14:tracePt t="27890" x="3956050" y="5511800"/>
          <p14:tracePt t="27902" x="3997325" y="5511800"/>
          <p14:tracePt t="27906" x="4030663" y="5502275"/>
          <p14:tracePt t="27914" x="4071938" y="5502275"/>
          <p14:tracePt t="27922" x="4113213" y="5502275"/>
          <p14:tracePt t="27931" x="4146550" y="5502275"/>
          <p14:tracePt t="27938" x="4171950" y="5502275"/>
          <p14:tracePt t="27946" x="4187825" y="5502275"/>
          <p14:tracePt t="27954" x="4213225" y="5502275"/>
          <p14:tracePt t="27962" x="4229100" y="5502275"/>
          <p14:tracePt t="27970" x="4244975" y="5502275"/>
          <p14:tracePt t="27978" x="4262438" y="5502275"/>
          <p14:tracePt t="27994" x="4286250" y="5502275"/>
          <p14:tracePt t="28003" x="4303713" y="5502275"/>
          <p14:tracePt t="28010" x="4311650" y="5502275"/>
          <p14:tracePt t="28036" x="4319588" y="5502275"/>
          <p14:tracePt t="28067" x="4337050" y="5502275"/>
          <p14:tracePt t="28082" x="4344988" y="5502275"/>
          <p14:tracePt t="28099" x="4370388" y="5502275"/>
          <p14:tracePt t="28106" x="4378325" y="5502275"/>
          <p14:tracePt t="28114" x="4394200" y="5502275"/>
          <p14:tracePt t="28122" x="4411663" y="5502275"/>
          <p14:tracePt t="28130" x="4435475" y="5502275"/>
          <p14:tracePt t="28138" x="4443413" y="5502275"/>
          <p14:tracePt t="28146" x="4452938" y="5494338"/>
          <p14:tracePt t="28154" x="4468813" y="5486400"/>
          <p14:tracePt t="28171" x="4484688" y="5486400"/>
          <p14:tracePt t="28178" x="4494213" y="5486400"/>
          <p14:tracePt t="28186" x="4502150" y="5486400"/>
          <p14:tracePt t="28194" x="4510088" y="5486400"/>
          <p14:tracePt t="28210" x="4525963" y="5486400"/>
          <p14:tracePt t="28226" x="4535488" y="5486400"/>
          <p14:tracePt t="28236" x="4543425" y="5486400"/>
          <p14:tracePt t="28242" x="4551363" y="5486400"/>
          <p14:tracePt t="28258" x="4559300" y="5486400"/>
          <p14:tracePt t="28299" x="4567238" y="5486400"/>
          <p14:tracePt t="28346" x="4584700" y="5486400"/>
          <p14:tracePt t="28354" x="4592638" y="5486400"/>
          <p14:tracePt t="28546" x="4608513" y="5486400"/>
          <p14:tracePt t="29074" x="4641850" y="5486400"/>
          <p14:tracePt t="29082" x="4724400" y="5486400"/>
          <p14:tracePt t="29090" x="4848225" y="5511800"/>
          <p14:tracePt t="29098" x="5013325" y="5519738"/>
          <p14:tracePt t="29106" x="5203825" y="5543550"/>
          <p14:tracePt t="29114" x="5435600" y="5561013"/>
          <p14:tracePt t="29122" x="5641975" y="5568950"/>
          <p14:tracePt t="29130" x="5822950" y="5568950"/>
          <p14:tracePt t="29138" x="5964238" y="5568950"/>
          <p14:tracePt t="29146" x="6062663" y="5568950"/>
          <p14:tracePt t="29154" x="6145213" y="5576888"/>
          <p14:tracePt t="29162" x="6203950" y="5576888"/>
          <p14:tracePt t="29171" x="6253163" y="5576888"/>
          <p14:tracePt t="29178" x="6276975" y="5576888"/>
          <p14:tracePt t="29188" x="6302375" y="5576888"/>
          <p14:tracePt t="29194" x="6327775" y="5576888"/>
          <p14:tracePt t="29203" x="6351588" y="5576888"/>
          <p14:tracePt t="29210" x="6369050" y="5576888"/>
          <p14:tracePt t="29219" x="6376988" y="5576888"/>
          <p14:tracePt t="29226" x="6384925" y="5576888"/>
          <p14:tracePt t="29236" x="6402388" y="5576888"/>
          <p14:tracePt t="29252" x="6410325" y="5576888"/>
          <p14:tracePt t="29258" x="6418263" y="5576888"/>
          <p14:tracePt t="29290" x="6426200" y="5576888"/>
          <p14:tracePt t="29298" x="6443663" y="5576888"/>
          <p14:tracePt t="29306" x="6451600" y="5576888"/>
          <p14:tracePt t="29314" x="6459538" y="5576888"/>
          <p14:tracePt t="29322" x="6475413" y="5576888"/>
          <p14:tracePt t="29330" x="6526213" y="5576888"/>
          <p14:tracePt t="29338" x="6567488" y="5576888"/>
          <p14:tracePt t="29346" x="6591300" y="5576888"/>
          <p14:tracePt t="29354" x="6632575" y="5576888"/>
          <p14:tracePt t="29362" x="6707188" y="5576888"/>
          <p14:tracePt t="29371" x="6789738" y="5576888"/>
          <p14:tracePt t="29378" x="6864350" y="5576888"/>
          <p14:tracePt t="29387" x="6931025" y="5576888"/>
          <p14:tracePt t="29394" x="6988175" y="5576888"/>
          <p14:tracePt t="29404" x="7029450" y="5576888"/>
          <p14:tracePt t="29410" x="7078663" y="5576888"/>
          <p14:tracePt t="29420" x="7119938" y="5576888"/>
          <p14:tracePt t="29426" x="7153275" y="5576888"/>
          <p14:tracePt t="29436" x="7161213" y="5576888"/>
          <p14:tracePt t="29442" x="7169150" y="5576888"/>
          <p14:tracePt t="29452" x="7178675" y="5576888"/>
          <p14:tracePt t="29458" x="7194550" y="5576888"/>
          <p14:tracePt t="29470" x="7227888" y="5576888"/>
          <p14:tracePt t="29474" x="7261225" y="5576888"/>
          <p14:tracePt t="29485" x="7292975" y="5576888"/>
          <p14:tracePt t="29490" x="7318375" y="5576888"/>
          <p14:tracePt t="29498" x="7343775" y="5576888"/>
          <p14:tracePt t="29506" x="7367588" y="5576888"/>
          <p14:tracePt t="29514" x="7377113" y="5576888"/>
          <p14:tracePt t="29522" x="7385050" y="5576888"/>
          <p14:tracePt t="29530" x="7392988" y="5576888"/>
          <p14:tracePt t="29562" x="7400925" y="5576888"/>
          <p14:tracePt t="29571" x="7408863" y="5576888"/>
          <p14:tracePt t="29578" x="7418388" y="5576888"/>
          <p14:tracePt t="29730" x="7434263" y="5576888"/>
          <p14:tracePt t="29738" x="7450138" y="5576888"/>
          <p14:tracePt t="29746" x="7475538" y="5576888"/>
          <p14:tracePt t="29755" x="7491413" y="5576888"/>
          <p14:tracePt t="29762" x="7516813" y="5576888"/>
          <p14:tracePt t="29770" x="7542213" y="5576888"/>
          <p14:tracePt t="29777" x="7583488" y="5576888"/>
          <p14:tracePt t="29786" x="7615238" y="5576888"/>
          <p14:tracePt t="29793" x="7640638" y="5576888"/>
          <p14:tracePt t="29803" x="7681913" y="5576888"/>
          <p14:tracePt t="29809" x="7707313" y="5576888"/>
          <p14:tracePt t="29819" x="7731125" y="5568950"/>
          <p14:tracePt t="29825" x="7756525" y="5568950"/>
          <p14:tracePt t="29836" x="7772400" y="5561013"/>
          <p14:tracePt t="30106" x="7772400" y="5553075"/>
          <p14:tracePt t="31278" x="7707313" y="5561013"/>
          <p14:tracePt t="31282" x="7640638" y="5576888"/>
          <p14:tracePt t="31290" x="7550150" y="5594350"/>
          <p14:tracePt t="31298" x="7434263" y="5626100"/>
          <p14:tracePt t="31306" x="7261225" y="5659438"/>
          <p14:tracePt t="31314" x="7096125" y="5676900"/>
          <p14:tracePt t="31323" x="6872288" y="5718175"/>
          <p14:tracePt t="31330" x="6715125" y="5767388"/>
          <p14:tracePt t="31339" x="6475413" y="5816600"/>
          <p14:tracePt t="31346" x="6211888" y="5857875"/>
          <p14:tracePt t="31356" x="5956300" y="5899150"/>
          <p14:tracePt t="31362" x="5675313" y="5940425"/>
          <p14:tracePt t="31371" x="5376863" y="5973763"/>
          <p14:tracePt t="31377" x="5046663" y="6015038"/>
          <p14:tracePt t="31387" x="4708525" y="6048375"/>
          <p14:tracePt t="31393" x="4344988" y="6056313"/>
          <p14:tracePt t="31404" x="3965575" y="6056313"/>
          <p14:tracePt t="31409" x="3602038" y="6056313"/>
          <p14:tracePt t="31419" x="3221038" y="6056313"/>
          <p14:tracePt t="31425" x="2890838" y="6056313"/>
          <p14:tracePt t="31436" x="2593975" y="6056313"/>
          <p14:tracePt t="31441" x="2305050" y="6056313"/>
          <p14:tracePt t="31450" x="2057400" y="6056313"/>
          <p14:tracePt t="31458" x="1900238" y="6056313"/>
          <p14:tracePt t="31466" x="1776413" y="6056313"/>
          <p14:tracePt t="31474" x="1660525" y="6056313"/>
          <p14:tracePt t="31482" x="1570038" y="6056313"/>
          <p14:tracePt t="31490" x="1495425" y="6056313"/>
          <p14:tracePt t="31498" x="1428750" y="6056313"/>
          <p14:tracePt t="31506" x="1371600" y="6056313"/>
          <p14:tracePt t="31514" x="1322388" y="6056313"/>
          <p14:tracePt t="31522" x="1281113" y="6056313"/>
          <p14:tracePt t="31530" x="1238250" y="6056313"/>
          <p14:tracePt t="31539" x="1181100" y="6056313"/>
          <p14:tracePt t="31546" x="1139825" y="6056313"/>
          <p14:tracePt t="31556" x="1106488" y="6056313"/>
          <p14:tracePt t="31562" x="1082675" y="6056313"/>
          <p14:tracePt t="31572" x="1065213" y="6056313"/>
          <p14:tracePt t="31594" x="1057275" y="6056313"/>
          <p14:tracePt t="31818" x="1057275" y="6048375"/>
          <p14:tracePt t="31858" x="1057275" y="6040438"/>
          <p14:tracePt t="31882" x="1073150" y="6040438"/>
          <p14:tracePt t="31898" x="1082675" y="6032500"/>
          <p14:tracePt t="31906" x="1098550" y="6032500"/>
          <p14:tracePt t="31914" x="1106488" y="6032500"/>
          <p14:tracePt t="31922" x="1114425" y="6032500"/>
          <p14:tracePt t="31930" x="1139825" y="6015038"/>
          <p14:tracePt t="31940" x="1147763" y="6007100"/>
          <p14:tracePt t="31946" x="1165225" y="6007100"/>
          <p14:tracePt t="31956" x="1196975" y="5989638"/>
          <p14:tracePt t="31962" x="1230313" y="5965825"/>
          <p14:tracePt t="31972" x="1255713" y="5948363"/>
          <p14:tracePt t="31978" x="1281113" y="5940425"/>
          <p14:tracePt t="31988" x="1312863" y="5924550"/>
          <p14:tracePt t="31994" x="1346200" y="5916613"/>
          <p14:tracePt t="32004" x="1354138" y="5907088"/>
          <p14:tracePt t="32010" x="1379538" y="5891213"/>
          <p14:tracePt t="32021" x="1412875" y="5883275"/>
          <p14:tracePt t="32026" x="1428750" y="5875338"/>
          <p14:tracePt t="32037" x="1446213" y="5865813"/>
          <p14:tracePt t="32042" x="1487488" y="5857875"/>
          <p14:tracePt t="32050" x="1503363" y="5849938"/>
          <p14:tracePt t="32058" x="1544638" y="5834063"/>
          <p14:tracePt t="32066" x="1560513" y="5834063"/>
          <p14:tracePt t="32074" x="1593850" y="5824538"/>
          <p14:tracePt t="32082" x="1619250" y="5824538"/>
          <p14:tracePt t="32090" x="1643063" y="5824538"/>
          <p14:tracePt t="32098" x="1660525" y="5824538"/>
          <p14:tracePt t="32107" x="1684338" y="5816600"/>
          <p14:tracePt t="32114" x="1701800" y="5816600"/>
          <p14:tracePt t="32123" x="1725613" y="5816600"/>
          <p14:tracePt t="32130" x="1743075" y="5808663"/>
          <p14:tracePt t="32140" x="1758950" y="5808663"/>
          <p14:tracePt t="32146" x="1800225" y="5808663"/>
          <p14:tracePt t="32155" x="1833563" y="5808663"/>
          <p14:tracePt t="32162" x="1874838" y="5800725"/>
          <p14:tracePt t="32172" x="1900238" y="5800725"/>
          <p14:tracePt t="32178" x="1933575" y="5800725"/>
          <p14:tracePt t="32189" x="1957388" y="5800725"/>
          <p14:tracePt t="32194" x="1982788" y="5800725"/>
          <p14:tracePt t="32204" x="2006600" y="5800725"/>
          <p14:tracePt t="32210" x="2039938" y="5800725"/>
          <p14:tracePt t="32221" x="2065338" y="5800725"/>
          <p14:tracePt t="32226" x="2089150" y="5800725"/>
          <p14:tracePt t="32234" x="2122488" y="5800725"/>
          <p14:tracePt t="32242" x="2147888" y="5800725"/>
          <p14:tracePt t="32250" x="2171700" y="5800725"/>
          <p14:tracePt t="32258" x="2197100" y="5800725"/>
          <p14:tracePt t="32266" x="2238375" y="5800725"/>
          <p14:tracePt t="32274" x="2271713" y="5800725"/>
          <p14:tracePt t="32282" x="2312988" y="5800725"/>
          <p14:tracePt t="32290" x="2362200" y="5792788"/>
          <p14:tracePt t="32298" x="2403475" y="5792788"/>
          <p14:tracePt t="32307" x="2462213" y="5792788"/>
          <p14:tracePt t="32314" x="2519363" y="5792788"/>
          <p14:tracePt t="32323" x="2586038" y="5792788"/>
          <p14:tracePt t="32330" x="2643188" y="5792788"/>
          <p14:tracePt t="32339" x="2709863" y="5783263"/>
          <p14:tracePt t="32346" x="2759075" y="5783263"/>
          <p14:tracePt t="32355" x="2816225" y="5783263"/>
          <p14:tracePt t="32362" x="2874963" y="5783263"/>
          <p14:tracePt t="32371" x="2932113" y="5783263"/>
          <p14:tracePt t="32378" x="2981325" y="5783263"/>
          <p14:tracePt t="32388" x="3032125" y="5783263"/>
          <p14:tracePt t="32394" x="3081338" y="5783263"/>
          <p14:tracePt t="32405" x="3130550" y="5783263"/>
          <p14:tracePt t="32410" x="3171825" y="5783263"/>
          <p14:tracePt t="32421" x="3228975" y="5783263"/>
          <p14:tracePt t="32426" x="3287713" y="5783263"/>
          <p14:tracePt t="32434" x="3336925" y="5783263"/>
          <p14:tracePt t="32442" x="3395663" y="5783263"/>
          <p14:tracePt t="32450" x="3427413" y="5783263"/>
          <p14:tracePt t="32458" x="3460750" y="5783263"/>
          <p14:tracePt t="32466" x="3478213" y="5783263"/>
          <p14:tracePt t="32474" x="3494088" y="5783263"/>
          <p14:tracePt t="32482" x="3519488" y="5783263"/>
          <p14:tracePt t="32490" x="3527425" y="5783263"/>
          <p14:tracePt t="32498" x="3551238" y="5783263"/>
          <p14:tracePt t="32507" x="3592513" y="5783263"/>
          <p14:tracePt t="32514" x="3625850" y="5783263"/>
          <p14:tracePt t="32523" x="3651250" y="5783263"/>
          <p14:tracePt t="32530" x="3675063" y="5783263"/>
          <p14:tracePt t="32539" x="3708400" y="5783263"/>
          <p14:tracePt t="32546" x="3741738" y="5783263"/>
          <p14:tracePt t="32555" x="3783013" y="5783263"/>
          <p14:tracePt t="32562" x="3816350" y="5783263"/>
          <p14:tracePt t="32572" x="3849688" y="5783263"/>
          <p14:tracePt t="32578" x="3873500" y="5783263"/>
          <p14:tracePt t="32589" x="3906838" y="5783263"/>
          <p14:tracePt t="32594" x="3940175" y="5783263"/>
          <p14:tracePt t="32605" x="3981450" y="5783263"/>
          <p14:tracePt t="32610" x="4014788" y="5783263"/>
          <p14:tracePt t="32621" x="4064000" y="5783263"/>
          <p14:tracePt t="32628" x="4121150" y="5783263"/>
          <p14:tracePt t="32635" x="4154488" y="5783263"/>
          <p14:tracePt t="32642" x="4187825" y="5783263"/>
          <p14:tracePt t="32650" x="4221163" y="5783263"/>
          <p14:tracePt t="32658" x="4262438" y="5783263"/>
          <p14:tracePt t="32666" x="4311650" y="5783263"/>
          <p14:tracePt t="32674" x="4352925" y="5783263"/>
          <p14:tracePt t="32682" x="4427538" y="5792788"/>
          <p14:tracePt t="32690" x="4502150" y="5808663"/>
          <p14:tracePt t="32698" x="4592638" y="5842000"/>
          <p14:tracePt t="32707" x="4683125" y="5865813"/>
          <p14:tracePt t="32714" x="4783138" y="5907088"/>
          <p14:tracePt t="32723" x="4889500" y="5940425"/>
          <p14:tracePt t="32730" x="5005388" y="5989638"/>
          <p14:tracePt t="32739" x="5105400" y="6040438"/>
          <p14:tracePt t="32746" x="5187950" y="6097588"/>
          <p14:tracePt t="32755" x="5260975" y="6156325"/>
          <p14:tracePt t="32762" x="5294313" y="6213475"/>
          <p14:tracePt t="32773" x="5311775" y="6262688"/>
          <p14:tracePt t="33074" x="5270500" y="6262688"/>
          <p14:tracePt t="33082" x="5229225" y="6262688"/>
          <p14:tracePt t="33090" x="5211763" y="6262688"/>
          <p14:tracePt t="33098" x="5195888" y="6262688"/>
          <p14:tracePt t="33107" x="5170488" y="6262688"/>
          <p14:tracePt t="33114" x="5137150" y="6280150"/>
          <p14:tracePt t="33162" x="5129213" y="6280150"/>
          <p14:tracePt t="33202" x="5129213" y="6262688"/>
          <p14:tracePt t="33210" x="5137150" y="6262688"/>
          <p14:tracePt t="33220" x="5146675" y="6254750"/>
          <p14:tracePt t="33226" x="5146675" y="6238875"/>
          <p14:tracePt t="33242" x="5146675" y="6221413"/>
          <p14:tracePt t="33250" x="5146675" y="6205538"/>
          <p14:tracePt t="33258" x="5146675" y="6188075"/>
          <p14:tracePt t="33266" x="5146675" y="6180138"/>
          <p14:tracePt t="33274" x="5146675" y="6172200"/>
          <p14:tracePt t="33298" x="5146675" y="6156325"/>
          <p14:tracePt t="33307" x="5146675" y="6146800"/>
          <p14:tracePt t="33314" x="5137150" y="6138863"/>
          <p14:tracePt t="33323" x="5137150" y="6130925"/>
          <p14:tracePt t="33330" x="5129213" y="6115050"/>
          <p14:tracePt t="33346" x="5113338" y="6089650"/>
          <p14:tracePt t="33356" x="5113338" y="6081713"/>
          <p14:tracePt t="33362" x="5095875" y="6073775"/>
          <p14:tracePt t="33372" x="5087938" y="6056313"/>
          <p14:tracePt t="33389" x="5072063" y="6048375"/>
          <p14:tracePt t="33394" x="5072063" y="6040438"/>
          <p14:tracePt t="33405" x="5064125" y="6032500"/>
          <p14:tracePt t="33442" x="5054600" y="6032500"/>
          <p14:tracePt t="33482" x="5046663" y="6032500"/>
          <p14:tracePt t="33490" x="5030788" y="6032500"/>
          <p14:tracePt t="33507" x="5022850" y="6032500"/>
          <p14:tracePt t="33514" x="5013325" y="6022975"/>
          <p14:tracePt t="33523" x="5005388" y="6022975"/>
          <p14:tracePt t="33530" x="4997450" y="6022975"/>
          <p14:tracePt t="33546" x="4981575" y="6022975"/>
          <p14:tracePt t="33556" x="4964113" y="6007100"/>
          <p14:tracePt t="33562" x="4930775" y="5999163"/>
          <p14:tracePt t="33571" x="4906963" y="5989638"/>
          <p14:tracePt t="33578" x="4889500" y="5981700"/>
          <p14:tracePt t="33589" x="4881563" y="5981700"/>
          <p14:tracePt t="33594" x="4873625" y="5965825"/>
          <p14:tracePt t="33605" x="4865688" y="5965825"/>
          <p14:tracePt t="33610" x="4848225" y="5957888"/>
          <p14:tracePt t="33626" x="4840288" y="5948363"/>
          <p14:tracePt t="33642" x="4832350" y="5932488"/>
          <p14:tracePt t="33650" x="4824413" y="5932488"/>
          <p14:tracePt t="33658" x="4824413" y="5924550"/>
          <p14:tracePt t="33690" x="4824413" y="5916613"/>
          <p14:tracePt t="33707" x="4824413" y="5899150"/>
          <p14:tracePt t="33723" x="4873625" y="5865813"/>
          <p14:tracePt t="33730" x="4881563" y="5857875"/>
          <p14:tracePt t="33740" x="4914900" y="5834063"/>
          <p14:tracePt t="33746" x="4940300" y="5824538"/>
          <p14:tracePt t="33757" x="4981575" y="5824538"/>
          <p14:tracePt t="33762" x="5046663" y="5792788"/>
          <p14:tracePt t="33772" x="5105400" y="5775325"/>
          <p14:tracePt t="33778" x="5162550" y="5759450"/>
          <p14:tracePt t="33790" x="5229225" y="5741988"/>
          <p14:tracePt t="33794" x="5286375" y="5734050"/>
          <p14:tracePt t="33805" x="5335588" y="5726113"/>
          <p14:tracePt t="33810" x="5345113" y="5726113"/>
          <p14:tracePt t="33818" x="5360988" y="5726113"/>
          <p14:tracePt t="33826" x="5386388" y="5726113"/>
          <p14:tracePt t="33834" x="5410200" y="5726113"/>
          <p14:tracePt t="33842" x="5443538" y="5726113"/>
          <p14:tracePt t="33850" x="5451475" y="5726113"/>
          <p14:tracePt t="33858" x="5476875" y="5726113"/>
          <p14:tracePt t="33875" x="5541963" y="5726113"/>
          <p14:tracePt t="33882" x="5592763" y="5726113"/>
          <p14:tracePt t="33891" x="5657850" y="5726113"/>
          <p14:tracePt t="33898" x="5716588" y="5726113"/>
          <p14:tracePt t="33907" x="5781675" y="5726113"/>
          <p14:tracePt t="33914" x="5822950" y="5726113"/>
          <p14:tracePt t="33923" x="5830888" y="5726113"/>
          <p14:tracePt t="33930" x="5856288" y="5726113"/>
          <p14:tracePt t="33946" x="5864225" y="5726113"/>
          <p14:tracePt t="33956" x="5873750" y="5726113"/>
          <p14:tracePt t="33973" x="5881688" y="5726113"/>
          <p14:tracePt t="34058" x="5889625" y="5726113"/>
          <p14:tracePt t="34066" x="5905500" y="5726113"/>
          <p14:tracePt t="34074" x="5922963" y="5726113"/>
          <p14:tracePt t="34082" x="5938838" y="5726113"/>
          <p14:tracePt t="34091" x="5956300" y="5726113"/>
          <p14:tracePt t="34098" x="5997575" y="5726113"/>
          <p14:tracePt t="34107" x="6029325" y="5726113"/>
          <p14:tracePt t="34114" x="6062663" y="5726113"/>
          <p14:tracePt t="34123" x="6088063" y="5726113"/>
          <p14:tracePt t="34130" x="6096000" y="5726113"/>
          <p14:tracePt t="34140" x="6103938" y="5726113"/>
          <p14:tracePt t="34202" x="6121400" y="5734050"/>
          <p14:tracePt t="34226" x="6129338" y="5734050"/>
          <p14:tracePt t="34450" x="6129338" y="5741988"/>
          <p14:tracePt t="34482" x="6111875" y="5741988"/>
          <p14:tracePt t="34498" x="6103938" y="5751513"/>
          <p14:tracePt t="34514" x="6096000" y="5751513"/>
          <p14:tracePt t="34554" x="6088063" y="5751513"/>
          <p14:tracePt t="34746" x="6080125" y="5751513"/>
          <p14:tracePt t="34755" x="6070600" y="5751513"/>
          <p14:tracePt t="34762" x="6062663" y="5751513"/>
          <p14:tracePt t="34771" x="6046788" y="5751513"/>
          <p14:tracePt t="34786" x="6038850" y="5751513"/>
          <p14:tracePt t="34858" x="6038850" y="5759450"/>
          <p14:tracePt t="35458" x="6021388" y="5759450"/>
          <p14:tracePt t="35466" x="6005513" y="5767388"/>
          <p14:tracePt t="35475" x="5997575" y="5792788"/>
          <p14:tracePt t="35482" x="5946775" y="5816600"/>
          <p14:tracePt t="35491" x="5897563" y="5849938"/>
          <p14:tracePt t="35498" x="5873750" y="5865813"/>
          <p14:tracePt t="35508" x="5815013" y="5899150"/>
          <p14:tracePt t="35514" x="5732463" y="5932488"/>
          <p14:tracePt t="35523" x="5634038" y="5981700"/>
          <p14:tracePt t="35530" x="5492750" y="6048375"/>
          <p14:tracePt t="35540" x="5311775" y="6105525"/>
          <p14:tracePt t="35546" x="5129213" y="6156325"/>
          <p14:tracePt t="35558" x="4972050" y="6213475"/>
          <p14:tracePt t="35562" x="4806950" y="6270625"/>
          <p14:tracePt t="35573" x="4649788" y="6311900"/>
          <p14:tracePt t="35578" x="4518025" y="6345238"/>
          <p14:tracePt t="35586" x="4386263" y="6378575"/>
          <p14:tracePt t="35594" x="4254500" y="6396038"/>
          <p14:tracePt t="35602" x="4105275" y="6427788"/>
          <p14:tracePt t="35610" x="3849688" y="6445250"/>
          <p14:tracePt t="35618" x="3576638" y="6453188"/>
          <p14:tracePt t="35626" x="3262313" y="6453188"/>
          <p14:tracePt t="35634" x="2973388" y="6453188"/>
          <p14:tracePt t="35644" x="2659063" y="6453188"/>
          <p14:tracePt t="35650" x="2305050" y="6453188"/>
          <p14:tracePt t="35659" x="1965325" y="6453188"/>
          <p14:tracePt t="35666" x="1652588" y="6453188"/>
          <p14:tracePt t="35675" x="1404938" y="6453188"/>
          <p14:tracePt t="35682" x="1196975" y="6453188"/>
          <p14:tracePt t="35691" x="1000125" y="6453188"/>
          <p14:tracePt t="35698" x="793750" y="6453188"/>
          <p14:tracePt t="35709" x="660400" y="6453188"/>
          <p14:tracePt t="35714" x="536575" y="6453188"/>
          <p14:tracePt t="35724" x="438150" y="6453188"/>
          <p14:tracePt t="35730" x="338138" y="6445250"/>
          <p14:tracePt t="35740" x="265113" y="6427788"/>
          <p14:tracePt t="35746" x="247650" y="6427788"/>
          <p14:tracePt t="35757" x="239713" y="6427788"/>
          <p14:tracePt t="35762" x="222250" y="6411913"/>
          <p14:tracePt t="35786" x="214313" y="6411913"/>
          <p14:tracePt t="35794" x="214313" y="6403975"/>
          <p14:tracePt t="35875" x="231775" y="6386513"/>
          <p14:tracePt t="35882" x="255588" y="6370638"/>
          <p14:tracePt t="35891" x="280988" y="6370638"/>
          <p14:tracePt t="35898" x="314325" y="6370638"/>
          <p14:tracePt t="35909" x="371475" y="6354763"/>
          <p14:tracePt t="35914" x="454025" y="6337300"/>
          <p14:tracePt t="35923" x="561975" y="6329363"/>
          <p14:tracePt t="35930" x="693738" y="6329363"/>
          <p14:tracePt t="35940" x="876300" y="6329363"/>
          <p14:tracePt t="35946" x="1123950" y="6329363"/>
          <p14:tracePt t="35957" x="1395413" y="6329363"/>
          <p14:tracePt t="35962" x="1709738" y="6329363"/>
          <p14:tracePt t="35970" x="2024063" y="6329363"/>
          <p14:tracePt t="35978" x="2338388" y="6329363"/>
          <p14:tracePt t="35986" x="2651125" y="6329363"/>
          <p14:tracePt t="35994" x="3006725" y="6329363"/>
          <p14:tracePt t="36002" x="3344863" y="6329363"/>
          <p14:tracePt t="36010" x="3609975" y="6329363"/>
          <p14:tracePt t="36018" x="3857625" y="6329363"/>
          <p14:tracePt t="36026" x="4064000" y="6329363"/>
          <p14:tracePt t="36034" x="4221163" y="6329363"/>
          <p14:tracePt t="36043" x="4319588" y="6329363"/>
          <p14:tracePt t="36050" x="4386263" y="6329363"/>
          <p14:tracePt t="36091" x="4402138" y="6329363"/>
          <p14:tracePt t="36114" x="4402138" y="6337300"/>
          <p14:tracePt t="36250" x="4411663" y="633730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newcommand{\ket}[1]{\left| #1 \right&gt;} % for Dirac bras&#10;\newcommand{\bra}[1]{\left&lt; #1 \right|} % for Dirac kets&#10;\newcommand{\braket}[2]{\left&lt; #1 \vphantom{#2} \right|&#10; \left. #2 \vphantom{#1} \right&gt;} % for Dirac brackets&#10;\include{units}&#10;\begin{document}&#10;\begin{align*}&#10;%Red1, Green4, Blue3,Yellow1&#10;%\color{Red1}&#10;Z=\sum_i\exp\Big(-\frac{E_i}{kT}\Big)&#10;\end{align*}&#10;\end{document}&#10;"/>
  <p:tag name="IGUANATEXSIZE" val="18"/>
</p:tagLst>
</file>

<file path=ppt/tags/tag10.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F=\bar E-TS&#10;\end{align*}&#10;\end{document}&#10;"/>
  <p:tag name="IGUANATEXSIZE" val="18"/>
</p:tagLst>
</file>

<file path=ppt/tags/tag11.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F= E-TS&#10;\end{align*}&#10;\end{document}&#10;"/>
  <p:tag name="IGUANATEXSIZE" val="18"/>
</p:tagLst>
</file>

<file path=ppt/tags/tag12.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newcommand{\ket}[1]{\left| #1 \right&gt;} % for Dirac bras&#10;\newcommand{\bra}[1]{\left&lt; #1 \right|} % for Dirac kets&#10;\newcommand{\braket}[2]{\left&lt; #1 \vphantom{#2} \right|&#10; \left. #2 \vphantom{#1} \right&gt;} % for Dirac brackets&#10;\include{units}&#10;\begin{document}&#10;\begin{align*}&#10;%Red1, Green4, Blue3,Yellow1&#10;%\color{YellowOrange}&#10;E_n=(n+\frac{1}{2})\hbar\omega&#10;\end{align*}&#10;\end{document}&#10;"/>
  <p:tag name="IGUANATEXSIZE" val="18"/>
</p:tagLst>
</file>

<file path=ppt/tags/tag13.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newcommand{\ket}[1]{\left| #1 \right&gt;} % for Dirac bras&#10;\newcommand{\bra}[1]{\left&lt; #1 \right|} % for Dirac kets&#10;\newcommand{\braket}[2]{\left&lt; #1 \vphantom{#2} \right|&#10; \left. #2 \vphantom{#1} \right&gt;} % for Dirac brackets&#10;\include{units}&#10;\begin{document}&#10;\begin{align*}&#10;%Red1, Green4, Blue3,Yellow1&#10;%\color{YellowOrange}&#10;Z=\sum_n\exp\left(-\frac{(n+1/2)\hbar\omega}{kT}\right)=&#10;\exp\left(\frac{-\hbar\omega}{2kT}\right)&#10;\sum_n\left(\exp\left(\frac{-\hbar\omega}{kT}\right)\right)^n&#10;\end{align*}&#10;\end{document}&#10;"/>
  <p:tag name="IGUANATEXSIZE" val="18"/>
</p:tagLst>
</file>

<file path=ppt/tags/tag14.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newcommand{\ket}[1]{\left| #1 \right&gt;} % for Dirac bras&#10;\newcommand{\bra}[1]{\left&lt; #1 \right|} % for Dirac kets&#10;\newcommand{\braket}[2]{\left&lt; #1 \vphantom{#2} \right|&#10; \left. #2 \vphantom{#1} \right&gt;} % for Dirac brackets&#10;\include{units}&#10;\begin{document}&#10;\begin{align*}&#10;%Red1, Green4, Blue3,Yellow1&#10;%\color{YellowOrange}&#10;Z=&#10;\exp\left(\frac{\hbar\omega}{2kT}\right)&#10;\frac{1}{1-\exp\left(-\frac{\hbar\omega}{kT}\right)}&#10;\end{align*}&#10;\end{document}&#10;"/>
  <p:tag name="IGUANATEXSIZE" val="18"/>
</p:tagLst>
</file>

<file path=ppt/tags/tag15.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newcommand{\ket}[1]{\left| #1 \right&gt;} % for Dirac bras&#10;\newcommand{\bra}[1]{\left&lt; #1 \right|} % for Dirac kets&#10;\newcommand{\braket}[2]{\left&lt; #1 \vphantom{#2} \right|&#10; \left. #2 \vphantom{#1} \right&gt;} % for Dirac brackets&#10;\include{units}&#10;\begin{document}&#10;\begin{align*}&#10;%Red1, Green4, Blue3,Yellow1&#10;%\color{YellowOrange}&#10;\overline E = \frac{\partial}{\partial\left(\frac{-1}{kT}\right)}&#10;\ln Z&#10;\end{align*}&#10;\end{document}&#10;"/>
  <p:tag name="IGUANATEXSIZE" val="18"/>
</p:tagLst>
</file>

<file path=ppt/tags/tag16.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newcommand{\ket}[1]{\left| #1 \right&gt;} % for Dirac bras&#10;\newcommand{\bra}[1]{\left&lt; #1 \right|} % for Dirac kets&#10;\newcommand{\braket}[2]{\left&lt; #1 \vphantom{#2} \right|&#10; \left. #2 \vphantom{#1} \right&gt;} % for Dirac brackets&#10;\include{units}&#10;\begin{document}&#10;\begin{align*}&#10;%Red1, Green4, Blue3,Yellow1&#10;%\color{YellowOrange}&#10;\overline E = \frac{\hbar\omega}{\exp\left(\frac{\hbar\omega}{kT}\right)&#10;-1}+\frac{\hbar\omega}{2}&#10;\end{align*}&#10;\end{document}&#10;"/>
  <p:tag name="IGUANATEXSIZE" val="18"/>
</p:tagLst>
</file>

<file path=ppt/tags/tag17.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newcommand{\ket}[1]{\left| #1 \right&gt;} % for Dirac bras&#10;\newcommand{\bra}[1]{\left&lt; #1 \right|} % for Dirac kets&#10;\newcommand{\braket}[2]{\left&lt; #1 \vphantom{#2} \right|&#10; \left. #2 \vphantom{#1} \right&gt;} % for Dirac brackets&#10;\include{units}&#10;\begin{document}&#10;\begin{align*}&#10;%Red1, Green4, Blue3,Yellow1&#10;%\color{YellowOrange}&#10;\bar A = \frac{1}{\varOmega_{super}(E_{super, N_{super}})}&#10;\sum_{(i,I), E_{iI}=E_{super},N_{iI}=N_{super}}&#10;A_i&#10;\end{align*}&#10;\end{document}&#10;"/>
  <p:tag name="IGUANATEXSIZE" val="18"/>
</p:tagLst>
</file>

<file path=ppt/tags/tag18.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newcommand{\ket}[1]{\left| #1 \right&gt;} % for Dirac bras&#10;\newcommand{\bra}[1]{\left&lt; #1 \right|} % for Dirac kets&#10;\newcommand{\braket}[2]{\left&lt; #1 \vphantom{#2} \right|&#10; \left. #2 \vphantom{#1} \right&gt;} % for Dirac brackets&#10;\include{units}&#10;\begin{document}&#10;\begin{align*}&#10;%Red1, Green4, Blue3,Yellow1&#10;%\color{YellowOrange}&#10;\bar A = \frac{1}{\varOmega_{super}(E_{super},N_{super})}&#10;\sum_{i}\varOmega_{res}(E_{super}-E_i,N_{super}-N_i)&#10;A_i&#10;\end{align*}&#10;\end{document}&#10;"/>
  <p:tag name="IGUANATEXSIZE" val="18"/>
</p:tagLst>
</file>

<file path=ppt/tags/tag19.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newcommand{\ket}[1]{\left| #1 \right&gt;} % for Dirac bras&#10;\newcommand{\bra}[1]{\left&lt; #1 \right|} % for Dirac kets&#10;\newcommand{\braket}[2]{\left&lt; #1 \vphantom{#2} \right|&#10; \left. #2 \vphantom{#1} \right&gt;} % for Dirac brackets&#10;\include{units}&#10;\begin{document}&#10;\begin{align*}&#10;%Red1, Green4, Blue3,Yellow1&#10;%\color{YellowOrange}&#10;\bar A = \frac{1}{\varOmega_{super}(E_{super,N_{super}})}\sum_{i}&#10;\exp\Big(\frac{1}{k}S_{res}(E_{super}-E_i,N_{super}-N_i)\Big)&#10;A_i&#10;\end{align*}&#10;\end{document}&#10;"/>
  <p:tag name="IGUANATEXSIZE" val="18"/>
</p:tagLst>
</file>

<file path=ppt/tags/tag2.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bar E=\frac{1}{Z}\sum_i E_i\exp(-\frac{E_i}{kT})=&#10;\frac{1}{Z}\frac{\partial}{\partial(-1/kT)}\sum_i\exp(-\frac{E_i}{kT})&#10;=\frac{1}{Z}\frac{\partial}{\partial(-1/kT)}Z&#10;\end{align*}&#10;\end{document}&#10;"/>
  <p:tag name="IGUANATEXSIZE" val="18"/>
</p:tagLst>
</file>

<file path=ppt/tags/tag20.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newcommand{\ket}[1]{\left| #1 \right&gt;} % for Dirac bras&#10;\newcommand{\bra}[1]{\left&lt; #1 \right|} % for Dirac kets&#10;\newcommand{\braket}[2]{\left&lt; #1 \vphantom{#2} \right|&#10; \left. #2 \vphantom{#1} \right&gt;} % for Dirac brackets&#10;\include{units}&#10;\begin{document}&#10;\begin{align*}&#10;%Red1, Green4, Blue3,Yellow1&#10;%\color{YellowOrange}&#10;\bar A = \frac{1}{\varOmega_{super}(E_{super})}\sum_{i}&#10;\exp\Big(\frac{1}{k}S_{res}(E_{super,N_{super}})-&#10;\frac{1}{k}\frac{\partial S_{res}}{\partial E}E_i&#10;-\frac{1}{k}\frac{\partial S_{res}}{\partial N}N_i\Big)N_i&#10;A_i&#10;\end{align*}&#10;\end{document}&#10;"/>
  <p:tag name="IGUANATEXSIZE" val="18"/>
</p:tagLst>
</file>

<file path=ppt/tags/tag21.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newcommand{\ket}[1]{\left| #1 \right&gt;} % for Dirac bras&#10;\newcommand{\bra}[1]{\left&lt; #1 \right|} % for Dirac kets&#10;\newcommand{\braket}[2]{\left&lt; #1 \vphantom{#2} \right|&#10; \left. #2 \vphantom{#1} \right&gt;} % for Dirac brackets&#10;\include{units}&#10;\begin{document}&#10;\begin{align*}&#10;%Red1, Green4, Blue3,Yellow1&#10;%\color{YellowOrange}&#10;\bar A = \frac{\exp\Big(\frac{1}{k}S_{res}(E_{super},N_{super})\Big )}&#10;{\varOmega_{super}(E_{super})}\sum_{i}&#10;\exp\Big(-\frac{E_i}{kT}+\frac{\mu}{kT}N_i\Big)&#10;A_i&#10;\end{align*}&#10;\end{document}&#10;"/>
  <p:tag name="IGUANATEXSIZE" val="18"/>
</p:tagLst>
</file>

<file path=ppt/tags/tag22.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newcommand{\ket}[1]{\left| #1 \right&gt;} % for Dirac bras&#10;\newcommand{\bra}[1]{\left&lt; #1 \right|} % for Dirac kets&#10;\newcommand{\braket}[2]{\left&lt; #1 \vphantom{#2} \right|&#10; \left. #2 \vphantom{#1} \right&gt;} % for Dirac brackets&#10;\include{units}&#10;\begin{document}&#10;\begin{align*}&#10;%Red1, Green4, Blue3,Yellow1&#10;%\color{YellowOrange}&#10;\bar A = \text{const}\sum_{i}&#10;\exp\Big(-\frac{E_i}{kT}+\frac{\mu}{kT}N_i\Big)&#10;A_i&#10;\end{align*}&#10;\end{document}&#10;"/>
  <p:tag name="IGUANATEXSIZE" val="18"/>
</p:tagLst>
</file>

<file path=ppt/tags/tag23.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newcommand{\ket}[1]{\left| #1 \right&gt;} % for Dirac bras&#10;\newcommand{\bra}[1]{\left&lt; #1 \right|} % for Dirac kets&#10;\newcommand{\braket}[2]{\left&lt; #1 \vphantom{#2} \right|&#10; \left. #2 \vphantom{#1} \right&gt;} % for Dirac brackets&#10;\include{units}&#10;\begin{document}&#10;\begin{align*}&#10;%Red1, Green4, Blue3,Yellow1&#10;%\color{YellowOrange}&#10;\bar A = \frac{1}{\varOmega_{super}(E_{super,N_{super}})}\sum_{i}&#10;\exp\Big(\frac{1}{k}S_{res}(E_{super}-E_i,N_{super}-N_i)\Big)&#10;A_i&#10;\end{align*}&#10;\end{document}&#10;"/>
  <p:tag name="IGUANATEXSIZE" val="18"/>
</p:tagLst>
</file>

<file path=ppt/tags/tag24.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newcommand{\ket}[1]{\left| #1 \right&gt;} % for Dirac bras&#10;\newcommand{\bra}[1]{\left&lt; #1 \right|} % for Dirac kets&#10;\newcommand{\braket}[2]{\left&lt; #1 \vphantom{#2} \right|&#10; \left. #2 \vphantom{#1} \right&gt;} % for Dirac brackets&#10;\include{units}&#10;\begin{document}&#10;\begin{align*}&#10;%Red1, Green4, Blue3,Yellow1&#10;\color{Red1}&#10;p(i)=\text{const}\exp\Big(-\frac{E_i}{kT}+\frac{\mu}{kT}N_i\Big)&#10;\end{align*}&#10;\end{document}&#10;"/>
  <p:tag name="IGUANATEXSIZE" val="18"/>
</p:tagLst>
</file>

<file path=ppt/tags/tag25.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newcommand{\ket}[1]{\left| #1 \right&gt;} % for Dirac bras&#10;\newcommand{\bra}[1]{\left&lt; #1 \right|} % for Dirac kets&#10;\newcommand{\braket}[2]{\left&lt; #1 \vphantom{#2} \right|&#10; \left. #2 \vphantom{#1} \right&gt;} % for Dirac brackets&#10;\include{units}&#10;\begin{document}&#10;\begin{align*}&#10;%Red1, Green4, Blue3,Yellow1&#10;%\color{YellowOrange}&#10;\text{const}\exp\Big(-\frac{E_i}{kT}+\frac{\mu}{kT}N_i\Big)&#10;\end{align*}&#10;\end{document}&#10;"/>
  <p:tag name="IGUANATEXSIZE" val="18"/>
</p:tagLst>
</file>

<file path=ppt/tags/tag26.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newcommand{\ket}[1]{\left| #1 \right&gt;} % for Dirac bras&#10;\newcommand{\bra}[1]{\left&lt; #1 \right|} % for Dirac kets&#10;\newcommand{\braket}[2]{\left&lt; #1 \vphantom{#2} \right|&#10; \left. #2 \vphantom{#1} \right&gt;} % for Dirac brackets&#10;\include{units}&#10;\begin{document}&#10;\begin{align*}&#10;%Red1, Green4, Blue3,Yellow1&#10;%\color{YellowOrange}&#10;\bar A = \text{const}\sum_{i}&#10;\exp\Big(-\frac{E_i}{kT}+\frac{\mu}{kT}N_i\Big)&#10;A_i&#10;\end{align*}&#10;\end{document}&#10;"/>
  <p:tag name="IGUANATEXSIZE" val="18"/>
</p:tagLst>
</file>

<file path=ppt/tags/tag27.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newcommand{\ket}[1]{\left| #1 \right&gt;} % for Dirac bras&#10;\newcommand{\bra}[1]{\left&lt; #1 \right|} % for Dirac kets&#10;\newcommand{\braket}[2]{\left&lt; #1 \vphantom{#2} \right|&#10; \left. #2 \vphantom{#1} \right&gt;} % for Dirac brackets&#10;\include{units}&#10;\begin{document}&#10;\begin{align*}&#10;%Red1, Green4, Blue3,Yellow1&#10;%\color{Red1}&#10;\sum_i p(i)=1&#10;\end{align*}&#10;\end{document}&#10;"/>
  <p:tag name="IGUANATEXSIZE" val="18"/>
</p:tagLst>
</file>

<file path=ppt/tags/tag28.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newcommand{\ket}[1]{\left| #1 \right&gt;} % for Dirac bras&#10;\newcommand{\bra}[1]{\left&lt; #1 \right|} % for Dirac kets&#10;\newcommand{\braket}[2]{\left&lt; #1 \vphantom{#2} \right|&#10; \left. #2 \vphantom{#1} \right&gt;} % for Dirac brackets&#10;\include{units}&#10;\begin{document}&#10;\begin{align*}&#10;%Red1, Green4, Blue3,Yellow1&#10;%\color{Red1}&#10;p(i)=\text{const}\exp\Big(-\frac{E_i}{kT}+\frac{\mu}{kT}N_i\Big)&#10;\end{align*}&#10;\end{document}&#10;"/>
  <p:tag name="IGUANATEXSIZE" val="18"/>
</p:tagLst>
</file>

<file path=ppt/tags/tag29.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newcommand{\ket}[1]{\left| #1 \right&gt;} % for Dirac bras&#10;\newcommand{\bra}[1]{\left&lt; #1 \right|} % for Dirac kets&#10;\newcommand{\braket}[2]{\left&lt; #1 \vphantom{#2} \right|&#10; \left. #2 \vphantom{#1} \right&gt;} % for Dirac brackets&#10;\include{units}&#10;\begin{document}&#10;\begin{align*}&#10;%Red1, Green4, Blue3,Yellow1&#10;%\color{Red1}&#10;p(i)=\frac{1}{\mathcal Z}\exp\Big(-\frac{E_i}{kT}+\frac{\mu}{kT}N_i\Big)&#10;\end{align*}&#10;\end{document}&#10;"/>
  <p:tag name="IGUANATEXSIZE" val="18"/>
</p:tagLst>
</file>

<file path=ppt/tags/tag3.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bar E=&#10;\frac{\partial}{\partial(-1/kT)}\ln Z&#10;\end{align*}&#10;\end{document}&#10;"/>
  <p:tag name="IGUANATEXSIZE" val="18"/>
</p:tagLst>
</file>

<file path=ppt/tags/tag30.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newcommand{\ket}[1]{\left| #1 \right&gt;} % for Dirac bras&#10;\newcommand{\bra}[1]{\left&lt; #1 \right|} % for Dirac kets&#10;\newcommand{\braket}[2]{\left&lt; #1 \vphantom{#2} \right|&#10; \left. #2 \vphantom{#1} \right&gt;} % for Dirac brackets&#10;\include{units}&#10;\begin{document}&#10;\begin{align*}&#10;%Red1, Green4, Blue3,Yellow1&#10;%\color{Red1}&#10;\mathcal Z=\sum_i\exp\Big(-\frac{E_i}{kT}+\frac{\mu}{kT}N_i\Big)&#10;\end{align*}&#10;\end{document}&#10;"/>
  <p:tag name="IGUANATEXSIZE" val="18"/>
</p:tagLst>
</file>

<file path=ppt/tags/tag31.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newcommand{\ket}[1]{\left| #1 \right&gt;} % for Dirac bras&#10;\newcommand{\bra}[1]{\left&lt; #1 \right|} % for Dirac kets&#10;\newcommand{\braket}[2]{\left&lt; #1 \vphantom{#2} \right|&#10; \left. #2 \vphantom{#1} \right&gt;} % for Dirac brackets&#10;\include{units}&#10;\begin{document}&#10;\begin{align*}&#10;%Red1, Green4, Blue3,Yellow1&#10;%\color{Red1}&#10;\mathcal Z&#10;\end{align*}&#10;\end{document}&#10;"/>
  <p:tag name="IGUANATEXSIZE" val="18"/>
</p:tagLst>
</file>

<file path=ppt/tags/tag32.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newcommand{\ket}[1]{\left| #1 \right&gt;} % for Dirac bras&#10;\newcommand{\bra}[1]{\left&lt; #1 \right|} % for Dirac kets&#10;\newcommand{\braket}[2]{\left&lt; #1 \vphantom{#2} \right|&#10; \left. #2 \vphantom{#1} \right&gt;} % for Dirac brackets&#10;\include{units}&#10;\begin{document}&#10;\begin{align*}&#10;%Red1, Green4, Blue3,Yellow1&#10;%\color{Red1}&#10;\mathcal Z&#10;\end{align*}&#10;\end{document}&#10;"/>
  <p:tag name="IGUANATEXSIZE" val="18"/>
</p:tagLst>
</file>

<file path=ppt/tags/tag33.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newcommand{\ket}[1]{\left| #1 \right&gt;} % for Dirac bras&#10;\newcommand{\bra}[1]{\left&lt; #1 \right|} % for Dirac kets&#10;\newcommand{\braket}[2]{\left&lt; #1 \vphantom{#2} \right|&#10; \left. #2 \vphantom{#1} \right&gt;} % for Dirac brackets&#10;\include{units}&#10;\begin{document}&#10;\begin{align*}&#10;%Red1, Green4, Blue3,Yellow1&#10;%\color{Red1}&#10;\bar A=\frac{1}{\mathcal Z}\sum_iA_i\exp\Big(-\frac{E_i}{kT}+\frac{\mu}{kT}N_i\Big)&#10;\end{align*}&#10;\end{document}&#10;"/>
  <p:tag name="IGUANATEXSIZE" val="18"/>
</p:tagLst>
</file>

<file path=ppt/tags/tag34.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newcommand{\ket}[1]{\left| #1 \right&gt;} % for Dirac bras&#10;\newcommand{\bra}[1]{\left&lt; #1 \right|} % for Dirac kets&#10;\newcommand{\braket}[2]{\left&lt; #1 \vphantom{#2} \right|&#10; \left. #2 \vphantom{#1} \right&gt;} % for Dirac brackets&#10;\include{units}&#10;\begin{document}&#10;\begin{align*}&#10;%Red1, Green4, Blue3,Yellow1&#10;%\color{Red1}&#10;\mathcal Z=\sum_i\exp\Big(-\frac{E_i}{kT}+\frac{\mu}{kT}N_i\Big)&#10;\end{align*}&#10;\end{document}&#10;"/>
  <p:tag name="IGUANATEXSIZE" val="18"/>
</p:tagLst>
</file>

<file path=ppt/tags/tag35.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newcommand{\ket}[1]{\left| #1 \right&gt;} % for Dirac bras&#10;\newcommand{\bra}[1]{\left&lt; #1 \right|} % for Dirac kets&#10;\newcommand{\braket}[2]{\left&lt; #1 \vphantom{#2} \right|&#10; \left. #2 \vphantom{#1} \right&gt;} % for Dirac brackets&#10;\include{units}&#10;\begin{document}&#10;\begin{align*}&#10;%Red1, Green4, Blue3,Yellow1&#10;%\color{Red1}&#10;Z=\sum_{i,N_i=N}\exp\Big(-\frac{E_i}{kT}\Big)&#10;\end{align*}&#10;\end{document}&#10;"/>
  <p:tag name="IGUANATEXSIZE" val="18"/>
</p:tagLst>
</file>

<file path=ppt/tags/tag36.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newcommand{\ket}[1]{\left| #1 \right&gt;} % for Dirac bras&#10;\newcommand{\bra}[1]{\left&lt; #1 \right|} % for Dirac kets&#10;\newcommand{\braket}[2]{\left&lt; #1 \vphantom{#2} \right|&#10; \left. #2 \vphantom{#1} \right&gt;} % for Dirac brackets&#10;\include{units}&#10;\begin{document}&#10;\begin{align*}&#10;%Red1, Green4, Blue3,Yellow1&#10;%\color{Red1}&#10;\overline N(\mu)=\frac{1}{\mathcal Z(\mu)}\sum_iN_i\exp\Big(-\frac{E_i}{kT}+\frac{\mu}{kT}N_i\Big)&#10;\end{align*}&#10;\end{document}&#10;"/>
  <p:tag name="IGUANATEXSIZE" val="16"/>
</p:tagLst>
</file>

<file path=ppt/tags/tag37.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newcommand{\ket}[1]{\left| #1 \right&gt;} % for Dirac bras&#10;\newcommand{\bra}[1]{\left&lt; #1 \right|} % for Dirac kets&#10;\newcommand{\braket}[2]{\left&lt; #1 \vphantom{#2} \right|&#10; \left. #2 \vphantom{#1} \right&gt;} % for Dirac brackets&#10;\include{units}&#10;\begin{document}&#10;\begin{align*}&#10;%Red1, Green4, Blue3,Yellow1&#10;%\color{Red1}&#10;\overline N(\mu)=N&#10;\end{align*}&#10;\end{document}&#10;"/>
  <p:tag name="IGUANATEXSIZE" val="18"/>
</p:tagLst>
</file>

<file path=ppt/tags/tag38.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newcommand{\ket}[1]{\left| #1 \right&gt;} % for Dirac bras&#10;\newcommand{\bra}[1]{\left&lt; #1 \right|} % for Dirac kets&#10;\newcommand{\braket}[2]{\left&lt; #1 \vphantom{#2} \right|&#10; \left. #2 \vphantom{#1} \right&gt;} % for Dirac brackets&#10;\include{units}&#10;\begin{document}&#10;\begin{align*}&#10;%Red1, Green4, Blue3,Yellow1&#10;%\color{Red1}&#10;\overline N(\mu)=N&#10;\end{align*}&#10;\end{document}&#10;"/>
  <p:tag name="IGUANATEXSIZE" val="18"/>
</p:tagLst>
</file>

<file path=ppt/tags/tag39.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newcommand{\ket}[1]{\left| #1 \right&gt;} % for Dirac bras&#10;\newcommand{\bra}[1]{\left&lt; #1 \right|} % for Dirac kets&#10;\newcommand{\braket}[2]{\left&lt; #1 \vphantom{#2} \right|&#10; \left. #2 \vphantom{#1} \right&gt;} % for Dirac brackets&#10;\include{units}&#10;\begin{document}&#10;\begin{align*}&#10;%Red1, Green4, Blue3,Yellow1&#10;%\color{Red1}&#10;\overline N(\mu)=\frac{1}{\mathcal Z(\mu)}\sum_iN_i\exp\Big(-\frac{E_i}{kT}+\frac{\mu}{kT}N_i\Big)&#10;=\frac{kT}{\mathcal Z}\frac{\partial}{\partial \mu}&#10;\sum_i\exp\Big(-\frac{E_i}{kT}+\frac{\mu}{kT}N_i\Big)&#10;\end{align*}&#10;\end{document}&#10;"/>
  <p:tag name="IGUANATEXSIZE" val="16"/>
</p:tagLst>
</file>

<file path=ppt/tags/tag4.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overline{(\Delta E)^2}=&#10;\frac{\partial^2}{\partial(-1/kT)^2}\ln Z&#10;\end{align*}&#10;\end{document}&#10;"/>
  <p:tag name="IGUANATEXSIZE" val="18"/>
</p:tagLst>
</file>

<file path=ppt/tags/tag40.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newcommand{\ket}[1]{\left| #1 \right&gt;} % for Dirac bras&#10;\newcommand{\bra}[1]{\left&lt; #1 \right|} % for Dirac kets&#10;\newcommand{\braket}[2]{\left&lt; #1 \vphantom{#2} \right|&#10; \left. #2 \vphantom{#1} \right&gt;} % for Dirac brackets&#10;\include{units}&#10;\begin{document}&#10;\begin{align*}&#10;%Red1, Green4, Blue3,Yellow1&#10;%\color{Red1}&#10;\overline N(\mu)=kT\frac{\partial}{\partial \mu}&#10;\ln \mathcal Z&#10;\end{align*}&#10;\end{document}&#10;"/>
  <p:tag name="IGUANATEXSIZE" val="16"/>
</p:tagLst>
</file>

<file path=ppt/tags/tag41.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newcommand{\ket}[1]{\left| #1 \right&gt;} % for Dirac bras&#10;\newcommand{\bra}[1]{\left&lt; #1 \right|} % for Dirac kets&#10;\newcommand{\braket}[2]{\left&lt; #1 \vphantom{#2} \right|&#10; \left. #2 \vphantom{#1} \right&gt;} % for Dirac brackets&#10;\include{units}&#10;\begin{document}&#10;\begin{align*}&#10;%Red1, Green4, Blue3,Yellow1&#10;%\color{Red1}&#10;\mathcal Z(\mu,T,V)&amp;=\sum_i\exp\Big(-\frac{E_i}{kT}+\frac{\mu}{kT}N_i\Big)=&#10;\sum_N\sum_{i,N_i=N}\exp\Big(-\frac{E_i}{kT}+\frac{\mu}{kT}N_i\Big)\\&#10;&amp;=&#10;\sum_N \exp\Big(\frac{\mu}{kT}N\Big)\sum_{i,N_i=N}\exp\Big(-\frac{E_i}{kT}\Big)&#10;=\sum_N \exp\Big(\frac{\mu}{kT}N\Big)Z(N,T,V)&#10;\end{align*}&#10;\end{document}&#10;"/>
  <p:tag name="IGUANATEXSIZE" val="18"/>
</p:tagLst>
</file>

<file path=ppt/tags/tag42.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newcommand{\ket}[1]{\left| #1 \right&gt;} % for Dirac bras&#10;\newcommand{\bra}[1]{\left&lt; #1 \right|} % for Dirac kets&#10;\newcommand{\braket}[2]{\left&lt; #1 \vphantom{#2} \right|&#10; \left. #2 \vphantom{#1} \right&gt;} % for Dirac brackets&#10;\include{units}&#10;\begin{document}&#10;\begin{align*}&#10;%Red1, Green4, Blue3,Yellow1&#10;%\color{Red1}&#10;\ln \mathcal Z(\mu,T,V)=&#10;=\frac{\mu}{kT}\bar N +\ln Z(\bar N,T,V)=&#10;\frac{\mu}{kT}\bar N -\frac{1}{kT}\bar E+\frac{1}{k}S&#10;\end{align*}&#10;\end{document}&#10;"/>
  <p:tag name="IGUANATEXSIZE" val="18"/>
</p:tagLst>
</file>

<file path=ppt/tags/tag43.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newcommand{\ket}[1]{\left| #1 \right&gt;} % for Dirac bras&#10;\newcommand{\bra}[1]{\left&lt; #1 \right|} % for Dirac kets&#10;\newcommand{\braket}[2]{\left&lt; #1 \vphantom{#2} \right|&#10; \left. #2 \vphantom{#1} \right&gt;} % for Dirac brackets&#10;\include{units}&#10;\begin{document}&#10;\begin{align*}&#10;%Red1, Green4, Blue3,Yellow1&#10;%\color{Red1}&#10;\mathcal Z(\mu,T,V)= \exp\Big(-\frac{\varOmega}{kT}\Big)&#10;\end{align*}&#10;\end{document}&#10;"/>
  <p:tag name="IGUANATEXSIZE" val="18"/>
</p:tagLst>
</file>

<file path=ppt/tags/tag44.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mu=\left(\frac{\partial E}{\partial N}\right)_{S,V}&#10;\end{align*}&#10;\end{document}&#10;"/>
  <p:tag name="IGUANATEXSIZE" val="16"/>
</p:tagLst>
</file>

<file path=ppt/tags/tag45.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dE =TdS -pdV +\mu dN&#10;\end{align*}&#10;\end{document}&#10;"/>
  <p:tag name="IGUANATEXSIZE" val="20"/>
</p:tagLst>
</file>

<file path=ppt/tags/tag46.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dS=\frac{1}{T}dE+\frac{1}{T}pdV-\frac{1}{T}\mu dN&#10;\end{align*}&#10;\end{document}&#10;"/>
  <p:tag name="IGUANATEXSIZE" val="20"/>
</p:tagLst>
</file>

<file path=ppt/tags/tag47.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T=\left(\frac{\partial E}{\partial S}\right)_{V,N}&#10;\end{align*}&#10;\end{document}&#10;"/>
  <p:tag name="IGUANATEXSIZE" val="16"/>
</p:tagLst>
</file>

<file path=ppt/tags/tag48.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mu=\left(\frac{\partial E}{\partial N}\right)_{S,V}&#10;\end{align*}&#10;\end{document}&#10;"/>
  <p:tag name="IGUANATEXSIZE" val="16"/>
</p:tagLst>
</file>

<file path=ppt/tags/tag49.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p=-\left(\frac{\partial E}{\partial V}\right)_{V,S}&#10;\end{align*}&#10;\end{document}&#10;"/>
  <p:tag name="IGUANATEXSIZE" val="16"/>
</p:tagLst>
</file>

<file path=ppt/tags/tag5.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bar p=\frac{1}{Z}\sum_i -\frac{\partial E_i}{\partial V}\exp(-\frac{E_i}{kT})=&#10;kT\frac{1}{Z}\frac{\partial}{\partial V}\sum_i\exp(-\frac{E_i}{kT})&#10;\end{align*}&#10;\end{document}&#10;"/>
  <p:tag name="IGUANATEXSIZE" val="18"/>
</p:tagLst>
</file>

<file path=ppt/tags/tag50.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frac{1}{T}=\left(\frac{\partial S}{\partial E}\right)_{V,N}&#10;\end{align*}&#10;\end{document}&#10;"/>
  <p:tag name="IGUANATEXSIZE" val="18"/>
</p:tagLst>
</file>

<file path=ppt/tags/tag51.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frac{1}{T}=\left(\frac{\partial S}{\partial E}\right)_{V,N}&#10;\end{align*}&#10;\end{document}&#10;"/>
  <p:tag name="IGUANATEXSIZE" val="18"/>
</p:tagLst>
</file>

<file path=ppt/tags/tag52.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frac{p}{T}=\left(\frac{\partial S}{\partial V}\right)_{E,N}&#10;\end{align*}&#10;\end{document}&#10;"/>
  <p:tag name="IGUANATEXSIZE" val="18"/>
</p:tagLst>
</file>

<file path=ppt/tags/tag53.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frac{\mu}{T}=-\left(\frac{\partial S}{\partial N}\right)_{E,V}&#10;\end{align*}&#10;\end{document}&#10;"/>
  <p:tag name="IGUANATEXSIZE" val="18"/>
</p:tagLst>
</file>

<file path=ppt/tags/tag54.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F(T,V,N)=E(S,V,N)-TS&#10;\end{align*}&#10;\end{document}&#10;"/>
  <p:tag name="IGUANATEXSIZE" val="18"/>
</p:tagLst>
</file>

<file path=ppt/tags/tag55.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T=\left(\frac{\partial E}{\partial S}\right)_{V,N}&#10;\end{align*}&#10;\end{document}&#10;"/>
  <p:tag name="IGUANATEXSIZE" val="12"/>
</p:tagLst>
</file>

<file path=ppt/tags/tag56.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dF = dE -dTS-TdS=TdS-pdV+\mu dN -dTS -TdS&#10;\end{align*}&#10;\end{document}&#10;"/>
  <p:tag name="IGUANATEXSIZE" val="18"/>
</p:tagLst>
</file>

<file path=ppt/tags/tag57.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dF = -SdT-pdV+\mu dN&#10;\end{align*}&#10;\end{document}&#10;"/>
  <p:tag name="IGUANATEXSIZE" val="18"/>
</p:tagLst>
</file>

<file path=ppt/tags/tag58.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S=-\left(\frac{\partial F}{\partial T}\right)_{V,N}&#10;\end{align*}&#10;\end{document}&#10;"/>
  <p:tag name="IGUANATEXSIZE" val="16"/>
</p:tagLst>
</file>

<file path=ppt/tags/tag59.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mu=\left(\frac{\partial F}{\partial N}\right)_{T,V}&#10;\end{align*}&#10;\end{document}&#10;"/>
  <p:tag name="IGUANATEXSIZE" val="16"/>
</p:tagLst>
</file>

<file path=ppt/tags/tag6.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bar p=&#10;kT\frac{\partial}{\partial  V}\ln Z&#10;\end{align*}&#10;\end{document}&#10;"/>
  <p:tag name="IGUANATEXSIZE" val="18"/>
</p:tagLst>
</file>

<file path=ppt/tags/tag60.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p=-\left(\frac{\partial F}{\partial V}\right)_{V,T}&#10;\end{align*}&#10;\end{document}&#10;"/>
  <p:tag name="IGUANATEXSIZE" val="16"/>
</p:tagLst>
</file>

<file path=ppt/tags/tag61.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dF = -SdT-pdV+\mu dN&#10;\end{align*}&#10;\end{document}&#10;"/>
  <p:tag name="IGUANATEXSIZE" val="18"/>
</p:tagLst>
</file>

<file path=ppt/tags/tag62.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F(T,V,N)=E(S,V,N)-TS&#10;\end{align*}&#10;\end{document}&#10;"/>
  <p:tag name="IGUANATEXSIZE" val="18"/>
</p:tagLst>
</file>

<file path=ppt/tags/tag63.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dF = -pdV= \delta A&#10;\end{align*}&#10;\end{document}&#10;"/>
  <p:tag name="IGUANATEXSIZE" val="18"/>
</p:tagLst>
</file>

<file path=ppt/tags/tag64.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A=F_1-F_2&#10;\end{align*}&#10;\end{document}&#10;"/>
  <p:tag name="IGUANATEXSIZE" val="18"/>
</p:tagLst>
</file>

<file path=ppt/tags/tag65.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H(S,p,N) = E+pV&#10;\end{align*}&#10;\end{document}&#10;"/>
  <p:tag name="IGUANATEXSIZE" val="18"/>
</p:tagLst>
</file>

<file path=ppt/tags/tag66.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dH=TdS+Vdp+\mu    dN&#10;\end{align*}&#10;\end{document}&#10;"/>
  <p:tag name="IGUANATEXSIZE" val="18"/>
</p:tagLst>
</file>

<file path=ppt/tags/tag67.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dH=TdS=\delta Q&#10;\end{align*}&#10;\end{document}&#10;"/>
  <p:tag name="IGUANATEXSIZE" val="18"/>
</p:tagLst>
</file>

<file path=ppt/tags/tag68.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Q=H_2-H_1&#10;\end{align*}&#10;\end{document}&#10;"/>
  <p:tag name="IGUANATEXSIZE" val="18"/>
</p:tagLst>
</file>

<file path=ppt/tags/tag69.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T=\left(\frac{\partial H}{\partial S}\right)_{p,N}&#10;\end{align*}&#10;\end{document}&#10;"/>
  <p:tag name="IGUANATEXSIZE" val="16"/>
</p:tagLst>
</file>

<file path=ppt/tags/tag7.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Z=\exp-\frac{F}{kT}&#10;\end{align*}&#10;\end{document}&#10;"/>
  <p:tag name="IGUANATEXSIZE" val="18"/>
</p:tagLst>
</file>

<file path=ppt/tags/tag70.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mu=\left(\frac{\partial H}{\partial N}\right)_{S,p}&#10;\end{align*}&#10;\end{document}&#10;"/>
  <p:tag name="IGUANATEXSIZE" val="16"/>
</p:tagLst>
</file>

<file path=ppt/tags/tag71.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V=\left(\frac{\partial H}{\partial p}\right)_{S,N}&#10;\end{align*}&#10;\end{document}&#10;"/>
  <p:tag name="IGUANATEXSIZE" val="16"/>
</p:tagLst>
</file>

<file path=ppt/tags/tag72.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G(T,p,N)= E-TS+pV=H-TS&#10;\end{align*}&#10;\end{document}&#10;"/>
  <p:tag name="IGUANATEXSIZE" val="18"/>
</p:tagLst>
</file>

<file path=ppt/tags/tag73.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dG= -SdT+Vdp+\mu dN&#10;\end{align*}&#10;\end{document}&#10;"/>
  <p:tag name="IGUANATEXSIZE" val="18"/>
</p:tagLst>
</file>

<file path=ppt/tags/tag74.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S=-\left(\frac{\partial G}{\partial T}\right)_{p,N}&#10;\end{align*}&#10;\end{document}&#10;"/>
  <p:tag name="IGUANATEXSIZE" val="16"/>
</p:tagLst>
</file>

<file path=ppt/tags/tag75.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mu=\left(\frac{\partial G}{\partial N}\right)_{T,p}&#10;\end{align*}&#10;\end{document}&#10;"/>
  <p:tag name="IGUANATEXSIZE" val="16"/>
</p:tagLst>
</file>

<file path=ppt/tags/tag76.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V=\left(\frac{\partial G}{\partial p}\right)_{T,N}&#10;\end{align*}&#10;\end{document}&#10;"/>
  <p:tag name="IGUANATEXSIZE" val="16"/>
</p:tagLst>
</file>

<file path=ppt/tags/tag77.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mu=\left(\frac{\partial G}{\partial N}\right)_{T,p}&#10;\end{align*}&#10;\end{document}&#10;"/>
  <p:tag name="IGUANATEXSIZE" val="16"/>
</p:tagLst>
</file>

<file path=ppt/tags/tag78.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G(T,p,N)=N\mu(p,T)&#10;\end{align*}&#10;\end{document}&#10;"/>
  <p:tag name="IGUANATEXSIZE" val="18"/>
</p:tagLst>
</file>

<file path=ppt/tags/tag79.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varOmega(T,V,\mu)=E-TS -N\mu&#10;\end{align*}&#10;\end{document}&#10;"/>
  <p:tag name="IGUANATEXSIZE" val="18"/>
</p:tagLst>
</file>

<file path=ppt/tags/tag8.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S=k\ln\varOmega(\bar E)=k\ln Z +\frac{\bar E}{T}&#10;\end{align*}&#10;\end{document}&#10;"/>
  <p:tag name="IGUANATEXSIZE" val="18"/>
</p:tagLst>
</file>

<file path=ppt/tags/tag80.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d\varOmega= -SdT-pdV-Nd\mu&#10;\end{align*}&#10;\end{document}&#10;"/>
  <p:tag name="IGUANATEXSIZE" val="18"/>
</p:tagLst>
</file>

<file path=ppt/tags/tag81.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S=-\left(\frac{\partial \varOmega}{\partial T}\right)_{V,\mu}&#10;\end{align*}&#10;\end{document}&#10;"/>
  <p:tag name="IGUANATEXSIZE" val="18"/>
</p:tagLst>
</file>

<file path=ppt/tags/tag82.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N=-\left(\frac{\partial \varOmega}{\partial \mu}\right)_{T,V}&#10;\end{align*}&#10;\end{document}&#10;"/>
  <p:tag name="IGUANATEXSIZE" val="18"/>
</p:tagLst>
</file>

<file path=ppt/tags/tag83.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p=-\left(\frac{\partial \varOmega}{\partial V}\right)_{V,\mu}&#10;\end{align*}&#10;\end{document}&#10;"/>
  <p:tag name="IGUANATEXSIZE" val="18"/>
</p:tagLst>
</file>

<file path=ppt/tags/tag84.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newcommand{\ket}[1]{\left| #1 \right&gt;} % for Dirac bras&#10;\newcommand{\bra}[1]{\left&lt; #1 \right|} % for Dirac kets&#10;\newcommand{\braket}[2]{\left&lt; #1 \vphantom{#2} \right|&#10; \left. #2 \vphantom{#1} \right&gt;} % for Dirac brackets&#10;\include{units}&#10;\begin{document}&#10;\begin{align*}&#10;%Red1, Green4, Blue3,Yellow1&#10;%\color{Red1}&#10;\ln \mathcal Z(\mu,T,V)=&#10;\frac{\mu}{kT}\bar N -\frac{1}{kT}\bar E+\frac{1}{k}S&#10;\end{align*}&#10;\end{document}&#10;"/>
  <p:tag name="IGUANATEXSIZE" val="18"/>
</p:tagLst>
</file>

<file path=ppt/tags/tag85.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mathcal Z=\exp\left(-\frac{\varOmega}{kT}\right)&#10;\end{align*}&#10;\end{document}&#10;"/>
  <p:tag name="IGUANATEXSIZE" val="16"/>
</p:tagLst>
</file>

<file path=ppt/tags/tag86.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varOmega=E-TS -N\mu=F-N\mu=F-G=F-(F+pV)=-pV&#10;\end{align*}&#10;\end{document}&#10;"/>
  <p:tag name="IGUANATEXSIZE" val="18"/>
</p:tagLst>
</file>

<file path=ppt/tags/tag87.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ln\mathcal Z=N&#10;\end{align*}&#10;\end{document}&#10;"/>
  <p:tag name="IGUANATEXSIZE" val="16"/>
</p:tagLst>
</file>

<file path=ppt/tags/tag9.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Z=\exp-\frac{F}{kT}&#10;\end{align*}&#10;\end{document}&#10;"/>
  <p:tag name="IGUANATEXSIZE" val="18"/>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a:cs typeface="Arial" panose="020B0604020202020204" pitchFamily="34" charset="0"/>
          </a:defRPr>
        </a:defPPr>
      </a:lstStyle>
    </a:txDef>
  </a:objectDefaults>
  <a:extraClrSchemeLst/>
  <a:extLst>
    <a:ext uri="{05A4C25C-085E-4340-85A3-A5531E510DB2}">
      <thm15:themeFamily xmlns:thm15="http://schemas.microsoft.com/office/thememl/2012/main" name="MyblankCalibri.potx" id="{8A0F0F14-46AE-4D77-ADE7-0F718B9836FD}" vid="{B1D029F5-8F85-4FE6-9F53-704A5FA2D1C4}"/>
    </a:ext>
  </a:extLst>
</a:theme>
</file>

<file path=docProps/app.xml><?xml version="1.0" encoding="utf-8"?>
<Properties xmlns="http://schemas.openxmlformats.org/officeDocument/2006/extended-properties" xmlns:vt="http://schemas.openxmlformats.org/officeDocument/2006/docPropsVTypes">
  <Template>MyblankCalibri18</Template>
  <TotalTime>29</TotalTime>
  <Words>2552</Words>
  <Application>Microsoft Office PowerPoint</Application>
  <PresentationFormat>On-screen Show (4:3)</PresentationFormat>
  <Paragraphs>129</Paragraphs>
  <Slides>19</Slides>
  <Notes>0</Notes>
  <HiddenSlides>0</HiddenSlides>
  <MMClips>19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Cambria Math</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Vladimir Cerny</dc:creator>
  <cp:lastModifiedBy>Černý Vladimír</cp:lastModifiedBy>
  <cp:revision>2</cp:revision>
  <dcterms:created xsi:type="dcterms:W3CDTF">2018-11-11T07:51:24Z</dcterms:created>
  <dcterms:modified xsi:type="dcterms:W3CDTF">2018-11-20T07:52:43Z</dcterms:modified>
</cp:coreProperties>
</file>