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75" r:id="rId2"/>
    <p:sldId id="277" r:id="rId3"/>
    <p:sldId id="276" r:id="rId4"/>
    <p:sldId id="278" r:id="rId5"/>
    <p:sldId id="279" r:id="rId6"/>
  </p:sldIdLst>
  <p:sldSz cx="9144000" cy="6858000" type="screen4x3"/>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79" autoAdjust="0"/>
    <p:restoredTop sz="94660"/>
  </p:normalViewPr>
  <p:slideViewPr>
    <p:cSldViewPr snapToGrid="0">
      <p:cViewPr varScale="1">
        <p:scale>
          <a:sx n="71" d="100"/>
          <a:sy n="71" d="100"/>
        </p:scale>
        <p:origin x="965"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E58B9A2-7C1E-4AD9-A12D-386BE1F541BB}" type="datetime1">
              <a:rPr lang="sk-SK" smtClean="0"/>
              <a:t>3.12.2018</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2050291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F0BEE2-68FB-4FA1-8055-9CE89FA1BD27}" type="datetime1">
              <a:rPr lang="sk-SK" smtClean="0"/>
              <a:t>3.12.2018</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1930233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0D3000-3985-4DFC-B119-35149B72F706}" type="datetime1">
              <a:rPr lang="sk-SK" smtClean="0"/>
              <a:t>3.12.2018</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1649903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421DF7-4A1F-421F-B1AB-55E4C1A0DEF7}" type="datetime1">
              <a:rPr lang="sk-SK" smtClean="0"/>
              <a:t>3.12.2018</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1720402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A9EF7C-E4BE-4F54-A193-46DD7BD4D215}" type="datetime1">
              <a:rPr lang="sk-SK" smtClean="0"/>
              <a:t>3.12.2018</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1363390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561EF9D-EA3F-44DC-A643-CE342AA29D02}" type="datetime1">
              <a:rPr lang="sk-SK" smtClean="0"/>
              <a:t>3.12.2018</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3080856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FE685AB-C5D7-4609-9AC4-8256D7C69D9A}" type="datetime1">
              <a:rPr lang="sk-SK" smtClean="0"/>
              <a:t>3.12.2018</a:t>
            </a:fld>
            <a:endParaRPr lang="sk-SK"/>
          </a:p>
        </p:txBody>
      </p:sp>
      <p:sp>
        <p:nvSpPr>
          <p:cNvPr id="8" name="Footer Placeholder 7"/>
          <p:cNvSpPr>
            <a:spLocks noGrp="1"/>
          </p:cNvSpPr>
          <p:nvPr>
            <p:ph type="ftr" sz="quarter" idx="11"/>
          </p:nvPr>
        </p:nvSpPr>
        <p:spPr/>
        <p:txBody>
          <a:bodyPr/>
          <a:lstStyle/>
          <a:p>
            <a:endParaRPr lang="sk-SK"/>
          </a:p>
        </p:txBody>
      </p:sp>
      <p:sp>
        <p:nvSpPr>
          <p:cNvPr id="9" name="Slide Number Placeholder 8"/>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1293557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E9B1F0C-D1E7-40BD-A052-4F4A8DA97DD4}" type="datetime1">
              <a:rPr lang="sk-SK" smtClean="0"/>
              <a:t>3.12.2018</a:t>
            </a:fld>
            <a:endParaRPr lang="sk-SK"/>
          </a:p>
        </p:txBody>
      </p:sp>
      <p:sp>
        <p:nvSpPr>
          <p:cNvPr id="4" name="Footer Placeholder 3"/>
          <p:cNvSpPr>
            <a:spLocks noGrp="1"/>
          </p:cNvSpPr>
          <p:nvPr>
            <p:ph type="ftr" sz="quarter" idx="11"/>
          </p:nvPr>
        </p:nvSpPr>
        <p:spPr/>
        <p:txBody>
          <a:bodyPr/>
          <a:lstStyle/>
          <a:p>
            <a:endParaRPr lang="sk-SK"/>
          </a:p>
        </p:txBody>
      </p:sp>
      <p:sp>
        <p:nvSpPr>
          <p:cNvPr id="5" name="Slide Number Placeholder 4"/>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3479572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6474BD-0565-422F-940F-24452C8E0D8D}" type="datetime1">
              <a:rPr lang="sk-SK" smtClean="0"/>
              <a:t>3.12.2018</a:t>
            </a:fld>
            <a:endParaRPr lang="sk-SK"/>
          </a:p>
        </p:txBody>
      </p:sp>
      <p:sp>
        <p:nvSpPr>
          <p:cNvPr id="3" name="Footer Placeholder 2"/>
          <p:cNvSpPr>
            <a:spLocks noGrp="1"/>
          </p:cNvSpPr>
          <p:nvPr>
            <p:ph type="ftr" sz="quarter" idx="11"/>
          </p:nvPr>
        </p:nvSpPr>
        <p:spPr/>
        <p:txBody>
          <a:bodyPr/>
          <a:lstStyle/>
          <a:p>
            <a:endParaRPr lang="sk-SK"/>
          </a:p>
        </p:txBody>
      </p:sp>
      <p:sp>
        <p:nvSpPr>
          <p:cNvPr id="4" name="Slide Number Placeholder 3"/>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3975925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5D5CD11-36DA-45A0-8F8C-AB3E245330DC}" type="datetime1">
              <a:rPr lang="sk-SK" smtClean="0"/>
              <a:t>3.12.2018</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2515620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11A85A0-20BC-406E-A4CB-259E8A35BCA7}" type="datetime1">
              <a:rPr lang="sk-SK" smtClean="0"/>
              <a:t>3.12.2018</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2401060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A111B4-1AC5-4AE7-BD2B-DAF3D09C96C5}" type="datetime1">
              <a:rPr lang="sk-SK" smtClean="0"/>
              <a:t>3.12.2018</a:t>
            </a:fld>
            <a:endParaRPr lang="sk-SK"/>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CE0CA2-1A48-4B23-8A77-1A9F640E54E6}" type="slidenum">
              <a:rPr lang="sk-SK" smtClean="0"/>
              <a:t>‹#›</a:t>
            </a:fld>
            <a:endParaRPr lang="sk-SK"/>
          </a:p>
        </p:txBody>
      </p:sp>
    </p:spTree>
    <p:extLst>
      <p:ext uri="{BB962C8B-B14F-4D97-AF65-F5344CB8AC3E}">
        <p14:creationId xmlns:p14="http://schemas.microsoft.com/office/powerpoint/2010/main" val="30112343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2.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image" Target="../media/image240.png"/><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audio" Target="../media/media2.m4a"/><Relationship Id="rId13" Type="http://schemas.openxmlformats.org/officeDocument/2006/relationships/image" Target="../media/image6.png"/><Relationship Id="rId3" Type="http://schemas.openxmlformats.org/officeDocument/2006/relationships/tags" Target="../tags/tag4.xml"/><Relationship Id="rId7" Type="http://schemas.microsoft.com/office/2007/relationships/media" Target="../media/media2.m4a"/><Relationship Id="rId12" Type="http://schemas.openxmlformats.org/officeDocument/2006/relationships/image" Target="../media/image5.png"/><Relationship Id="rId17" Type="http://schemas.openxmlformats.org/officeDocument/2006/relationships/image" Target="../media/image2.png"/><Relationship Id="rId2" Type="http://schemas.openxmlformats.org/officeDocument/2006/relationships/tags" Target="../tags/tag3.xml"/><Relationship Id="rId16" Type="http://schemas.openxmlformats.org/officeDocument/2006/relationships/image" Target="../media/image9.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4.png"/><Relationship Id="rId5" Type="http://schemas.openxmlformats.org/officeDocument/2006/relationships/tags" Target="../tags/tag6.xml"/><Relationship Id="rId15" Type="http://schemas.openxmlformats.org/officeDocument/2006/relationships/image" Target="../media/image8.png"/><Relationship Id="rId10" Type="http://schemas.openxmlformats.org/officeDocument/2006/relationships/image" Target="../media/image3.png"/><Relationship Id="rId4" Type="http://schemas.openxmlformats.org/officeDocument/2006/relationships/tags" Target="../tags/tag5.xml"/><Relationship Id="rId9" Type="http://schemas.openxmlformats.org/officeDocument/2006/relationships/slideLayout" Target="../slideLayouts/slideLayout7.xml"/><Relationship Id="rId1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00.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311.png"/><Relationship Id="rId13" Type="http://schemas.openxmlformats.org/officeDocument/2006/relationships/image" Target="../media/image2.png"/><Relationship Id="rId3" Type="http://schemas.openxmlformats.org/officeDocument/2006/relationships/tags" Target="../tags/tag10.xml"/><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Layout" Target="../slideLayouts/slideLayout7.xml"/><Relationship Id="rId11" Type="http://schemas.openxmlformats.org/officeDocument/2006/relationships/image" Target="../media/image12.png"/><Relationship Id="rId5" Type="http://schemas.openxmlformats.org/officeDocument/2006/relationships/audio" Target="../media/media4.m4a"/><Relationship Id="rId10" Type="http://schemas.openxmlformats.org/officeDocument/2006/relationships/image" Target="../media/image330.png"/><Relationship Id="rId4" Type="http://schemas.microsoft.com/office/2007/relationships/media" Target="../media/media4.m4a"/><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13.xml"/><Relationship Id="rId7" Type="http://schemas.openxmlformats.org/officeDocument/2006/relationships/image" Target="../media/image14.png"/><Relationship Id="rId12" Type="http://schemas.openxmlformats.org/officeDocument/2006/relationships/image" Target="../media/image2.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Layout" Target="../slideLayouts/slideLayout7.xml"/><Relationship Id="rId11" Type="http://schemas.openxmlformats.org/officeDocument/2006/relationships/image" Target="../media/image400.png"/><Relationship Id="rId5" Type="http://schemas.openxmlformats.org/officeDocument/2006/relationships/audio" Target="../media/media5.m4a"/><Relationship Id="rId10" Type="http://schemas.openxmlformats.org/officeDocument/2006/relationships/image" Target="../media/image17.png"/><Relationship Id="rId4" Type="http://schemas.microsoft.com/office/2007/relationships/media" Target="../media/media5.m4a"/><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709863" y="818147"/>
                <a:ext cx="7543800"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typical gas particle density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𝑛</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=0,3.</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10</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26</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oMath>
                </a14:m>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t>
                </a:r>
                <a:r>
                  <a:rPr kumimoji="0"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-3</a:t>
                </a:r>
                <a:endParaRPr kumimoji="0" lang="sk-SK" sz="18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Arial" panose="020B0604020202020204" pitchFamily="34" charset="0"/>
                  </a:rPr>
                  <a:t>typical radius of a molecule 0.2</a:t>
                </a:r>
                <a:r>
                  <a:rPr kumimoji="0" lang="sk-SK" sz="18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Arial" panose="020B0604020202020204" pitchFamily="34" charset="0"/>
                  </a:rPr>
                  <a:t> nm</a:t>
                </a:r>
                <a:endParaRPr kumimoji="0" lang="en-US" sz="18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typical cross section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𝜎</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=0.5</m:t>
                    </m:r>
                  </m:oMath>
                </a14:m>
                <a:r>
                  <a:rPr kumimoji="0" lang="en-US" sz="1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Arial" panose="020B0604020202020204" pitchFamily="34" charset="0"/>
                  </a:rPr>
                  <a:t> </a:t>
                </a:r>
                <a:r>
                  <a:rPr kumimoji="0" lang="en-US" sz="18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Arial" panose="020B0604020202020204" pitchFamily="34" charset="0"/>
                  </a:rPr>
                  <a:t>nm</a:t>
                </a:r>
                <a:r>
                  <a:rPr kumimoji="0" lang="en-US" sz="1800" b="0" i="0" u="none" strike="noStrike" kern="1200" cap="none" spc="0" normalizeH="0" baseline="30000" noProof="0" dirty="0">
                    <a:ln>
                      <a:noFill/>
                    </a:ln>
                    <a:solidFill>
                      <a:prstClr val="black"/>
                    </a:solidFill>
                    <a:effectLst/>
                    <a:uLnTx/>
                    <a:uFillTx/>
                    <a:latin typeface="Cambria Math" panose="02040503050406030204" pitchFamily="18" charset="0"/>
                    <a:ea typeface="+mn-ea"/>
                    <a:cs typeface="Arial" panose="020B0604020202020204" pitchFamily="34" charset="0"/>
                  </a:rPr>
                  <a:t>2</a:t>
                </a:r>
                <a:endParaRPr kumimoji="0" lang="en-US" sz="1800" b="0" i="1" u="none" strike="noStrike" kern="1200" cap="none" spc="0" normalizeH="0" baseline="30000" noProof="0" dirty="0">
                  <a:ln>
                    <a:noFill/>
                  </a:ln>
                  <a:solidFill>
                    <a:prstClr val="black"/>
                  </a:solidFill>
                  <a:effectLst/>
                  <a:uLnTx/>
                  <a:uFillTx/>
                  <a:latin typeface="Cambria Math" panose="02040503050406030204" pitchFamily="18"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typical mean free path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𝑙</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70</m:t>
                    </m:r>
                  </m:oMath>
                </a14:m>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nm</a:t>
                </a: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typical time between collisions </a:t>
                </a:r>
                <a14:m>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𝜏</m:t>
                    </m:r>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0.2 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709863" y="818147"/>
                <a:ext cx="7543800" cy="2585323"/>
              </a:xfrm>
              <a:prstGeom prst="rect">
                <a:avLst/>
              </a:prstGeom>
              <a:blipFill>
                <a:blip r:embed="rId5"/>
                <a:stretch>
                  <a:fillRect l="-485"/>
                </a:stretch>
              </a:blipFill>
            </p:spPr>
            <p:txBody>
              <a:bodyPr/>
              <a:lstStyle/>
              <a:p>
                <a:r>
                  <a:rPr lang="en-US">
                    <a:noFill/>
                  </a:rPr>
                  <a:t> </a:t>
                </a:r>
              </a:p>
            </p:txBody>
          </p:sp>
        </mc:Fallback>
      </mc:AlternateContent>
      <p:pic>
        <p:nvPicPr>
          <p:cNvPr id="3" name="Picture 2"/>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890337" y="755423"/>
            <a:ext cx="746760" cy="516255"/>
          </a:xfrm>
          <a:prstGeom prst="rect">
            <a:avLst/>
          </a:prstGeom>
        </p:spPr>
      </p:pic>
      <p:sp>
        <p:nvSpPr>
          <p:cNvPr id="4" name="TextBox 3">
            <a:extLst>
              <a:ext uri="{FF2B5EF4-FFF2-40B4-BE49-F238E27FC236}">
                <a16:creationId xmlns:a16="http://schemas.microsoft.com/office/drawing/2014/main" id="{785D3F3F-1D43-4D4B-A66E-1E2B96DB558A}"/>
              </a:ext>
            </a:extLst>
          </p:cNvPr>
          <p:cNvSpPr txBox="1"/>
          <p:nvPr/>
        </p:nvSpPr>
        <p:spPr>
          <a:xfrm>
            <a:off x="1503680" y="293758"/>
            <a:ext cx="61366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Typical mean free path</a:t>
            </a:r>
          </a:p>
        </p:txBody>
      </p:sp>
      <p:sp>
        <p:nvSpPr>
          <p:cNvPr id="5" name="Slide Number Placeholder 4">
            <a:extLst>
              <a:ext uri="{FF2B5EF4-FFF2-40B4-BE49-F238E27FC236}">
                <a16:creationId xmlns:a16="http://schemas.microsoft.com/office/drawing/2014/main" id="{A7E0733F-3F83-4FD0-8A6E-5081DDE7D5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CE0CA2-1A48-4B23-8A77-1A9F640E54E6}" type="slidenum">
              <a:rPr kumimoji="0" lang="sk-S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sk-S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Audio 6">
            <a:hlinkClick r:id="" action="ppaction://media"/>
            <a:extLst>
              <a:ext uri="{FF2B5EF4-FFF2-40B4-BE49-F238E27FC236}">
                <a16:creationId xmlns:a16="http://schemas.microsoft.com/office/drawing/2014/main" id="{CFEFE8E9-F56C-458C-903A-C310E245BAD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07603835"/>
      </p:ext>
    </p:extLst>
  </p:cSld>
  <p:clrMapOvr>
    <a:masterClrMapping/>
  </p:clrMapOvr>
  <mc:AlternateContent xmlns:mc="http://schemas.openxmlformats.org/markup-compatibility/2006">
    <mc:Choice xmlns:p14="http://schemas.microsoft.com/office/powerpoint/2010/main" Requires="p14">
      <p:transition spd="slow" p14:dur="2000" advTm="150125"/>
    </mc:Choice>
    <mc:Fallback>
      <p:transition spd="slow" advTm="150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mod="1">
    <p:ext uri="{3A86A75C-4F4B-4683-9AE1-C65F6400EC91}">
      <p14:laserTraceLst xmlns:p14="http://schemas.microsoft.com/office/powerpoint/2010/main">
        <p14:tracePtLst>
          <p14:tracePt t="311" x="7385050" y="4810125"/>
          <p14:tracePt t="1064" x="7385050" y="4818063"/>
          <p14:tracePt t="1080" x="7385050" y="4868863"/>
          <p14:tracePt t="1083" x="7385050" y="4911725"/>
          <p14:tracePt t="1096" x="7385050" y="4919663"/>
          <p14:tracePt t="1100" x="7385050" y="4937125"/>
          <p14:tracePt t="1112" x="7385050" y="4946650"/>
          <p14:tracePt t="1116" x="7377113" y="4954588"/>
          <p14:tracePt t="1128" x="7342188" y="4962525"/>
          <p14:tracePt t="1132" x="7299325" y="4987925"/>
          <p14:tracePt t="1144" x="7248525" y="4987925"/>
          <p14:tracePt t="1148" x="7223125" y="4987925"/>
          <p14:tracePt t="1160" x="7172325" y="4987925"/>
          <p14:tracePt t="1164" x="7129463" y="4987925"/>
          <p14:tracePt t="1176" x="7070725" y="4987925"/>
          <p14:tracePt t="1180" x="7010400" y="4979988"/>
          <p14:tracePt t="1192" x="6900863" y="4972050"/>
          <p14:tracePt t="1196" x="6799263" y="4937125"/>
          <p14:tracePt t="1210" x="6670675" y="4894263"/>
          <p14:tracePt t="1214" x="6551613" y="4843463"/>
          <p14:tracePt t="1226" x="6407150" y="4802188"/>
          <p14:tracePt t="1230" x="6280150" y="4767263"/>
          <p14:tracePt t="1242" x="6118225" y="4733925"/>
          <p14:tracePt t="1246" x="5940425" y="4699000"/>
          <p14:tracePt t="1258" x="5745163" y="4665663"/>
          <p14:tracePt t="1262" x="5514975" y="4630738"/>
          <p14:tracePt t="1274" x="5251450" y="4597400"/>
          <p14:tracePt t="1278" x="4987925" y="4554538"/>
          <p14:tracePt t="1290" x="4673600" y="4495800"/>
          <p14:tracePt t="1294" x="4368800" y="4452938"/>
          <p14:tracePt t="1305" x="4138613" y="4419600"/>
          <p14:tracePt t="1310" x="3943350" y="4384675"/>
          <p14:tracePt t="1322" x="3756025" y="4351338"/>
          <p14:tracePt t="1326" x="3619500" y="4325938"/>
          <p14:tracePt t="1338" x="3475038" y="4308475"/>
          <p14:tracePt t="1342" x="3340100" y="4291013"/>
          <p14:tracePt t="1353" x="3221038" y="4291013"/>
          <p14:tracePt t="1358" x="3119438" y="4291013"/>
          <p14:tracePt t="1370" x="3033713" y="4291013"/>
          <p14:tracePt t="1374" x="2990850" y="4291013"/>
          <p14:tracePt t="1386" x="2949575" y="4291013"/>
          <p14:tracePt t="1390" x="2906713" y="4291013"/>
          <p14:tracePt t="1401" x="2855913" y="4291013"/>
          <p14:tracePt t="1405" x="2813050" y="4291013"/>
          <p14:tracePt t="1418" x="2778125" y="4291013"/>
          <p14:tracePt t="1422" x="2736850" y="4283075"/>
          <p14:tracePt t="1434" x="2693988" y="4265613"/>
          <p14:tracePt t="1438" x="2643188" y="4265613"/>
          <p14:tracePt t="1450" x="2600325" y="4265613"/>
          <p14:tracePt t="1453" x="2557463" y="4265613"/>
          <p14:tracePt t="1466" x="2516188" y="4265613"/>
          <p14:tracePt t="1469" x="2463800" y="4265613"/>
          <p14:tracePt t="1482" x="2422525" y="4265613"/>
          <p14:tracePt t="1485" x="2387600" y="4265613"/>
          <p14:tracePt t="1498" x="2371725" y="4257675"/>
          <p14:tracePt t="1502" x="2354263" y="4232275"/>
          <p14:tracePt t="1514" x="2344738" y="4224338"/>
          <p14:tracePt t="1517" x="2319338" y="4206875"/>
          <p14:tracePt t="1530" x="2278063" y="4171950"/>
          <p14:tracePt t="1534" x="2209800" y="4146550"/>
          <p14:tracePt t="1546" x="2159000" y="4146550"/>
          <p14:tracePt t="1550" x="2116138" y="4146550"/>
          <p14:tracePt t="1562" x="2073275" y="4146550"/>
          <p14:tracePt t="1566" x="2014538" y="4146550"/>
          <p14:tracePt t="1578" x="1946275" y="4164013"/>
          <p14:tracePt t="1582" x="1878013" y="4206875"/>
          <p14:tracePt t="1594" x="1852613" y="4224338"/>
          <p14:tracePt t="1598" x="1844675" y="4257675"/>
          <p14:tracePt t="1610" x="1844675" y="4275138"/>
          <p14:tracePt t="1614" x="1844675" y="4325938"/>
          <p14:tracePt t="1626" x="1844675" y="4351338"/>
          <p14:tracePt t="1630" x="1844675" y="4384675"/>
          <p14:tracePt t="1642" x="1870075" y="4410075"/>
          <p14:tracePt t="1646" x="1878013" y="4419600"/>
          <p14:tracePt t="1674" x="1895475" y="4427538"/>
          <p14:tracePt t="1678" x="1903413" y="4427538"/>
          <p14:tracePt t="1690" x="1911350" y="4427538"/>
          <p14:tracePt t="1706" x="1920875" y="4435475"/>
          <p14:tracePt t="1710" x="1928813" y="4445000"/>
          <p14:tracePt t="1738" x="1928813" y="4470400"/>
          <p14:tracePt t="1742" x="1928813" y="4478338"/>
          <p14:tracePt t="1754" x="1928813" y="4486275"/>
          <p14:tracePt t="1758" x="1938338" y="4495800"/>
          <p14:tracePt t="1850" x="1954213" y="4486275"/>
          <p14:tracePt t="1853" x="1979613" y="4435475"/>
          <p14:tracePt t="1866" x="1989138" y="4402138"/>
          <p14:tracePt t="1870" x="2005013" y="4384675"/>
          <p14:tracePt t="1882" x="2005013" y="4368800"/>
          <p14:tracePt t="1885" x="2014538" y="4333875"/>
          <p14:tracePt t="1898" x="2014538" y="4316413"/>
          <p14:tracePt t="1902" x="2014538" y="4300538"/>
          <p14:tracePt t="1914" x="2014538" y="4291013"/>
          <p14:tracePt t="1918" x="2022475" y="4257675"/>
          <p14:tracePt t="1930" x="2022475" y="4249738"/>
          <p14:tracePt t="1934" x="2022475" y="4224338"/>
          <p14:tracePt t="1957" x="2030413" y="4171950"/>
          <p14:tracePt t="1962" x="2030413" y="4146550"/>
          <p14:tracePt t="1966" x="2039938" y="4130675"/>
          <p14:tracePt t="2010" x="2039938" y="4121150"/>
          <p14:tracePt t="2026" x="2039938" y="4113213"/>
          <p14:tracePt t="2030" x="2039938" y="4105275"/>
          <p14:tracePt t="2042" x="2039938" y="4087813"/>
          <p14:tracePt t="2046" x="2039938" y="4079875"/>
          <p14:tracePt t="2058" x="2039938" y="4070350"/>
          <p14:tracePt t="2062" x="2039938" y="4062413"/>
          <p14:tracePt t="2090" x="2039938" y="4052888"/>
          <p14:tracePt t="2094" x="2039938" y="4037013"/>
          <p14:tracePt t="2106" x="2039938" y="4027488"/>
          <p14:tracePt t="2122" x="2039938" y="4019550"/>
          <p14:tracePt t="2126" x="2039938" y="4011613"/>
          <p14:tracePt t="2602" x="2055813" y="4027488"/>
          <p14:tracePt t="2606" x="2055813" y="4037013"/>
          <p14:tracePt t="2618" x="2065338" y="4044950"/>
          <p14:tracePt t="2621" x="2065338" y="4070350"/>
          <p14:tracePt t="2634" x="2065338" y="4079875"/>
          <p14:tracePt t="2637" x="2065338" y="4087813"/>
          <p14:tracePt t="2650" x="2065338" y="4095750"/>
          <p14:tracePt t="2684" x="2065338" y="4105275"/>
          <p14:tracePt t="2687" x="2065338" y="4130675"/>
          <p14:tracePt t="2700" x="2065338" y="4146550"/>
          <p14:tracePt t="2703" x="2065338" y="4189413"/>
          <p14:tracePt t="2716" x="2065338" y="4197350"/>
          <p14:tracePt t="2719" x="2065338" y="4206875"/>
          <p14:tracePt t="2732" x="2073275" y="4214813"/>
          <p14:tracePt t="2892" x="2073275" y="4197350"/>
          <p14:tracePt t="2895" x="2073275" y="4189413"/>
          <p14:tracePt t="2908" x="2073275" y="4146550"/>
          <p14:tracePt t="2912" x="2073275" y="4105275"/>
          <p14:tracePt t="2924" x="2073275" y="4062413"/>
          <p14:tracePt t="2928" x="2073275" y="4011613"/>
          <p14:tracePt t="2942" x="2065338" y="3968750"/>
          <p14:tracePt t="2944" x="2055813" y="3935413"/>
          <p14:tracePt t="2955" x="2030413" y="3900488"/>
          <p14:tracePt t="2960" x="2022475" y="3892550"/>
          <p14:tracePt t="2972" x="2022475" y="3883025"/>
          <p14:tracePt t="2976" x="2014538" y="3875088"/>
          <p14:tracePt t="2987" x="2014538" y="3867150"/>
          <p14:tracePt t="2992" x="2005013" y="3857625"/>
          <p14:tracePt t="3004" x="2005013" y="3849688"/>
          <p14:tracePt t="3007" x="2005013" y="3841750"/>
          <p14:tracePt t="3020" x="2005013" y="3832225"/>
          <p14:tracePt t="3024" x="1997075" y="3816350"/>
          <p14:tracePt t="3036" x="1979613" y="3781425"/>
          <p14:tracePt t="3040" x="1971675" y="3773488"/>
          <p14:tracePt t="3052" x="1971675" y="3763963"/>
          <p14:tracePt t="3068" x="1963738" y="3748088"/>
          <p14:tracePt t="3071" x="1963738" y="3738563"/>
          <p14:tracePt t="3084" x="1954213" y="3730625"/>
          <p14:tracePt t="3100" x="1938338" y="3713163"/>
          <p14:tracePt t="3104" x="1938338" y="3705225"/>
          <p14:tracePt t="3556" x="1938338" y="3697288"/>
          <p14:tracePt t="3588" x="1938338" y="3687763"/>
          <p14:tracePt t="3591" x="1938338" y="3679825"/>
          <p14:tracePt t="3604" x="1938338" y="3671888"/>
          <p14:tracePt t="3619" x="1946275" y="3662363"/>
          <p14:tracePt t="3624" x="1954213" y="3654425"/>
          <p14:tracePt t="3636" x="1954213" y="3646488"/>
          <p14:tracePt t="3652" x="1963738" y="3636963"/>
          <p14:tracePt t="3684" x="1971675" y="3629025"/>
          <p14:tracePt t="3700" x="1979613" y="3619500"/>
          <p14:tracePt t="4044" x="1979613" y="3611563"/>
          <p14:tracePt t="4060" x="1971675" y="3603625"/>
          <p14:tracePt t="4064" x="1963738" y="3594100"/>
          <p14:tracePt t="5014" x="1954213" y="3578225"/>
          <p14:tracePt t="5017" x="1954213" y="3568700"/>
          <p14:tracePt t="5030" x="1954213" y="3527425"/>
          <p14:tracePt t="5034" x="1954213" y="3517900"/>
          <p14:tracePt t="5046" x="1954213" y="3492500"/>
          <p14:tracePt t="5050" x="1954213" y="3433763"/>
          <p14:tracePt t="5062" x="1954213" y="3382963"/>
          <p14:tracePt t="5066" x="1954213" y="3355975"/>
          <p14:tracePt t="5078" x="1954213" y="3305175"/>
          <p14:tracePt t="5082" x="1954213" y="3279775"/>
          <p14:tracePt t="5094" x="1928813" y="3228975"/>
          <p14:tracePt t="5098" x="1928813" y="3186113"/>
          <p14:tracePt t="5110" x="1920875" y="3152775"/>
          <p14:tracePt t="5114" x="1920875" y="3094038"/>
          <p14:tracePt t="5126" x="1911350" y="3051175"/>
          <p14:tracePt t="5130" x="1895475" y="3016250"/>
          <p14:tracePt t="5141" x="1895475" y="2965450"/>
          <p14:tracePt t="5146" x="1878013" y="2922588"/>
          <p14:tracePt t="5157" x="1860550" y="2871788"/>
          <p14:tracePt t="5162" x="1852613" y="2846388"/>
          <p14:tracePt t="5174" x="1827213" y="2795588"/>
          <p14:tracePt t="5178" x="1801813" y="2727325"/>
          <p14:tracePt t="5189" x="1776413" y="2676525"/>
          <p14:tracePt t="5194" x="1766888" y="2651125"/>
          <p14:tracePt t="5206" x="1751013" y="2600325"/>
          <p14:tracePt t="5210" x="1741488" y="2541588"/>
          <p14:tracePt t="5222" x="1725613" y="2455863"/>
          <p14:tracePt t="5226" x="1716088" y="2387600"/>
          <p14:tracePt t="5237" x="1700213" y="2328863"/>
          <p14:tracePt t="5241" x="1690688" y="2260600"/>
          <p14:tracePt t="5254" x="1665288" y="2209800"/>
          <p14:tracePt t="5257" x="1657350" y="2174875"/>
          <p14:tracePt t="5270" x="1657350" y="2159000"/>
          <p14:tracePt t="5273" x="1657350" y="2141538"/>
          <p14:tracePt t="5286" x="1657350" y="2124075"/>
          <p14:tracePt t="5290" x="1657350" y="2065338"/>
          <p14:tracePt t="5304" x="1639888" y="1997075"/>
          <p14:tracePt t="5307" x="1631950" y="1954213"/>
          <p14:tracePt t="5320" x="1631950" y="1903413"/>
          <p14:tracePt t="5323" x="1614488" y="1878013"/>
          <p14:tracePt t="5336" x="1614488" y="1827213"/>
          <p14:tracePt t="5340" x="1614488" y="1809750"/>
          <p14:tracePt t="5352" x="1614488" y="1751013"/>
          <p14:tracePt t="5355" x="1606550" y="1716088"/>
          <p14:tracePt t="5368" x="1606550" y="1700213"/>
          <p14:tracePt t="5371" x="1597025" y="1682750"/>
          <p14:tracePt t="5384" x="1597025" y="1657350"/>
          <p14:tracePt t="5388" x="1597025" y="1649413"/>
          <p14:tracePt t="5400" x="1589088" y="1631950"/>
          <p14:tracePt t="5404" x="1589088" y="1622425"/>
          <p14:tracePt t="5416" x="1589088" y="1614488"/>
          <p14:tracePt t="5420" x="1589088" y="1606550"/>
          <p14:tracePt t="5432" x="1581150" y="1589088"/>
          <p14:tracePt t="5436" x="1581150" y="1581150"/>
          <p14:tracePt t="5480" x="1581150" y="1571625"/>
          <p14:tracePt t="5576" x="1571625" y="1546225"/>
          <p14:tracePt t="5579" x="1571625" y="1538288"/>
          <p14:tracePt t="5592" x="1563688" y="1512888"/>
          <p14:tracePt t="5596" x="1563688" y="1504950"/>
          <p14:tracePt t="5608" x="1546225" y="1477963"/>
          <p14:tracePt t="5612" x="1538288" y="1462088"/>
          <p14:tracePt t="5624" x="1530350" y="1436688"/>
          <p14:tracePt t="5628" x="1512888" y="1419225"/>
          <p14:tracePt t="5639" x="1487488" y="1393825"/>
          <p14:tracePt t="5643" x="1470025" y="1376363"/>
          <p14:tracePt t="5655" x="1444625" y="1368425"/>
          <p14:tracePt t="5660" x="1411288" y="1343025"/>
          <p14:tracePt t="5672" x="1376363" y="1333500"/>
          <p14:tracePt t="5675" x="1317625" y="1308100"/>
          <p14:tracePt t="5688" x="1282700" y="1292225"/>
          <p14:tracePt t="5692" x="1249363" y="1282700"/>
          <p14:tracePt t="5704" x="1231900" y="1274763"/>
          <p14:tracePt t="5708" x="1198563" y="1266825"/>
          <p14:tracePt t="5720" x="1181100" y="1249363"/>
          <p14:tracePt t="5723" x="1155700" y="1241425"/>
          <p14:tracePt t="5736" x="1147763" y="1241425"/>
          <p14:tracePt t="5739" x="1122363" y="1231900"/>
          <p14:tracePt t="5752" x="1096963" y="1223963"/>
          <p14:tracePt t="5755" x="1079500" y="1223963"/>
          <p14:tracePt t="5768" x="1062038" y="1216025"/>
          <p14:tracePt t="5771" x="1044575" y="1216025"/>
          <p14:tracePt t="5784" x="1036638" y="1216025"/>
          <p14:tracePt t="5788" x="1011238" y="1216025"/>
          <p14:tracePt t="5800" x="1003300" y="1216025"/>
          <p14:tracePt t="5832" x="985838" y="1206500"/>
          <p14:tracePt t="5836" x="977900" y="1206500"/>
          <p14:tracePt t="5880" x="968375" y="1206500"/>
          <p14:tracePt t="5928" x="942975" y="1198563"/>
          <p14:tracePt t="5932" x="935038" y="1198563"/>
          <p14:tracePt t="5960" x="925513" y="1189038"/>
          <p14:tracePt t="5976" x="909638" y="1189038"/>
          <p14:tracePt t="5980" x="900113" y="1189038"/>
          <p14:tracePt t="5992" x="892175" y="1189038"/>
          <p14:tracePt t="6008" x="874713" y="1189038"/>
          <p14:tracePt t="6012" x="866775" y="1181100"/>
          <p14:tracePt t="6040" x="858838" y="1155700"/>
          <p14:tracePt t="6044" x="858838" y="1147763"/>
          <p14:tracePt t="6056" x="849313" y="1138238"/>
          <p14:tracePt t="6060" x="841375" y="1130300"/>
          <p14:tracePt t="6072" x="823913" y="1112838"/>
          <p14:tracePt t="6075" x="815975" y="1079500"/>
          <p14:tracePt t="6088" x="808038" y="1036638"/>
          <p14:tracePt t="6091" x="808038" y="1019175"/>
          <p14:tracePt t="6104" x="808038" y="1011238"/>
          <p14:tracePt t="6107" x="808038" y="993775"/>
          <p14:tracePt t="6152" x="808038" y="985838"/>
          <p14:tracePt t="6264" x="815975" y="1003300"/>
          <p14:tracePt t="6267" x="823913" y="1011238"/>
          <p14:tracePt t="6280" x="833438" y="1019175"/>
          <p14:tracePt t="6312" x="841375" y="1028700"/>
          <p14:tracePt t="6392" x="849313" y="1028700"/>
          <p14:tracePt t="6408" x="866775" y="1028700"/>
          <p14:tracePt t="6412" x="874713" y="1028700"/>
          <p14:tracePt t="6423" x="884238" y="1028700"/>
          <p14:tracePt t="6768" x="892175" y="1028700"/>
          <p14:tracePt t="7010" x="900113" y="1028700"/>
          <p14:tracePt t="7106" x="909638" y="1028700"/>
          <p14:tracePt t="7234" x="917575" y="1028700"/>
          <p14:tracePt t="7250" x="925513" y="1028700"/>
          <p14:tracePt t="7266" x="935038" y="1028700"/>
          <p14:tracePt t="7298" x="942975" y="1028700"/>
          <p14:tracePt t="7314" x="952500" y="1028700"/>
          <p14:tracePt t="7318" x="960438" y="1028700"/>
          <p14:tracePt t="7394" x="968375" y="1028700"/>
          <p14:tracePt t="7410" x="977900" y="1028700"/>
          <p14:tracePt t="7414" x="985838" y="1028700"/>
          <p14:tracePt t="7426" x="993775" y="1036638"/>
          <p14:tracePt t="7834" x="1003300" y="1036638"/>
          <p14:tracePt t="7945" x="1011238" y="1036638"/>
          <p14:tracePt t="8074" x="1019175" y="1036638"/>
          <p14:tracePt t="8122" x="1028700" y="1028700"/>
          <p14:tracePt t="8170" x="1036638" y="1019175"/>
          <p14:tracePt t="8186" x="1044575" y="1011238"/>
          <p14:tracePt t="8252" x="1054100" y="1011238"/>
          <p14:tracePt t="8364" x="1062038" y="1011238"/>
          <p14:tracePt t="8379" x="1079500" y="1011238"/>
          <p14:tracePt t="8384" x="1087438" y="1011238"/>
          <p14:tracePt t="8396" x="1096963" y="1011238"/>
          <p14:tracePt t="8411" x="1104900" y="1011238"/>
          <p14:tracePt t="8416" x="1112838" y="1011238"/>
          <p14:tracePt t="8427" x="1122363" y="1011238"/>
          <p14:tracePt t="8444" x="1138238" y="1011238"/>
          <p14:tracePt t="8448" x="1147763" y="1019175"/>
          <p14:tracePt t="8460" x="1173163" y="1019175"/>
          <p14:tracePt t="8463" x="1181100" y="1028700"/>
          <p14:tracePt t="8480" x="1189038" y="1028700"/>
          <p14:tracePt t="8508" x="1198563" y="1036638"/>
          <p14:tracePt t="8540" x="1206500" y="1036638"/>
          <p14:tracePt t="8588" x="1216025" y="1036638"/>
          <p14:tracePt t="8604" x="1223963" y="1044575"/>
          <p14:tracePt t="8636" x="1231900" y="1054100"/>
          <p14:tracePt t="8700" x="1241425" y="1054100"/>
          <p14:tracePt t="8716" x="1266825" y="1062038"/>
          <p14:tracePt t="8720" x="1274763" y="1062038"/>
          <p14:tracePt t="8732" x="1292225" y="1069975"/>
          <p14:tracePt t="8736" x="1300163" y="1069975"/>
          <p14:tracePt t="8748" x="1308100" y="1079500"/>
          <p14:tracePt t="8752" x="1325563" y="1079500"/>
          <p14:tracePt t="8763" x="1343025" y="1079500"/>
          <p14:tracePt t="8768" x="1368425" y="1087438"/>
          <p14:tracePt t="8780" x="1376363" y="1087438"/>
          <p14:tracePt t="8784" x="1393825" y="1096963"/>
          <p14:tracePt t="8796" x="1411288" y="1096963"/>
          <p14:tracePt t="8800" x="1419225" y="1096963"/>
          <p14:tracePt t="8811" x="1444625" y="1096963"/>
          <p14:tracePt t="8816" x="1470025" y="1112838"/>
          <p14:tracePt t="8827" x="1487488" y="1112838"/>
          <p14:tracePt t="8832" x="1504950" y="1112838"/>
          <p14:tracePt t="8860" x="1512888" y="1112838"/>
          <p14:tracePt t="8876" x="1530350" y="1112838"/>
          <p14:tracePt t="8881" x="1538288" y="1112838"/>
          <p14:tracePt t="8908" x="1563688" y="1112838"/>
          <p14:tracePt t="8912" x="1571625" y="1112838"/>
          <p14:tracePt t="8924" x="1589088" y="1087438"/>
          <p14:tracePt t="8927" x="1597025" y="1079500"/>
          <p14:tracePt t="8940" x="1606550" y="1069975"/>
          <p14:tracePt t="8957" x="1622425" y="1054100"/>
          <p14:tracePt t="8960" x="1631950" y="1044575"/>
          <p14:tracePt t="8972" x="1639888" y="1036638"/>
          <p14:tracePt t="9020" x="1649413" y="1036638"/>
          <p14:tracePt t="9036" x="1657350" y="1036638"/>
          <p14:tracePt t="9116" x="1665288" y="1036638"/>
          <p14:tracePt t="9132" x="1674813" y="1054100"/>
          <p14:tracePt t="9135" x="1674813" y="1062038"/>
          <p14:tracePt t="9147" x="1674813" y="1096963"/>
          <p14:tracePt t="9152" x="1674813" y="1112838"/>
          <p14:tracePt t="9164" x="1674813" y="1147763"/>
          <p14:tracePt t="9168" x="1674813" y="1163638"/>
          <p14:tracePt t="9180" x="1674813" y="1181100"/>
          <p14:tracePt t="9184" x="1674813" y="1198563"/>
          <p14:tracePt t="9195" x="1674813" y="1231900"/>
          <p14:tracePt t="9200" x="1674813" y="1241425"/>
          <p14:tracePt t="9211" x="1674813" y="1257300"/>
          <p14:tracePt t="9216" x="1674813" y="1274763"/>
          <p14:tracePt t="9227" x="1674813" y="1282700"/>
          <p14:tracePt t="9259" x="1674813" y="1292225"/>
          <p14:tracePt t="9275" x="1665288" y="1317625"/>
          <p14:tracePt t="9279" x="1665288" y="1325563"/>
          <p14:tracePt t="9292" x="1657350" y="1333500"/>
          <p14:tracePt t="9308" x="1649413" y="1343025"/>
          <p14:tracePt t="9311" x="1649413" y="1350963"/>
          <p14:tracePt t="9324" x="1639888" y="1360488"/>
          <p14:tracePt t="9340" x="1631950" y="1368425"/>
          <p14:tracePt t="9356" x="1631950" y="1376363"/>
          <p14:tracePt t="9388" x="1622425" y="1385888"/>
          <p14:tracePt t="9392" x="1606550" y="1401763"/>
          <p14:tracePt t="9404" x="1597025" y="1411288"/>
          <p14:tracePt t="9420" x="1589088" y="1427163"/>
          <p14:tracePt t="9424" x="1581150" y="1436688"/>
          <p14:tracePt t="9436" x="1571625" y="1452563"/>
          <p14:tracePt t="9440" x="1563688" y="1462088"/>
          <p14:tracePt t="9532" x="1555750" y="1470025"/>
          <p14:tracePt t="9564" x="1546225" y="1477963"/>
          <p14:tracePt t="9612" x="1538288" y="1477963"/>
          <p14:tracePt t="9616" x="1504950" y="1477963"/>
          <p14:tracePt t="9627" x="1477963" y="1477963"/>
          <p14:tracePt t="9631" x="1444625" y="1477963"/>
          <p14:tracePt t="9644" x="1419225" y="1477963"/>
          <p14:tracePt t="9648" x="1401763" y="1470025"/>
          <p14:tracePt t="9660" x="1393825" y="1470025"/>
          <p14:tracePt t="9664" x="1385888" y="1470025"/>
          <p14:tracePt t="9676" x="1376363" y="1470025"/>
          <p14:tracePt t="9680" x="1368425" y="1470025"/>
          <p14:tracePt t="9708" x="1360488" y="1470025"/>
          <p14:tracePt t="9726" x="1350963" y="1462088"/>
          <p14:tracePt t="9758" x="1343025" y="1436688"/>
          <p14:tracePt t="9761" x="1343025" y="1427163"/>
          <p14:tracePt t="9806" x="1333500" y="1419225"/>
          <p14:tracePt t="9822" x="1333500" y="1411288"/>
          <p14:tracePt t="9854" x="1333500" y="1401763"/>
          <p14:tracePt t="9870" x="1325563" y="1393825"/>
          <p14:tracePt t="10150" x="1325563" y="1385888"/>
          <p14:tracePt t="10153" x="1333500" y="1385888"/>
          <p14:tracePt t="10165" x="1343025" y="1385888"/>
          <p14:tracePt t="10170" x="1368425" y="1376363"/>
          <p14:tracePt t="10182" x="1393825" y="1376363"/>
          <p14:tracePt t="10186" x="1401763" y="1376363"/>
          <p14:tracePt t="10214" x="1411288" y="1376363"/>
          <p14:tracePt t="10218" x="1419225" y="1376363"/>
          <p14:tracePt t="10229" x="1436688" y="1368425"/>
          <p14:tracePt t="10234" x="1444625" y="1368425"/>
          <p14:tracePt t="10245" x="1462088" y="1350963"/>
          <p14:tracePt t="10250" x="1470025" y="1343025"/>
          <p14:tracePt t="10261" x="1477963" y="1333500"/>
          <p14:tracePt t="10265" x="1487488" y="1333500"/>
          <p14:tracePt t="10278" x="1495425" y="1325563"/>
          <p14:tracePt t="10294" x="1504950" y="1317625"/>
          <p14:tracePt t="10598" x="1487488" y="1325563"/>
          <p14:tracePt t="10601" x="1477963" y="1325563"/>
          <p14:tracePt t="10630" x="1470025" y="1333500"/>
          <p14:tracePt t="10634" x="1462088" y="1333500"/>
          <p14:tracePt t="10645" x="1452563" y="1343025"/>
          <p14:tracePt t="10662" x="1436688" y="1343025"/>
          <p14:tracePt t="10666" x="1427163" y="1350963"/>
          <p14:tracePt t="10677" x="1411288" y="1360488"/>
          <p14:tracePt t="10682" x="1401763" y="1360488"/>
          <p14:tracePt t="10710" x="1393825" y="1360488"/>
          <p14:tracePt t="10790" x="1385888" y="1360488"/>
          <p14:tracePt t="10950" x="1376363" y="1360488"/>
          <p14:tracePt t="13830" x="1368425" y="1360488"/>
          <p14:tracePt t="13846" x="1360488" y="1360488"/>
          <p14:tracePt t="13849" x="1350963" y="1350963"/>
          <p14:tracePt t="13862" x="1343025" y="1343025"/>
          <p14:tracePt t="13910" x="1333500" y="1333500"/>
          <p14:tracePt t="13942" x="1333500" y="1325563"/>
          <p14:tracePt t="13958" x="1333500" y="1317625"/>
          <p14:tracePt t="13962" x="1333500" y="1308100"/>
          <p14:tracePt t="13974" x="1333500" y="1300163"/>
          <p14:tracePt t="13990" x="1325563" y="1292225"/>
          <p14:tracePt t="14186" x="1333500" y="1292225"/>
          <p14:tracePt t="14230" x="1343025" y="1292225"/>
          <p14:tracePt t="14262" x="1350963" y="1292225"/>
          <p14:tracePt t="14278" x="1360488" y="1292225"/>
          <p14:tracePt t="14294" x="1368425" y="1292225"/>
          <p14:tracePt t="14838" x="1385888" y="1300163"/>
          <p14:tracePt t="14841" x="1393825" y="1300163"/>
          <p14:tracePt t="14853" x="1401763" y="1308100"/>
          <p14:tracePt t="14870" x="1411288" y="1317625"/>
          <p14:tracePt t="14886" x="1419225" y="1325563"/>
          <p14:tracePt t="14918" x="1419225" y="1333500"/>
          <p14:tracePt t="14934" x="1419225" y="1350963"/>
          <p14:tracePt t="14938" x="1419225" y="1360488"/>
          <p14:tracePt t="16586" x="1427163" y="1350963"/>
          <p14:tracePt t="16601" x="1436688" y="1350963"/>
          <p14:tracePt t="16617" x="1462088" y="1360488"/>
          <p14:tracePt t="16622" x="1495425" y="1360488"/>
          <p14:tracePt t="16633" x="1512888" y="1360488"/>
          <p14:tracePt t="16637" x="1530350" y="1368425"/>
          <p14:tracePt t="16650" x="1555750" y="1376363"/>
          <p14:tracePt t="16654" x="1589088" y="1376363"/>
          <p14:tracePt t="16666" x="1606550" y="1376363"/>
          <p14:tracePt t="16669" x="1614488" y="1376363"/>
          <p14:tracePt t="16682" x="1631950" y="1385888"/>
          <p14:tracePt t="16685" x="1649413" y="1393825"/>
          <p14:tracePt t="16698" x="1674813" y="1393825"/>
          <p14:tracePt t="16702" x="1682750" y="1401763"/>
          <p14:tracePt t="16714" x="1700213" y="1401763"/>
          <p14:tracePt t="16717" x="1716088" y="1401763"/>
          <p14:tracePt t="16730" x="1725613" y="1401763"/>
          <p14:tracePt t="16746" x="1733550" y="1401763"/>
          <p14:tracePt t="16825" x="1741488" y="1401763"/>
          <p14:tracePt t="16842" x="1751013" y="1401763"/>
          <p14:tracePt t="16858" x="1758950" y="1401763"/>
          <p14:tracePt t="16862" x="1758950" y="1393825"/>
          <p14:tracePt t="16906" x="1758950" y="1385888"/>
          <p14:tracePt t="16953" x="1758950" y="1376363"/>
          <p14:tracePt t="16986" x="1758950" y="1368425"/>
          <p14:tracePt t="17002" x="1741488" y="1360488"/>
          <p14:tracePt t="17006" x="1725613" y="1360488"/>
          <p14:tracePt t="17018" x="1674813" y="1360488"/>
          <p14:tracePt t="17022" x="1631950" y="1350963"/>
          <p14:tracePt t="17034" x="1614488" y="1350963"/>
          <p14:tracePt t="17037" x="1555750" y="1333500"/>
          <p14:tracePt t="17050" x="1546225" y="1325563"/>
          <p14:tracePt t="17053" x="1504950" y="1325563"/>
          <p14:tracePt t="17066" x="1462088" y="1325563"/>
          <p14:tracePt t="17070" x="1427163" y="1317625"/>
          <p14:tracePt t="17082" x="1401763" y="1308100"/>
          <p14:tracePt t="17086" x="1393825" y="1308100"/>
          <p14:tracePt t="17098" x="1368425" y="1300163"/>
          <p14:tracePt t="17102" x="1350963" y="1300163"/>
          <p14:tracePt t="17114" x="1343025" y="1300163"/>
          <p14:tracePt t="17130" x="1333500" y="1300163"/>
          <p14:tracePt t="17242" x="1325563" y="1292225"/>
          <p14:tracePt t="17321" x="1333500" y="1292225"/>
          <p14:tracePt t="17325" x="1350963" y="1292225"/>
          <p14:tracePt t="17338" x="1385888" y="1292225"/>
          <p14:tracePt t="17342" x="1444625" y="1292225"/>
          <p14:tracePt t="17353" x="1477963" y="1300163"/>
          <p14:tracePt t="17358" x="1495425" y="1300163"/>
          <p14:tracePt t="17369" x="1530350" y="1300163"/>
          <p14:tracePt t="17374" x="1538288" y="1300163"/>
          <p14:tracePt t="17385" x="1563688" y="1300163"/>
          <p14:tracePt t="17390" x="1571625" y="1300163"/>
          <p14:tracePt t="17401" x="1589088" y="1300163"/>
          <p14:tracePt t="17406" x="1597025" y="1300163"/>
          <p14:tracePt t="17418" x="1606550" y="1292225"/>
          <p14:tracePt t="17434" x="1631950" y="1274763"/>
          <p14:tracePt t="17437" x="1631950" y="1266825"/>
          <p14:tracePt t="17450" x="1639888" y="1257300"/>
          <p14:tracePt t="17453" x="1649413" y="1249363"/>
          <p14:tracePt t="17466" x="1657350" y="1241425"/>
          <p14:tracePt t="17562" x="1665288" y="1231900"/>
          <p14:tracePt t="17594" x="1665288" y="1223963"/>
          <p14:tracePt t="17642" x="1665288" y="1216025"/>
          <p14:tracePt t="17658" x="1674813" y="1206500"/>
          <p14:tracePt t="19166" x="1682750" y="1206500"/>
          <p14:tracePt t="20367" x="1690688" y="1206500"/>
          <p14:tracePt t="20416" x="1708150" y="1189038"/>
          <p14:tracePt t="20419" x="1708150" y="1181100"/>
          <p14:tracePt t="20432" x="1716088" y="1173163"/>
          <p14:tracePt t="20448" x="1725613" y="1163638"/>
          <p14:tracePt t="20480" x="1733550" y="1155700"/>
          <p14:tracePt t="20792" x="1751013" y="1173163"/>
          <p14:tracePt t="20795" x="1758950" y="1181100"/>
          <p14:tracePt t="20807" x="1758950" y="1189038"/>
          <p14:tracePt t="20812" x="1758950" y="1198563"/>
          <p14:tracePt t="20823" x="1766888" y="1206500"/>
          <p14:tracePt t="20857" x="1766888" y="1216025"/>
          <p14:tracePt t="20890" x="1766888" y="1223963"/>
          <p14:tracePt t="20922" x="1766888" y="1231900"/>
          <p14:tracePt t="20938" x="1766888" y="1241425"/>
          <p14:tracePt t="20942" x="1766888" y="1249363"/>
          <p14:tracePt t="20970" x="1766888" y="1257300"/>
          <p14:tracePt t="21065" x="1766888" y="1266825"/>
          <p14:tracePt t="21082" x="1766888" y="1274763"/>
          <p14:tracePt t="21162" x="1758950" y="1282700"/>
          <p14:tracePt t="21273" x="1751013" y="1282700"/>
          <p14:tracePt t="21354" x="1741488" y="1282700"/>
          <p14:tracePt t="21370" x="1733550" y="1282700"/>
          <p14:tracePt t="21373" x="1725613" y="1282700"/>
          <p14:tracePt t="21386" x="1716088" y="1282700"/>
          <p14:tracePt t="21402" x="1708150" y="1282700"/>
          <p14:tracePt t="21434" x="1700213" y="1282700"/>
          <p14:tracePt t="21450" x="1690688" y="1292225"/>
          <p14:tracePt t="21513" x="1674813" y="1300163"/>
          <p14:tracePt t="21517" x="1665288" y="1300163"/>
          <p14:tracePt t="21530" x="1657350" y="1308100"/>
          <p14:tracePt t="21562" x="1649413" y="1308100"/>
          <p14:tracePt t="22499" x="1657350" y="1308100"/>
          <p14:tracePt t="22548" x="1665288" y="1308100"/>
          <p14:tracePt t="22772" x="1674813" y="1308100"/>
          <p14:tracePt t="22803" x="1682750" y="1308100"/>
          <p14:tracePt t="23284" x="1657350" y="1308100"/>
          <p14:tracePt t="23287" x="1649413" y="1308100"/>
          <p14:tracePt t="23300" x="1614488" y="1308100"/>
          <p14:tracePt t="23304" x="1581150" y="1308100"/>
          <p14:tracePt t="23316" x="1538288" y="1308100"/>
          <p14:tracePt t="23320" x="1462088" y="1308100"/>
          <p14:tracePt t="23332" x="1376363" y="1308100"/>
          <p14:tracePt t="23335" x="1282700" y="1308100"/>
          <p14:tracePt t="23348" x="1198563" y="1308100"/>
          <p14:tracePt t="23351" x="1138238" y="1308100"/>
          <p14:tracePt t="23363" x="1079500" y="1308100"/>
          <p14:tracePt t="23368" x="1028700" y="1308100"/>
          <p14:tracePt t="23379" x="1011238" y="1308100"/>
          <p14:tracePt t="23384" x="977900" y="1308100"/>
          <p14:tracePt t="23396" x="952500" y="1308100"/>
          <p14:tracePt t="23400" x="925513" y="1308100"/>
          <p14:tracePt t="23411" x="917575" y="1308100"/>
          <p14:tracePt t="23416" x="892175" y="1308100"/>
          <p14:tracePt t="23427" x="874713" y="1308100"/>
          <p14:tracePt t="23432" x="866775" y="1308100"/>
          <p14:tracePt t="23443" x="858838" y="1308100"/>
          <p14:tracePt t="23448" x="823913" y="1308100"/>
          <p14:tracePt t="23459" x="808038" y="1325563"/>
          <p14:tracePt t="23464" x="798513" y="1325563"/>
          <p14:tracePt t="23476" x="790575" y="1325563"/>
          <p14:tracePt t="23492" x="781050" y="1325563"/>
          <p14:tracePt t="23508" x="773113" y="1325563"/>
          <p14:tracePt t="23524" x="755650" y="1325563"/>
          <p14:tracePt t="23527" x="739775" y="1325563"/>
          <p14:tracePt t="23540" x="704850" y="1317625"/>
          <p14:tracePt t="23543" x="671513" y="1317625"/>
          <p14:tracePt t="23558" x="654050" y="1317625"/>
          <p14:tracePt t="23561" x="646113" y="1308100"/>
          <p14:tracePt t="23606" x="636588" y="1308100"/>
          <p14:tracePt t="23653" x="628650" y="1300163"/>
          <p14:tracePt t="23670" x="628650" y="1282700"/>
          <p14:tracePt t="23674" x="628650" y="1274763"/>
          <p14:tracePt t="23686" x="636588" y="1249363"/>
          <p14:tracePt t="23690" x="646113" y="1223963"/>
          <p14:tracePt t="23702" x="671513" y="1206500"/>
          <p14:tracePt t="23705" x="679450" y="1181100"/>
          <p14:tracePt t="23718" x="688975" y="1181100"/>
          <p14:tracePt t="23722" x="696913" y="1173163"/>
          <p14:tracePt t="23734" x="714375" y="1155700"/>
          <p14:tracePt t="23737" x="722313" y="1155700"/>
          <p14:tracePt t="23750" x="747713" y="1147763"/>
          <p14:tracePt t="23753" x="765175" y="1147763"/>
          <p14:tracePt t="23766" x="781050" y="1147763"/>
          <p14:tracePt t="23770" x="790575" y="1138238"/>
          <p14:tracePt t="23782" x="808038" y="1130300"/>
          <p14:tracePt t="23785" x="815975" y="1130300"/>
          <p14:tracePt t="23798" x="833438" y="1130300"/>
          <p14:tracePt t="23801" x="841375" y="1130300"/>
          <p14:tracePt t="23830" x="849313" y="1122363"/>
          <p14:tracePt t="23926" x="858838" y="1122363"/>
          <p14:tracePt t="23957" x="866775" y="1122363"/>
          <p14:tracePt t="23974" x="874713" y="1122363"/>
          <p14:tracePt t="23990" x="909638" y="1122363"/>
          <p14:tracePt t="23994" x="925513" y="1122363"/>
          <p14:tracePt t="24006" x="960438" y="1130300"/>
          <p14:tracePt t="24009" x="1019175" y="1138238"/>
          <p14:tracePt t="24022" x="1036638" y="1138238"/>
          <p14:tracePt t="24025" x="1069975" y="1138238"/>
          <p14:tracePt t="24038" x="1104900" y="1138238"/>
          <p14:tracePt t="24041" x="1147763" y="1138238"/>
          <p14:tracePt t="24054" x="1163638" y="1138238"/>
          <p14:tracePt t="24058" x="1173163" y="1138238"/>
          <p14:tracePt t="24070" x="1189038" y="1138238"/>
          <p14:tracePt t="24074" x="1198563" y="1138238"/>
          <p14:tracePt t="24086" x="1216025" y="1138238"/>
          <p14:tracePt t="24089" x="1241425" y="1138238"/>
          <p14:tracePt t="24102" x="1257300" y="1138238"/>
          <p14:tracePt t="24105" x="1266825" y="1130300"/>
          <p14:tracePt t="24118" x="1282700" y="1130300"/>
          <p14:tracePt t="24122" x="1325563" y="1112838"/>
          <p14:tracePt t="24134" x="1360488" y="1104900"/>
          <p14:tracePt t="24137" x="1368425" y="1104900"/>
          <p14:tracePt t="24150" x="1385888" y="1096963"/>
          <p14:tracePt t="24154" x="1411288" y="1096963"/>
          <p14:tracePt t="24166" x="1436688" y="1096963"/>
          <p14:tracePt t="24169" x="1462088" y="1096963"/>
          <p14:tracePt t="24182" x="1470025" y="1096963"/>
          <p14:tracePt t="24185" x="1495425" y="1096963"/>
          <p14:tracePt t="24197" x="1530350" y="1096963"/>
          <p14:tracePt t="24202" x="1546225" y="1096963"/>
          <p14:tracePt t="24214" x="1563688" y="1096963"/>
          <p14:tracePt t="24218" x="1581150" y="1096963"/>
          <p14:tracePt t="24230" x="1606550" y="1096963"/>
          <p14:tracePt t="24233" x="1614488" y="1096963"/>
          <p14:tracePt t="24245" x="1622425" y="1096963"/>
          <p14:tracePt t="24250" x="1631950" y="1096963"/>
          <p14:tracePt t="24261" x="1639888" y="1096963"/>
          <p14:tracePt t="24266" x="1665288" y="1096963"/>
          <p14:tracePt t="24278" x="1674813" y="1096963"/>
          <p14:tracePt t="24282" x="1682750" y="1096963"/>
          <p14:tracePt t="24293" x="1690688" y="1096963"/>
          <p14:tracePt t="24297" x="1708150" y="1096963"/>
          <p14:tracePt t="24309" x="1716088" y="1096963"/>
          <p14:tracePt t="24314" x="1758950" y="1096963"/>
          <p14:tracePt t="24325" x="1801813" y="1096963"/>
          <p14:tracePt t="24329" x="1835150" y="1096963"/>
          <p14:tracePt t="24341" x="1895475" y="1096963"/>
          <p14:tracePt t="24345" x="1928813" y="1096963"/>
          <p14:tracePt t="24358" x="1971675" y="1112838"/>
          <p14:tracePt t="24361" x="2039938" y="1122363"/>
          <p14:tracePt t="24374" x="2116138" y="1122363"/>
          <p14:tracePt t="24378" x="2184400" y="1138238"/>
          <p14:tracePt t="24390" x="2260600" y="1147763"/>
          <p14:tracePt t="24393" x="2328863" y="1163638"/>
          <p14:tracePt t="24405" x="2413000" y="1173163"/>
          <p14:tracePt t="24409" x="2473325" y="1189038"/>
          <p14:tracePt t="24422" x="2557463" y="1206500"/>
          <p14:tracePt t="24425" x="2608263" y="1216025"/>
          <p14:tracePt t="24438" x="2651125" y="1241425"/>
          <p14:tracePt t="24441" x="2701925" y="1249363"/>
          <p14:tracePt t="24454" x="2762250" y="1266825"/>
          <p14:tracePt t="24458" x="2830513" y="1274763"/>
          <p14:tracePt t="24470" x="2897188" y="1292225"/>
          <p14:tracePt t="24473" x="2974975" y="1300163"/>
          <p14:tracePt t="24486" x="3059113" y="1317625"/>
          <p14:tracePt t="24489" x="3144838" y="1333500"/>
          <p14:tracePt t="24502" x="3228975" y="1343025"/>
          <p14:tracePt t="24505" x="3314700" y="1360488"/>
          <p14:tracePt t="24518" x="3416300" y="1376363"/>
          <p14:tracePt t="24521" x="3475038" y="1385888"/>
          <p14:tracePt t="24534" x="3560763" y="1419225"/>
          <p14:tracePt t="24537" x="3629025" y="1427163"/>
          <p14:tracePt t="24550" x="3697288" y="1444625"/>
          <p14:tracePt t="24553" x="3738563" y="1470025"/>
          <p14:tracePt t="24566" x="3806825" y="1477963"/>
          <p14:tracePt t="24569" x="3824288" y="1487488"/>
          <p14:tracePt t="24582" x="3875088" y="1504950"/>
          <p14:tracePt t="24585" x="3892550" y="1512888"/>
          <p14:tracePt t="24598" x="3917950" y="1520825"/>
          <p14:tracePt t="24602" x="3925888" y="1530350"/>
          <p14:tracePt t="24614" x="3935413" y="1530350"/>
          <p14:tracePt t="24630" x="3943350" y="1538288"/>
          <p14:tracePt t="24950" x="3951288" y="1546225"/>
          <p14:tracePt t="25063" x="3943350" y="1546225"/>
          <p14:tracePt t="25067" x="3908425" y="1546225"/>
          <p14:tracePt t="25079" x="3892550" y="1546225"/>
          <p14:tracePt t="25084" x="3883025" y="1546225"/>
          <p14:tracePt t="25095" x="3875088" y="1538288"/>
          <p14:tracePt t="25100" x="3832225" y="1538288"/>
          <p14:tracePt t="25111" x="3816350" y="1538288"/>
          <p14:tracePt t="25116" x="3773488" y="1538288"/>
          <p14:tracePt t="25127" x="3730625" y="1538288"/>
          <p14:tracePt t="25131" x="3697288" y="1538288"/>
          <p14:tracePt t="25143" x="3636963" y="1538288"/>
          <p14:tracePt t="25148" x="3578225" y="1538288"/>
          <p14:tracePt t="25159" x="3509963" y="1520825"/>
          <p14:tracePt t="25163" x="3441700" y="1512888"/>
          <p14:tracePt t="25176" x="3382963" y="1512888"/>
          <p14:tracePt t="25179" x="3305175" y="1512888"/>
          <p14:tracePt t="25192" x="3221038" y="1495425"/>
          <p14:tracePt t="25195" x="3160713" y="1495425"/>
          <p14:tracePt t="25208" x="3094038" y="1487488"/>
          <p14:tracePt t="25211" x="3008313" y="1470025"/>
          <p14:tracePt t="25224" x="2949575" y="1470025"/>
          <p14:tracePt t="25227" x="2881313" y="1452563"/>
          <p14:tracePt t="25240" x="2820988" y="1444625"/>
          <p14:tracePt t="25243" x="2770188" y="1436688"/>
          <p14:tracePt t="25256" x="2744788" y="1419225"/>
          <p14:tracePt t="25259" x="2711450" y="1411288"/>
          <p14:tracePt t="25272" x="2676525" y="1401763"/>
          <p14:tracePt t="25275" x="2660650" y="1393825"/>
          <p14:tracePt t="25288" x="2651125" y="1393825"/>
          <p14:tracePt t="25291" x="2625725" y="1393825"/>
          <p14:tracePt t="25304" x="2617788" y="1385888"/>
          <p14:tracePt t="25308" x="2600325" y="1385888"/>
          <p14:tracePt t="25320" x="2582863" y="1368425"/>
          <p14:tracePt t="25323" x="2574925" y="1368425"/>
          <p14:tracePt t="25336" x="2566988" y="1368425"/>
          <p14:tracePt t="25339" x="2557463" y="1368425"/>
          <p14:tracePt t="25352" x="2549525" y="1368425"/>
          <p14:tracePt t="25447" x="2541588" y="1368425"/>
          <p14:tracePt t="25495" x="2532063" y="1368425"/>
          <p14:tracePt t="25511" x="2524125" y="1368425"/>
          <p14:tracePt t="25528" x="2516188" y="1368425"/>
          <p14:tracePt t="25544" x="2506663" y="1368425"/>
          <p14:tracePt t="25547" x="2489200" y="1368425"/>
          <p14:tracePt t="25560" x="2481263" y="1376363"/>
          <p14:tracePt t="25563" x="2463800" y="1376363"/>
          <p14:tracePt t="25576" x="2430463" y="1393825"/>
          <p14:tracePt t="25579" x="2405063" y="1401763"/>
          <p14:tracePt t="25592" x="2387600" y="1411288"/>
          <p14:tracePt t="25595" x="2371725" y="1419225"/>
          <p14:tracePt t="25608" x="2319338" y="1436688"/>
          <p14:tracePt t="25611" x="2286000" y="1452563"/>
          <p14:tracePt t="25624" x="2260600" y="1462088"/>
          <p14:tracePt t="25627" x="2235200" y="1477963"/>
          <p14:tracePt t="25640" x="2200275" y="1495425"/>
          <p14:tracePt t="25643" x="2166938" y="1520825"/>
          <p14:tracePt t="25656" x="2159000" y="1520825"/>
          <p14:tracePt t="25659" x="2141538" y="1530350"/>
          <p14:tracePt t="25672" x="2133600" y="1538288"/>
          <p14:tracePt t="25676" x="2124075" y="1546225"/>
          <p14:tracePt t="25688" x="2116138" y="1546225"/>
          <p14:tracePt t="25767" x="2108200" y="1555750"/>
          <p14:tracePt t="25848" x="2098675" y="1563688"/>
          <p14:tracePt t="25863" x="2098675" y="1571625"/>
          <p14:tracePt t="25879" x="2098675" y="1581150"/>
          <p14:tracePt t="26103" x="2098675" y="1571625"/>
          <p14:tracePt t="26120" x="2098675" y="1563688"/>
          <p14:tracePt t="26136" x="2098675" y="1555750"/>
          <p14:tracePt t="26152" x="2098675" y="1546225"/>
          <p14:tracePt t="26168" x="2098675" y="1538288"/>
          <p14:tracePt t="26184" x="2098675" y="1530350"/>
          <p14:tracePt t="26360" x="2098675" y="1520825"/>
          <p14:tracePt t="26376" x="2116138" y="1530350"/>
          <p14:tracePt t="26379" x="2116138" y="1538288"/>
          <p14:tracePt t="26392" x="2124075" y="1546225"/>
          <p14:tracePt t="26395" x="2124075" y="1563688"/>
          <p14:tracePt t="26408" x="2149475" y="1589088"/>
          <p14:tracePt t="26411" x="2159000" y="1606550"/>
          <p14:tracePt t="26424" x="2159000" y="1639888"/>
          <p14:tracePt t="26427" x="2166938" y="1674813"/>
          <p14:tracePt t="26440" x="2166938" y="1682750"/>
          <p14:tracePt t="26443" x="2166938" y="1700213"/>
          <p14:tracePt t="26456" x="2166938" y="1716088"/>
          <p14:tracePt t="26459" x="2166938" y="1751013"/>
          <p14:tracePt t="26472" x="2166938" y="1784350"/>
          <p14:tracePt t="26476" x="2166938" y="1809750"/>
          <p14:tracePt t="26487" x="2166938" y="1819275"/>
          <p14:tracePt t="26492" x="2166938" y="1835150"/>
          <p14:tracePt t="26506" x="2166938" y="1844675"/>
          <p14:tracePt t="26509" x="2184400" y="1885950"/>
          <p14:tracePt t="26522" x="2184400" y="1895475"/>
          <p14:tracePt t="26570" x="2192338" y="1928813"/>
          <p14:tracePt t="26574" x="2192338" y="1938338"/>
          <p14:tracePt t="26602" x="2192338" y="1946275"/>
          <p14:tracePt t="26606" x="2192338" y="1954213"/>
          <p14:tracePt t="26618" x="2192338" y="1963738"/>
          <p14:tracePt t="26633" x="2192338" y="1989138"/>
          <p14:tracePt t="26637" x="2192338" y="2005013"/>
          <p14:tracePt t="26650" x="2200275" y="2014538"/>
          <p14:tracePt t="26654" x="2200275" y="2030413"/>
          <p14:tracePt t="26665" x="2200275" y="2039938"/>
          <p14:tracePt t="26670" x="2200275" y="2073275"/>
          <p14:tracePt t="26682" x="2209800" y="2082800"/>
          <p14:tracePt t="26686" x="2209800" y="2098675"/>
          <p14:tracePt t="26697" x="2217738" y="2133600"/>
          <p14:tracePt t="26702" x="2217738" y="2141538"/>
          <p14:tracePt t="26713" x="2217738" y="2159000"/>
          <p14:tracePt t="26718" x="2227263" y="2192338"/>
          <p14:tracePt t="26730" x="2235200" y="2209800"/>
          <p14:tracePt t="26733" x="2243138" y="2217738"/>
          <p14:tracePt t="26745" x="2243138" y="2235200"/>
          <p14:tracePt t="26750" x="2243138" y="2243138"/>
          <p14:tracePt t="26761" x="2268538" y="2260600"/>
          <p14:tracePt t="26765" x="2268538" y="2268538"/>
          <p14:tracePt t="26778" x="2268538" y="2286000"/>
          <p14:tracePt t="26781" x="2278063" y="2293938"/>
          <p14:tracePt t="26794" x="2278063" y="2311400"/>
          <p14:tracePt t="26797" x="2278063" y="2319338"/>
          <p14:tracePt t="26810" x="2278063" y="2344738"/>
          <p14:tracePt t="26813" x="2278063" y="2354263"/>
          <p14:tracePt t="26826" x="2286000" y="2371725"/>
          <p14:tracePt t="26829" x="2286000" y="2379663"/>
          <p14:tracePt t="26842" x="2286000" y="2387600"/>
          <p14:tracePt t="26845" x="2286000" y="2405063"/>
          <p14:tracePt t="26858" x="2286000" y="2413000"/>
          <p14:tracePt t="26861" x="2293938" y="2430463"/>
          <p14:tracePt t="26874" x="2293938" y="2463800"/>
          <p14:tracePt t="26878" x="2293938" y="2498725"/>
          <p14:tracePt t="26890" x="2303463" y="2524125"/>
          <p14:tracePt t="26893" x="2303463" y="2557463"/>
          <p14:tracePt t="26906" x="2303463" y="2574925"/>
          <p14:tracePt t="26909" x="2303463" y="2625725"/>
          <p14:tracePt t="26922" x="2303463" y="2633663"/>
          <p14:tracePt t="26925" x="2311400" y="2668588"/>
          <p14:tracePt t="26938" x="2311400" y="2693988"/>
          <p14:tracePt t="26952" x="2311400" y="2719388"/>
          <p14:tracePt t="26953" x="2311400" y="2752725"/>
          <p14:tracePt t="26957" x="2311400" y="2770188"/>
          <p14:tracePt t="26970" x="2311400" y="2795588"/>
          <p14:tracePt t="26974" x="2311400" y="2805113"/>
          <p14:tracePt t="26986" x="2311400" y="2820988"/>
          <p14:tracePt t="26989" x="2311400" y="2830513"/>
          <p14:tracePt t="27002" x="2311400" y="2838450"/>
          <p14:tracePt t="27017" x="2311400" y="2846388"/>
          <p14:tracePt t="27022" x="2319338" y="2855913"/>
          <p14:tracePt t="27506" x="2319338" y="2838450"/>
          <p14:tracePt t="27509" x="2319338" y="2830513"/>
          <p14:tracePt t="27522" x="2319338" y="2778125"/>
          <p14:tracePt t="27525" x="2319338" y="2752725"/>
          <p14:tracePt t="27538" x="2311400" y="2701925"/>
          <p14:tracePt t="27542" x="2311400" y="2660650"/>
          <p14:tracePt t="27554" x="2311400" y="2600325"/>
          <p14:tracePt t="27557" x="2311400" y="2557463"/>
          <p14:tracePt t="27570" x="2311400" y="2498725"/>
          <p14:tracePt t="27573" x="2311400" y="2463800"/>
          <p14:tracePt t="27586" x="2311400" y="2430463"/>
          <p14:tracePt t="27589" x="2311400" y="2397125"/>
          <p14:tracePt t="27602" x="2293938" y="2354263"/>
          <p14:tracePt t="27605" x="2286000" y="2286000"/>
          <p14:tracePt t="27618" x="2286000" y="2243138"/>
          <p14:tracePt t="27621" x="2286000" y="2200275"/>
          <p14:tracePt t="27634" x="2286000" y="2159000"/>
          <p14:tracePt t="27637" x="2286000" y="2116138"/>
          <p14:tracePt t="27649" x="2286000" y="2065338"/>
          <p14:tracePt t="27654" x="2268538" y="2030413"/>
          <p14:tracePt t="27666" x="2268538" y="2005013"/>
          <p14:tracePt t="27670" x="2268538" y="1971675"/>
          <p14:tracePt t="27681" x="2268538" y="1954213"/>
          <p14:tracePt t="27686" x="2268538" y="1938338"/>
          <p14:tracePt t="27697" x="2268538" y="1903413"/>
          <p14:tracePt t="27701" x="2268538" y="1895475"/>
          <p14:tracePt t="27713" x="2268538" y="1885950"/>
          <p14:tracePt t="27729" x="2268538" y="1878013"/>
          <p14:tracePt t="27746" x="2268538" y="1870075"/>
          <p14:tracePt t="27762" x="2268538" y="1860550"/>
          <p14:tracePt t="27778" x="2268538" y="1852613"/>
          <p14:tracePt t="27781" x="2268538" y="1844675"/>
          <p14:tracePt t="27794" x="2268538" y="1835150"/>
          <p14:tracePt t="27797" x="2278063" y="1827213"/>
          <p14:tracePt t="27810" x="2286000" y="1809750"/>
          <p14:tracePt t="27813" x="2286000" y="1801813"/>
          <p14:tracePt t="27826" x="2286000" y="1793875"/>
          <p14:tracePt t="27858" x="2286000" y="1776413"/>
          <p14:tracePt t="27862" x="2286000" y="1766888"/>
          <p14:tracePt t="27874" x="2293938" y="1758950"/>
          <p14:tracePt t="29847" x="2303463" y="1758950"/>
          <p14:tracePt t="29864" x="2336800" y="1766888"/>
          <p14:tracePt t="29867" x="2344738" y="1766888"/>
          <p14:tracePt t="29879" x="2371725" y="1776413"/>
          <p14:tracePt t="29884" x="2397125" y="1776413"/>
          <p14:tracePt t="29896" x="2405063" y="1776413"/>
          <p14:tracePt t="29899" x="2422525" y="1776413"/>
          <p14:tracePt t="29912" x="2438400" y="1776413"/>
          <p14:tracePt t="29915" x="2455863" y="1776413"/>
          <p14:tracePt t="29937" x="2481263" y="1776413"/>
          <p14:tracePt t="29944" x="2489200" y="1776413"/>
          <p14:tracePt t="29947" x="2498725" y="1776413"/>
          <p14:tracePt t="29960" x="2506663" y="1776413"/>
          <p14:tracePt t="29964" x="2532063" y="1776413"/>
          <p14:tracePt t="29976" x="2541588" y="1766888"/>
          <p14:tracePt t="30008" x="2557463" y="1758950"/>
          <p14:tracePt t="30012" x="2566988" y="1758950"/>
          <p14:tracePt t="30024" x="2574925" y="1751013"/>
          <p14:tracePt t="30087" x="2582863" y="1751013"/>
          <p14:tracePt t="30103" x="2592388" y="1741488"/>
          <p14:tracePt t="30107" x="2600325" y="1741488"/>
          <p14:tracePt t="30120" x="2608263" y="1741488"/>
          <p14:tracePt t="30123" x="2617788" y="1733550"/>
          <p14:tracePt t="30135" x="2633663" y="1733550"/>
          <p14:tracePt t="30140" x="2651125" y="1708150"/>
          <p14:tracePt t="30151" x="2676525" y="1708150"/>
          <p14:tracePt t="30156" x="2693988" y="1708150"/>
          <p14:tracePt t="30167" x="2727325" y="1708150"/>
          <p14:tracePt t="30172" x="2752725" y="1700213"/>
          <p14:tracePt t="30183" x="2778125" y="1690688"/>
          <p14:tracePt t="30188" x="2820988" y="1690688"/>
          <p14:tracePt t="30199" x="2855913" y="1682750"/>
          <p14:tracePt t="30204" x="2889250" y="1682750"/>
          <p14:tracePt t="30216" x="2914650" y="1665288"/>
          <p14:tracePt t="30220" x="2940050" y="1665288"/>
          <p14:tracePt t="30231" x="2949575" y="1657350"/>
          <p14:tracePt t="30248" x="2957513" y="1657350"/>
          <p14:tracePt t="30264" x="2965450" y="1657350"/>
          <p14:tracePt t="30296" x="2974975" y="1657350"/>
          <p14:tracePt t="30312" x="2982913" y="1649413"/>
          <p14:tracePt t="30376" x="3000375" y="1649413"/>
          <p14:tracePt t="30379" x="3033713" y="1649413"/>
          <p14:tracePt t="30392" x="3059113" y="1649413"/>
          <p14:tracePt t="30395" x="3076575" y="1649413"/>
          <p14:tracePt t="30408" x="3109913" y="1657350"/>
          <p14:tracePt t="30412" x="3135313" y="1665288"/>
          <p14:tracePt t="30424" x="3152775" y="1665288"/>
          <p14:tracePt t="30427" x="3160713" y="1665288"/>
          <p14:tracePt t="30440" x="3170238" y="1674813"/>
          <p14:tracePt t="30444" x="3178175" y="1674813"/>
          <p14:tracePt t="30456" x="3186113" y="1674813"/>
          <p14:tracePt t="30472" x="3195638" y="1674813"/>
          <p14:tracePt t="31063" x="3195638" y="1682750"/>
          <p14:tracePt t="31433" x="3195638" y="1690688"/>
          <p14:tracePt t="36573" x="3211513" y="1700213"/>
          <p14:tracePt t="36577" x="3221038" y="1700213"/>
          <p14:tracePt t="36589" x="3271838" y="1700213"/>
          <p14:tracePt t="36594" x="3330575" y="1700213"/>
          <p14:tracePt t="36605" x="3433763" y="1700213"/>
          <p14:tracePt t="36609" x="3535363" y="1716088"/>
          <p14:tracePt t="36622" x="3619500" y="1725613"/>
          <p14:tracePt t="36625" x="3671888" y="1751013"/>
          <p14:tracePt t="36638" x="3679825" y="1751013"/>
          <p14:tracePt t="36641" x="3687763" y="1758950"/>
          <p14:tracePt t="36877" x="3697288" y="1758950"/>
          <p14:tracePt t="36881" x="3705225" y="1776413"/>
          <p14:tracePt t="36894" x="3713163" y="1809750"/>
          <p14:tracePt t="36898" x="3713163" y="1844675"/>
          <p14:tracePt t="36909" x="3713163" y="1903413"/>
          <p14:tracePt t="36914" x="3713163" y="1979613"/>
          <p14:tracePt t="36925" x="3713163" y="2098675"/>
          <p14:tracePt t="36930" x="3713163" y="2200275"/>
          <p14:tracePt t="36945" x="3738563" y="2354263"/>
          <p14:tracePt t="36957" x="3756025" y="2413000"/>
          <p14:tracePt t="36961" x="3763963" y="2438400"/>
          <p14:tracePt t="36973" x="3773488" y="2463800"/>
          <p14:tracePt t="36978" x="3790950" y="2498725"/>
          <p14:tracePt t="36989" x="3790950" y="2516188"/>
          <p14:tracePt t="36993" x="3790950" y="2524125"/>
          <p14:tracePt t="37005" x="3790950" y="2532063"/>
          <p14:tracePt t="37009" x="3798888" y="2541588"/>
          <p14:tracePt t="37022" x="3798888" y="2566988"/>
          <p14:tracePt t="37025" x="3798888" y="2592388"/>
          <p14:tracePt t="37038" x="3798888" y="2617788"/>
          <p14:tracePt t="37041" x="3798888" y="2633663"/>
          <p14:tracePt t="37054" x="3798888" y="2651125"/>
          <p14:tracePt t="37057" x="3798888" y="2660650"/>
          <p14:tracePt t="37070" x="3798888" y="2668588"/>
          <p14:tracePt t="37073" x="3798888" y="2676525"/>
          <p14:tracePt t="37086" x="3798888" y="2686050"/>
          <p14:tracePt t="37089" x="3798888" y="2701925"/>
          <p14:tracePt t="37102" x="3798888" y="2711450"/>
          <p14:tracePt t="37118" x="3798888" y="2727325"/>
          <p14:tracePt t="37121" x="3798888" y="2744788"/>
          <p14:tracePt t="37134" x="3798888" y="2770188"/>
          <p14:tracePt t="37137" x="3798888" y="2795588"/>
          <p14:tracePt t="37149" x="3798888" y="2830513"/>
          <p14:tracePt t="37153" x="3790950" y="2881313"/>
          <p14:tracePt t="37166" x="3763963" y="2922588"/>
          <p14:tracePt t="37169" x="3756025" y="2957513"/>
          <p14:tracePt t="37182" x="3748088" y="3008313"/>
          <p14:tracePt t="37185" x="3748088" y="3025775"/>
          <p14:tracePt t="37198" x="3748088" y="3033713"/>
          <p14:tracePt t="37214" x="3748088" y="3041650"/>
          <p14:tracePt t="37329" x="3748088" y="3025775"/>
          <p14:tracePt t="37341" x="3748088" y="2990850"/>
          <p14:tracePt t="37345" x="3748088" y="2957513"/>
          <p14:tracePt t="37357" x="3748088" y="2922588"/>
          <p14:tracePt t="37361" x="3748088" y="2897188"/>
          <p14:tracePt t="37373" x="3748088" y="2871788"/>
          <p14:tracePt t="37378" x="3748088" y="2846388"/>
          <p14:tracePt t="37390" x="3748088" y="2838450"/>
          <p14:tracePt t="37393" x="3756025" y="2805113"/>
          <p14:tracePt t="37406" x="3756025" y="2787650"/>
          <p14:tracePt t="37409" x="3756025" y="2778125"/>
          <p14:tracePt t="37422" x="3756025" y="2762250"/>
          <p14:tracePt t="37425" x="3773488" y="2727325"/>
          <p14:tracePt t="37438" x="3773488" y="2711450"/>
          <p14:tracePt t="37441" x="3773488" y="2651125"/>
          <p14:tracePt t="37454" x="3781425" y="2625725"/>
          <p14:tracePt t="37457" x="3781425" y="2608263"/>
          <p14:tracePt t="37469" x="3790950" y="2574925"/>
          <p14:tracePt t="37473" x="3790950" y="2566988"/>
          <p14:tracePt t="37486" x="3798888" y="2549525"/>
          <p14:tracePt t="37489" x="3798888" y="2541588"/>
          <p14:tracePt t="37502" x="3798888" y="2524125"/>
          <p14:tracePt t="37505" x="3798888" y="2516188"/>
          <p14:tracePt t="37518" x="3798888" y="2498725"/>
          <p14:tracePt t="37521" x="3798888" y="2489200"/>
          <p14:tracePt t="37533" x="3798888" y="2473325"/>
          <p14:tracePt t="37538" x="3806825" y="2463800"/>
          <p14:tracePt t="37549" x="3806825" y="2455863"/>
          <p14:tracePt t="37553" x="3816350" y="2447925"/>
          <p14:tracePt t="37566" x="3816350" y="2438400"/>
          <p14:tracePt t="37582" x="3816350" y="2430463"/>
          <p14:tracePt t="37585" x="3824288" y="2422525"/>
          <p14:tracePt t="37598" x="3824288" y="2405063"/>
          <p14:tracePt t="37601" x="3824288" y="2397125"/>
          <p14:tracePt t="37614" x="3824288" y="2387600"/>
          <p14:tracePt t="37618" x="3824288" y="2379663"/>
          <p14:tracePt t="37630" x="3832225" y="2371725"/>
          <p14:tracePt t="37634" x="3841750" y="2362200"/>
          <p14:tracePt t="37662" x="3841750" y="2354263"/>
          <p14:tracePt t="37792" x="3849688" y="2344738"/>
          <p14:tracePt t="37795" x="3867150" y="2344738"/>
          <p14:tracePt t="37807" x="3900488" y="2362200"/>
          <p14:tracePt t="37812" x="3908425" y="2371725"/>
          <p14:tracePt t="37823" x="3943350" y="2405063"/>
          <p14:tracePt t="37827" x="4011613" y="2447925"/>
          <p14:tracePt t="37839" x="4027488" y="2463800"/>
          <p14:tracePt t="37843" x="4095750" y="2532063"/>
          <p14:tracePt t="37856" x="4121150" y="2557463"/>
          <p14:tracePt t="37859" x="4164013" y="2592388"/>
          <p14:tracePt t="37872" x="4189413" y="2608263"/>
          <p14:tracePt t="37875" x="4197350" y="2617788"/>
          <p14:tracePt t="37888" x="4224338" y="2643188"/>
          <p14:tracePt t="37891" x="4232275" y="2651125"/>
          <p14:tracePt t="38079" x="4232275" y="2643188"/>
          <p14:tracePt t="38083" x="4232275" y="2633663"/>
          <p14:tracePt t="38096" x="4214813" y="2617788"/>
          <p14:tracePt t="38100" x="4206875" y="2617788"/>
          <p14:tracePt t="38112" x="4197350" y="2608263"/>
          <p14:tracePt t="38127" x="4189413" y="2600325"/>
          <p14:tracePt t="38143" x="4181475" y="2592388"/>
          <p14:tracePt t="38148" x="4164013" y="2574925"/>
          <p14:tracePt t="38159" x="4156075" y="2566988"/>
          <p14:tracePt t="38175" x="4146550" y="2557463"/>
          <p14:tracePt t="38179" x="4138613" y="2549525"/>
          <p14:tracePt t="38207" x="4130675" y="2541588"/>
          <p14:tracePt t="38224" x="4121150" y="2532063"/>
          <p14:tracePt t="38227" x="4105275" y="2524125"/>
          <p14:tracePt t="38240" x="4095750" y="2516188"/>
          <p14:tracePt t="38243" x="4087813" y="2506663"/>
          <p14:tracePt t="38256" x="4079875" y="2498725"/>
          <p14:tracePt t="38288" x="4070350" y="2489200"/>
          <p14:tracePt t="38351" x="4062413" y="2489200"/>
          <p14:tracePt t="38368" x="4052888" y="2481263"/>
          <p14:tracePt t="38383" x="4044950" y="2481263"/>
          <p14:tracePt t="38415" x="4011613" y="2481263"/>
          <p14:tracePt t="38419" x="4002088" y="2481263"/>
          <p14:tracePt t="38432" x="3994150" y="2481263"/>
          <p14:tracePt t="38435" x="3968750" y="2481263"/>
          <p14:tracePt t="38448" x="3960813" y="2481263"/>
          <p14:tracePt t="38451" x="3943350" y="2481263"/>
          <p14:tracePt t="38463" x="3935413" y="2481263"/>
          <p14:tracePt t="38496" x="3925888" y="2481263"/>
          <p14:tracePt t="38511" x="3917950" y="2481263"/>
          <p14:tracePt t="38516" x="3900488" y="2481263"/>
          <p14:tracePt t="38527" x="3892550" y="2481263"/>
          <p14:tracePt t="38559" x="3883025" y="2481263"/>
          <p14:tracePt t="38591" x="3875088" y="2481263"/>
          <p14:tracePt t="38596" x="3867150" y="2481263"/>
          <p14:tracePt t="38607" x="3857625" y="2481263"/>
          <p14:tracePt t="39425" x="3857625" y="2489200"/>
          <p14:tracePt t="39457" x="3867150" y="2489200"/>
          <p14:tracePt t="39474" x="3875088" y="2489200"/>
          <p14:tracePt t="39825" x="3883025" y="2489200"/>
          <p14:tracePt t="40515" x="3892550" y="2498725"/>
          <p14:tracePt t="40819" x="3883025" y="2498725"/>
          <p14:tracePt t="40823" x="3867150" y="2498725"/>
          <p14:tracePt t="40836" x="3857625" y="2498725"/>
          <p14:tracePt t="40852" x="3849688" y="2498725"/>
          <p14:tracePt t="40856" x="3841750" y="2498725"/>
          <p14:tracePt t="40868" x="3832225" y="2498725"/>
          <p14:tracePt t="40900" x="3824288" y="2498725"/>
          <p14:tracePt t="41942" x="3824288" y="2506663"/>
          <p14:tracePt t="41958" x="3908425" y="2592388"/>
          <p14:tracePt t="41961" x="3976688" y="2668588"/>
          <p14:tracePt t="41974" x="4019550" y="2736850"/>
          <p14:tracePt t="41977" x="4044950" y="2805113"/>
          <p14:tracePt t="41990" x="4095750" y="2889250"/>
          <p14:tracePt t="41994" x="4138613" y="2982913"/>
          <p14:tracePt t="42005" x="4181475" y="3067050"/>
          <p14:tracePt t="42009" x="4224338" y="3170238"/>
          <p14:tracePt t="42022" x="4265613" y="3246438"/>
          <p14:tracePt t="42025" x="4291013" y="3289300"/>
          <p14:tracePt t="42038" x="4316413" y="3340100"/>
          <p14:tracePt t="42041" x="4325938" y="3348038"/>
          <p14:tracePt t="42053" x="4341813" y="3355975"/>
          <p14:tracePt t="42057" x="4351338" y="3365500"/>
          <p14:tracePt t="42185" x="4341813" y="3365500"/>
          <p14:tracePt t="42197" x="4333875" y="3365500"/>
          <p14:tracePt t="42213" x="4325938" y="3355975"/>
          <p14:tracePt t="42229" x="4308475" y="3348038"/>
          <p14:tracePt t="42234" x="4300538" y="3340100"/>
          <p14:tracePt t="42246" x="4283075" y="3322638"/>
          <p14:tracePt t="42250" x="4249738" y="3289300"/>
          <p14:tracePt t="42261" x="4232275" y="3263900"/>
          <p14:tracePt t="42265" x="4214813" y="3246438"/>
          <p14:tracePt t="42278" x="4189413" y="3195638"/>
          <p14:tracePt t="42281" x="4181475" y="3178175"/>
          <p14:tracePt t="42294" x="4156075" y="3144838"/>
          <p14:tracePt t="42298" x="4138613" y="3109913"/>
          <p14:tracePt t="42310" x="4138613" y="3094038"/>
          <p14:tracePt t="42313" x="4113213" y="3067050"/>
          <p14:tracePt t="42326" x="4113213" y="3041650"/>
          <p14:tracePt t="42329" x="4105275" y="3008313"/>
          <p14:tracePt t="42342" x="4095750" y="2982913"/>
          <p14:tracePt t="42345" x="4087813" y="2974975"/>
          <p14:tracePt t="42358" x="4087813" y="2957513"/>
          <p14:tracePt t="42361" x="4079875" y="2922588"/>
          <p14:tracePt t="42374" x="4062413" y="2906713"/>
          <p14:tracePt t="42377" x="4062413" y="2897188"/>
          <p14:tracePt t="42389" x="4052888" y="2871788"/>
          <p14:tracePt t="42393" x="4052888" y="2863850"/>
          <p14:tracePt t="42405" x="4044950" y="2846388"/>
          <p14:tracePt t="42409" x="4044950" y="2820988"/>
          <p14:tracePt t="42421" x="4044950" y="2813050"/>
          <p14:tracePt t="42425" x="4037013" y="2795588"/>
          <p14:tracePt t="42437" x="4037013" y="2787650"/>
          <p14:tracePt t="42441" x="4037013" y="2770188"/>
          <p14:tracePt t="42453" x="4037013" y="2762250"/>
          <p14:tracePt t="42470" x="4037013" y="2752725"/>
          <p14:tracePt t="42473" x="4037013" y="2736850"/>
          <p14:tracePt t="42486" x="4027488" y="2727325"/>
          <p14:tracePt t="42502" x="4027488" y="2719388"/>
          <p14:tracePt t="42506" x="4027488" y="2711450"/>
          <p14:tracePt t="42517" x="4027488" y="2701925"/>
          <p14:tracePt t="42565" x="4027488" y="2693988"/>
          <p14:tracePt t="42597" x="4027488" y="2686050"/>
          <p14:tracePt t="42790" x="4044950" y="2693988"/>
          <p14:tracePt t="42793" x="4052888" y="2701925"/>
          <p14:tracePt t="42805" x="4087813" y="2762250"/>
          <p14:tracePt t="42809" x="4105275" y="2805113"/>
          <p14:tracePt t="42822" x="4113213" y="2838450"/>
          <p14:tracePt t="42825" x="4121150" y="2881313"/>
          <p14:tracePt t="42837" x="4138613" y="2932113"/>
          <p14:tracePt t="42841" x="4146550" y="2974975"/>
          <p14:tracePt t="42854" x="4171950" y="3008313"/>
          <p14:tracePt t="42857" x="4181475" y="3016250"/>
          <p14:tracePt t="42969" x="4181475" y="3008313"/>
          <p14:tracePt t="42983" x="4181475" y="3000375"/>
          <p14:tracePt t="42999" x="4181475" y="2990850"/>
          <p14:tracePt t="43004" x="4181475" y="2982913"/>
          <p14:tracePt t="43015" x="4181475" y="2974975"/>
          <p14:tracePt t="43031" x="4181475" y="2965450"/>
          <p14:tracePt t="43036" x="4181475" y="2957513"/>
          <p14:tracePt t="43047" x="4181475" y="2940050"/>
          <p14:tracePt t="43051" x="4181475" y="2932113"/>
          <p14:tracePt t="43063" x="4181475" y="2922588"/>
          <p14:tracePt t="43096" x="4171950" y="2914650"/>
          <p14:tracePt t="43112" x="4171950" y="2906713"/>
          <p14:tracePt t="43128" x="4164013" y="2897188"/>
          <p14:tracePt t="43144" x="4164013" y="2889250"/>
          <p14:tracePt t="43148" x="4156075" y="2881313"/>
          <p14:tracePt t="43159" x="4156075" y="2871788"/>
          <p14:tracePt t="43192" x="4146550" y="2863850"/>
          <p14:tracePt t="43239" x="4146550" y="2855913"/>
          <p14:tracePt t="43271" x="4146550" y="2846388"/>
          <p14:tracePt t="43303" x="4146550" y="2830513"/>
          <p14:tracePt t="43307" x="4146550" y="2820988"/>
          <p14:tracePt t="43320" x="4146550" y="2813050"/>
          <p14:tracePt t="43335" x="4146550" y="2805113"/>
          <p14:tracePt t="43351" x="4146550" y="2795588"/>
          <p14:tracePt t="43383" x="4146550" y="2787650"/>
          <p14:tracePt t="43415" x="4156075" y="2778125"/>
          <p14:tracePt t="43419" x="4164013" y="2770188"/>
          <p14:tracePt t="43431" x="4171950" y="2770188"/>
          <p14:tracePt t="43435" x="4197350" y="2762250"/>
          <p14:tracePt t="43447" x="4206875" y="2762250"/>
          <p14:tracePt t="43452" x="4232275" y="2762250"/>
          <p14:tracePt t="43464" x="4265613" y="2752725"/>
          <p14:tracePt t="43468" x="4291013" y="2736850"/>
          <p14:tracePt t="43479" x="4308475" y="2727325"/>
          <p14:tracePt t="43483" x="4316413" y="2727325"/>
          <p14:tracePt t="43496" x="4325938" y="2727325"/>
          <p14:tracePt t="43499" x="4359275" y="2719388"/>
          <p14:tracePt t="43512" x="4376738" y="2719388"/>
          <p14:tracePt t="43515" x="4384675" y="2719388"/>
          <p14:tracePt t="43528" x="4394200" y="2711450"/>
          <p14:tracePt t="43531" x="4410075" y="2711450"/>
          <p14:tracePt t="43544" x="4427538" y="2711450"/>
          <p14:tracePt t="43547" x="4445000" y="2701925"/>
          <p14:tracePt t="43560" x="4470400" y="2701925"/>
          <p14:tracePt t="43563" x="4478338" y="2701925"/>
          <p14:tracePt t="43575" x="4486275" y="2701925"/>
          <p14:tracePt t="43579" x="4495800" y="2701925"/>
          <p14:tracePt t="43608" x="4503738" y="2701925"/>
          <p14:tracePt t="43623" x="4521200" y="2701925"/>
          <p14:tracePt t="43627" x="4538663" y="2701925"/>
          <p14:tracePt t="43639" x="4546600" y="2701925"/>
          <p14:tracePt t="43643" x="4572000" y="2701925"/>
          <p14:tracePt t="43655" x="4597400" y="2701925"/>
          <p14:tracePt t="43659" x="4614863" y="2701925"/>
          <p14:tracePt t="43672" x="4630738" y="2701925"/>
          <p14:tracePt t="43675" x="4640263" y="2701925"/>
          <p14:tracePt t="43688" x="4648200" y="2701925"/>
          <p14:tracePt t="43692" x="4665663" y="2701925"/>
          <p14:tracePt t="43704" x="4683125" y="2701925"/>
          <p14:tracePt t="43707" x="4708525" y="2701925"/>
          <p14:tracePt t="43719" x="4741863" y="2711450"/>
          <p14:tracePt t="43723" x="4784725" y="2727325"/>
          <p14:tracePt t="43735" x="4802188" y="2727325"/>
          <p14:tracePt t="43739" x="4835525" y="2736850"/>
          <p14:tracePt t="43752" x="4868863" y="2744788"/>
          <p14:tracePt t="43755" x="4886325" y="2744788"/>
          <p14:tracePt t="43767" x="4894263" y="2752725"/>
          <p14:tracePt t="43783" x="4911725" y="2752725"/>
          <p14:tracePt t="43788" x="4919663" y="2752725"/>
          <p14:tracePt t="43799" x="4929188" y="2762250"/>
          <p14:tracePt t="43815" x="4937125" y="2762250"/>
          <p14:tracePt t="43819" x="4946650" y="2770188"/>
          <p14:tracePt t="121135" x="4929188" y="2770188"/>
          <p14:tracePt t="121139" x="4919663" y="2770188"/>
          <p14:tracePt t="121151" x="4878388" y="2778125"/>
          <p14:tracePt t="121155" x="4852988" y="2778125"/>
          <p14:tracePt t="121167" x="4784725" y="2795588"/>
          <p14:tracePt t="121171" x="4724400" y="2795588"/>
          <p14:tracePt t="121183" x="4683125" y="2795588"/>
          <p14:tracePt t="121187" x="4640263" y="2795588"/>
          <p14:tracePt t="121199" x="4579938" y="2795588"/>
          <p14:tracePt t="121203" x="4513263" y="2795588"/>
          <p14:tracePt t="121215" x="4495800" y="2795588"/>
          <p14:tracePt t="121219" x="4478338" y="2795588"/>
          <p14:tracePt t="121279" x="4478338" y="2787650"/>
          <p14:tracePt t="121283" x="4478338" y="2752725"/>
          <p14:tracePt t="121295" x="4486275" y="2719388"/>
          <p14:tracePt t="121299" x="4486275" y="2676525"/>
          <p14:tracePt t="121311" x="4486275" y="2643188"/>
          <p14:tracePt t="121315" x="4486275" y="2633663"/>
          <p14:tracePt t="121327" x="4486275" y="2625725"/>
          <p14:tracePt t="121331" x="4486275" y="2617788"/>
          <p14:tracePt t="121345" x="4486275" y="2608263"/>
          <p14:tracePt t="121349" x="4470400" y="2600325"/>
          <p14:tracePt t="121361" x="4427538" y="2600325"/>
          <p14:tracePt t="121365" x="4394200" y="2600325"/>
          <p14:tracePt t="121377" x="4359275" y="2617788"/>
          <p14:tracePt t="121381" x="4351338" y="2625725"/>
          <p14:tracePt t="121473" x="4341813" y="2625725"/>
          <p14:tracePt t="121477" x="4325938" y="2625725"/>
          <p14:tracePt t="121489" x="4291013" y="2625725"/>
          <p14:tracePt t="121493" x="4232275" y="2608263"/>
          <p14:tracePt t="121505" x="4189413" y="2600325"/>
          <p14:tracePt t="121509" x="4164013" y="2600325"/>
          <p14:tracePt t="121520" x="4138613" y="2600325"/>
          <p14:tracePt t="121525" x="4105275" y="2600325"/>
          <p14:tracePt t="121538" x="4095750" y="2600325"/>
          <p14:tracePt t="121541" x="4079875" y="2600325"/>
          <p14:tracePt t="121553" x="4052888" y="2600325"/>
          <p14:tracePt t="121557" x="4037013" y="2600325"/>
          <p14:tracePt t="121569" x="4019550" y="2600325"/>
          <p14:tracePt t="121573" x="4002088" y="2600325"/>
          <p14:tracePt t="121585" x="3994150" y="2600325"/>
          <p14:tracePt t="121589" x="3976688" y="2600325"/>
          <p14:tracePt t="121601" x="3968750" y="2600325"/>
          <p14:tracePt t="121617" x="3960813" y="2608263"/>
          <p14:tracePt t="121633" x="3951288" y="2608263"/>
          <p14:tracePt t="121637" x="3943350" y="2608263"/>
          <p14:tracePt t="121649" x="3935413" y="2608263"/>
          <p14:tracePt t="121666" x="3908425" y="2608263"/>
          <p14:tracePt t="121669" x="3900488" y="2608263"/>
          <p14:tracePt t="121681" x="3883025" y="2608263"/>
          <p14:tracePt t="121685" x="3857625" y="2608263"/>
          <p14:tracePt t="121697" x="3806825" y="2608263"/>
          <p14:tracePt t="121701" x="3748088" y="2608263"/>
          <p14:tracePt t="121713" x="3671888" y="2608263"/>
          <p14:tracePt t="121717" x="3611563" y="2608263"/>
          <p14:tracePt t="121729" x="3543300" y="2608263"/>
          <p14:tracePt t="121733" x="3527425" y="2608263"/>
          <p14:tracePt t="121745" x="3509963" y="2608263"/>
          <p14:tracePt t="121749" x="3502025" y="2608263"/>
          <p14:tracePt t="121761" x="3492500" y="2608263"/>
          <p14:tracePt t="121765" x="3484563" y="2608263"/>
          <p14:tracePt t="121777" x="3475038" y="2608263"/>
          <p14:tracePt t="121857" x="3475038" y="2592388"/>
          <p14:tracePt t="121861" x="3475038" y="2582863"/>
          <p14:tracePt t="121873" x="3475038" y="2574925"/>
          <p14:tracePt t="121877" x="3475038" y="2566988"/>
          <p14:tracePt t="121889" x="3475038" y="2549525"/>
          <p14:tracePt t="121893" x="3475038" y="2541588"/>
          <p14:tracePt t="121904" x="3475038" y="2516188"/>
          <p14:tracePt t="121909" x="3484563" y="2506663"/>
          <p14:tracePt t="121921" x="3492500" y="2498725"/>
          <p14:tracePt t="121939" x="3502025" y="2481263"/>
          <p14:tracePt t="121941" x="3509963" y="2473325"/>
          <p14:tracePt t="121953" x="3517900" y="2463800"/>
          <p14:tracePt t="121957" x="3535363" y="2447925"/>
          <p14:tracePt t="121969" x="3543300" y="2438400"/>
          <p14:tracePt t="121973" x="3568700" y="2422525"/>
          <p14:tracePt t="121985" x="3586163" y="2397125"/>
          <p14:tracePt t="121989" x="3594100" y="2387600"/>
          <p14:tracePt t="122001" x="3611563" y="2379663"/>
          <p14:tracePt t="122005" x="3636963" y="2362200"/>
          <p14:tracePt t="122017" x="3646488" y="2362200"/>
          <p14:tracePt t="122033" x="3654425" y="2354263"/>
          <p14:tracePt t="122037" x="3662363" y="2354263"/>
          <p14:tracePt t="122049" x="3671888" y="2344738"/>
          <p14:tracePt t="122053" x="3679825" y="2344738"/>
          <p14:tracePt t="122065" x="3687763" y="2344738"/>
          <p14:tracePt t="122097" x="3697288" y="2344738"/>
          <p14:tracePt t="122101" x="3705225" y="2344738"/>
          <p14:tracePt t="122193" x="3713163" y="2344738"/>
          <p14:tracePt t="122209" x="3722688" y="2344738"/>
          <p14:tracePt t="122225" x="3730625" y="2344738"/>
          <p14:tracePt t="122241" x="3738563" y="2344738"/>
          <p14:tracePt t="122245" x="3756025" y="2354263"/>
          <p14:tracePt t="122257" x="3781425" y="2387600"/>
          <p14:tracePt t="122261" x="3790950" y="2397125"/>
          <p14:tracePt t="122273" x="3798888" y="2422525"/>
          <p14:tracePt t="122277" x="3816350" y="2455863"/>
          <p14:tracePt t="122290" x="3832225" y="2489200"/>
          <p14:tracePt t="122293" x="3849688" y="2506663"/>
          <p14:tracePt t="122305" x="3857625" y="2532063"/>
          <p14:tracePt t="122309" x="3883025" y="2549525"/>
          <p14:tracePt t="122321" x="3892550" y="2574925"/>
          <p14:tracePt t="122325" x="3892550" y="2582863"/>
          <p14:tracePt t="122337" x="3900488" y="2592388"/>
          <p14:tracePt t="122481" x="3900488" y="2600325"/>
          <p14:tracePt t="122545" x="3892550" y="2600325"/>
          <p14:tracePt t="122561" x="3883025" y="2600325"/>
          <p14:tracePt t="122577" x="3875088" y="2600325"/>
          <p14:tracePt t="122593" x="3867150" y="2592388"/>
          <p14:tracePt t="122641" x="3857625" y="2592388"/>
          <p14:tracePt t="122645" x="3841750" y="2582863"/>
          <p14:tracePt t="122657" x="3832225" y="2574925"/>
          <p14:tracePt t="122673" x="3824288" y="2574925"/>
          <p14:tracePt t="122688" x="3816350" y="2574925"/>
          <p14:tracePt t="122693" x="3798888" y="2566988"/>
          <p14:tracePt t="122705" x="3790950" y="2557463"/>
          <p14:tracePt t="122722" x="3781425" y="2549525"/>
          <p14:tracePt t="122737" x="3773488" y="2549525"/>
          <p14:tracePt t="122753" x="3763963" y="2541588"/>
          <p14:tracePt t="122757" x="3756025" y="2532063"/>
          <p14:tracePt t="122769" x="3748088" y="2524125"/>
          <p14:tracePt t="122883" x="3738563" y="2516188"/>
          <p14:tracePt t="122947" x="3748088" y="2516188"/>
          <p14:tracePt t="122951" x="3756025" y="2516188"/>
          <p14:tracePt t="122963" x="3763963" y="2516188"/>
          <p14:tracePt t="122967" x="3773488" y="2516188"/>
          <p14:tracePt t="122979" x="3790950" y="2516188"/>
          <p14:tracePt t="122983" x="3798888" y="2516188"/>
          <p14:tracePt t="122995" x="3816350" y="2516188"/>
          <p14:tracePt t="122999" x="3832225" y="2516188"/>
          <p14:tracePt t="123011" x="3883025" y="2524125"/>
          <p14:tracePt t="123015" x="3917950" y="2532063"/>
          <p14:tracePt t="123027" x="3935413" y="2532063"/>
          <p14:tracePt t="123031" x="3951288" y="2541588"/>
          <p14:tracePt t="123043" x="3960813" y="2541588"/>
          <p14:tracePt t="123059" x="3968750" y="2541588"/>
          <p14:tracePt t="123091" x="3976688" y="2541588"/>
          <p14:tracePt t="123107" x="3986213" y="2541588"/>
          <p14:tracePt t="123139" x="3994150" y="2549525"/>
          <p14:tracePt t="123155" x="4011613" y="2574925"/>
          <p14:tracePt t="123159" x="4019550" y="2582863"/>
          <p14:tracePt t="123171" x="4027488" y="2592388"/>
          <p14:tracePt t="123175" x="4037013" y="2600325"/>
          <p14:tracePt t="123187" x="4044950" y="2608263"/>
          <p14:tracePt t="123191" x="4052888" y="2617788"/>
          <p14:tracePt t="123203" x="4062413" y="2625725"/>
          <p14:tracePt t="123219" x="4070350" y="2633663"/>
          <p14:tracePt t="123223" x="4095750" y="2643188"/>
          <p14:tracePt t="123235" x="4105275" y="2651125"/>
          <p14:tracePt t="123239" x="4130675" y="2660650"/>
          <p14:tracePt t="123251" x="4146550" y="2660650"/>
          <p14:tracePt t="123255" x="4197350" y="2686050"/>
          <p14:tracePt t="123267" x="4214813" y="2686050"/>
          <p14:tracePt t="123271" x="4232275" y="2686050"/>
          <p14:tracePt t="123283" x="4257675" y="2693988"/>
          <p14:tracePt t="123287" x="4275138" y="2701925"/>
          <p14:tracePt t="123299" x="4283075" y="2701925"/>
          <p14:tracePt t="123303" x="4300538" y="2701925"/>
          <p14:tracePt t="123315" x="4333875" y="2701925"/>
          <p14:tracePt t="123319" x="4351338" y="2701925"/>
          <p14:tracePt t="123331" x="4359275" y="2701925"/>
          <p14:tracePt t="123347" x="4368800" y="2701925"/>
          <p14:tracePt t="123351" x="4376738" y="2701925"/>
          <p14:tracePt t="123427" x="4384675" y="2701925"/>
          <p14:tracePt t="123443" x="4394200" y="2701925"/>
          <p14:tracePt t="123571" x="4394200" y="2693988"/>
          <p14:tracePt t="123587" x="4394200" y="2676525"/>
          <p14:tracePt t="123591" x="4394200" y="2668588"/>
          <p14:tracePt t="148601" x="4368800" y="2660650"/>
          <p14:tracePt t="148605" x="4359275" y="2660650"/>
          <p14:tracePt t="148617" x="4138613" y="2617788"/>
          <p14:tracePt t="148621" x="3900488" y="2557463"/>
          <p14:tracePt t="148633" x="3348038" y="2455863"/>
          <p14:tracePt t="148637" x="2752725" y="2344738"/>
          <p14:tracePt t="148649" x="2166938" y="2268538"/>
          <p14:tracePt t="148653" x="1639888" y="2243138"/>
          <p14:tracePt t="148665" x="1266825" y="2217738"/>
          <p14:tracePt t="148669" x="1241425" y="2217738"/>
          <p14:tracePt t="148681" x="1223963" y="2235200"/>
          <p14:tracePt t="148685" x="1223963" y="2252663"/>
          <p14:tracePt t="148697" x="1223963" y="2293938"/>
          <p14:tracePt t="148700" x="1241425" y="2397125"/>
          <p14:tracePt t="148712" x="1274763" y="2600325"/>
          <p14:tracePt t="148717" x="1308100" y="2820988"/>
          <p14:tracePt t="148729" x="1325563" y="3076575"/>
          <p14:tracePt t="148732" x="1343025" y="3373438"/>
          <p14:tracePt t="148745" x="1333500" y="3705225"/>
          <p14:tracePt t="148749" x="1292225" y="4087813"/>
          <p14:tracePt t="148761" x="1216025" y="4478338"/>
          <p14:tracePt t="148765" x="1122363" y="4919663"/>
          <p14:tracePt t="148777" x="1054100" y="5345113"/>
          <p14:tracePt t="148781" x="977900" y="5813425"/>
          <p14:tracePt t="148793" x="900113" y="6280150"/>
          <p14:tracePt t="148796" x="858838" y="670560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476980-2FBF-41DA-9FBC-7546A188A118}"/>
              </a:ext>
            </a:extLst>
          </p:cNvPr>
          <p:cNvSpPr txBox="1"/>
          <p:nvPr/>
        </p:nvSpPr>
        <p:spPr>
          <a:xfrm>
            <a:off x="1229359" y="323229"/>
            <a:ext cx="668528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Energy (“heat”) transfer</a:t>
            </a:r>
          </a:p>
        </p:txBody>
      </p:sp>
      <p:pic>
        <p:nvPicPr>
          <p:cNvPr id="3" name="Picture 2">
            <a:extLst>
              <a:ext uri="{FF2B5EF4-FFF2-40B4-BE49-F238E27FC236}">
                <a16:creationId xmlns:a16="http://schemas.microsoft.com/office/drawing/2014/main" id="{B42C8D35-3E36-4C8B-8CC6-409CC47DD9C0}"/>
              </a:ext>
            </a:extLst>
          </p:cNvPr>
          <p:cNvPicPr>
            <a:picLocks noChangeAspect="1"/>
          </p:cNvPicPr>
          <p:nvPr/>
        </p:nvPicPr>
        <p:blipFill>
          <a:blip r:embed="rId10"/>
          <a:stretch>
            <a:fillRect/>
          </a:stretch>
        </p:blipFill>
        <p:spPr>
          <a:xfrm>
            <a:off x="2646027" y="1217708"/>
            <a:ext cx="3851943" cy="623682"/>
          </a:xfrm>
          <a:prstGeom prst="rect">
            <a:avLst/>
          </a:prstGeom>
        </p:spPr>
      </p:pic>
      <p:pic>
        <p:nvPicPr>
          <p:cNvPr id="10" name="Picture 9">
            <a:extLst>
              <a:ext uri="{FF2B5EF4-FFF2-40B4-BE49-F238E27FC236}">
                <a16:creationId xmlns:a16="http://schemas.microsoft.com/office/drawing/2014/main" id="{E02F8C11-C02F-4AA4-BB13-7A6F6FD0D425}"/>
              </a:ext>
            </a:extLst>
          </p:cNvPr>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3418283" y="2235464"/>
            <a:ext cx="2307429" cy="168000"/>
          </a:xfrm>
          <a:prstGeom prst="rect">
            <a:avLst/>
          </a:prstGeom>
        </p:spPr>
      </p:pic>
      <p:pic>
        <p:nvPicPr>
          <p:cNvPr id="14" name="Picture 13">
            <a:extLst>
              <a:ext uri="{FF2B5EF4-FFF2-40B4-BE49-F238E27FC236}">
                <a16:creationId xmlns:a16="http://schemas.microsoft.com/office/drawing/2014/main" id="{1CBD99F1-9C30-48C3-87E4-74D4A5A3EDF8}"/>
              </a:ext>
            </a:extLst>
          </p:cNvPr>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2575776" y="2579824"/>
            <a:ext cx="3824572" cy="217714"/>
          </a:xfrm>
          <a:prstGeom prst="rect">
            <a:avLst/>
          </a:prstGeom>
        </p:spPr>
      </p:pic>
      <p:pic>
        <p:nvPicPr>
          <p:cNvPr id="9" name="Picture 8">
            <a:extLst>
              <a:ext uri="{FF2B5EF4-FFF2-40B4-BE49-F238E27FC236}">
                <a16:creationId xmlns:a16="http://schemas.microsoft.com/office/drawing/2014/main" id="{3609F964-AB34-4CFB-BB63-ECB5AA637C53}"/>
              </a:ext>
            </a:extLst>
          </p:cNvPr>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2242282" y="3030258"/>
            <a:ext cx="4659429" cy="505714"/>
          </a:xfrm>
          <a:prstGeom prst="rect">
            <a:avLst/>
          </a:prstGeom>
        </p:spPr>
      </p:pic>
      <p:sp>
        <p:nvSpPr>
          <p:cNvPr id="12" name="TextBox 11">
            <a:extLst>
              <a:ext uri="{FF2B5EF4-FFF2-40B4-BE49-F238E27FC236}">
                <a16:creationId xmlns:a16="http://schemas.microsoft.com/office/drawing/2014/main" id="{4EEE5F5E-0A0D-4E8F-A195-483DFD6422F6}"/>
              </a:ext>
            </a:extLst>
          </p:cNvPr>
          <p:cNvSpPr txBox="1"/>
          <p:nvPr/>
        </p:nvSpPr>
        <p:spPr>
          <a:xfrm>
            <a:off x="210700" y="3620577"/>
            <a:ext cx="85547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temperatures are the temperatures at two locations at a mean free path distance from each other  </a:t>
            </a:r>
          </a:p>
        </p:txBody>
      </p:sp>
      <p:pic>
        <p:nvPicPr>
          <p:cNvPr id="16" name="Picture 15">
            <a:extLst>
              <a:ext uri="{FF2B5EF4-FFF2-40B4-BE49-F238E27FC236}">
                <a16:creationId xmlns:a16="http://schemas.microsoft.com/office/drawing/2014/main" id="{FC660362-5971-482A-B07D-4DE9B5758A78}"/>
              </a:ext>
            </a:extLst>
          </p:cNvPr>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3380569" y="4099448"/>
            <a:ext cx="2345143" cy="471429"/>
          </a:xfrm>
          <a:prstGeom prst="rect">
            <a:avLst/>
          </a:prstGeom>
        </p:spPr>
      </p:pic>
      <p:pic>
        <p:nvPicPr>
          <p:cNvPr id="25" name="Picture 24">
            <a:extLst>
              <a:ext uri="{FF2B5EF4-FFF2-40B4-BE49-F238E27FC236}">
                <a16:creationId xmlns:a16="http://schemas.microsoft.com/office/drawing/2014/main" id="{DBBD1C24-4717-463D-BE5D-8E3E977AD142}"/>
              </a:ext>
            </a:extLst>
          </p:cNvPr>
          <p:cNvPicPr>
            <a:picLocks noChangeAspect="1"/>
          </p:cNvPicPr>
          <p:nvPr>
            <p:custDataLst>
              <p:tags r:id="rId5"/>
            </p:custDataLst>
          </p:nvPr>
        </p:nvPicPr>
        <p:blipFill>
          <a:blip r:embed="rId15" cstate="print">
            <a:extLst>
              <a:ext uri="{28A0092B-C50C-407E-A947-70E740481C1C}">
                <a14:useLocalDpi xmlns:a14="http://schemas.microsoft.com/office/drawing/2010/main" val="0"/>
              </a:ext>
            </a:extLst>
          </a:blip>
          <a:stretch>
            <a:fillRect/>
          </a:stretch>
        </p:blipFill>
        <p:spPr>
          <a:xfrm>
            <a:off x="3626632" y="4587273"/>
            <a:ext cx="1758857" cy="505714"/>
          </a:xfrm>
          <a:prstGeom prst="rect">
            <a:avLst/>
          </a:prstGeom>
        </p:spPr>
      </p:pic>
      <p:sp>
        <p:nvSpPr>
          <p:cNvPr id="20" name="TextBox 19">
            <a:extLst>
              <a:ext uri="{FF2B5EF4-FFF2-40B4-BE49-F238E27FC236}">
                <a16:creationId xmlns:a16="http://schemas.microsoft.com/office/drawing/2014/main" id="{BE5E51F4-C35F-4704-84B8-B5B1B4767D42}"/>
              </a:ext>
            </a:extLst>
          </p:cNvPr>
          <p:cNvSpPr txBox="1"/>
          <p:nvPr/>
        </p:nvSpPr>
        <p:spPr>
          <a:xfrm>
            <a:off x="335280" y="5293360"/>
            <a:ext cx="85547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 the heat transfer coefficient is</a:t>
            </a:r>
          </a:p>
        </p:txBody>
      </p:sp>
      <p:pic>
        <p:nvPicPr>
          <p:cNvPr id="23" name="Picture 22">
            <a:extLst>
              <a:ext uri="{FF2B5EF4-FFF2-40B4-BE49-F238E27FC236}">
                <a16:creationId xmlns:a16="http://schemas.microsoft.com/office/drawing/2014/main" id="{EA754729-DDDF-450D-BE12-273AFA5ADAF5}"/>
              </a:ext>
            </a:extLst>
          </p:cNvPr>
          <p:cNvPicPr>
            <a:picLocks noChangeAspect="1"/>
          </p:cNvPicPr>
          <p:nvPr>
            <p:custDataLst>
              <p:tags r:id="rId6"/>
            </p:custDataLst>
          </p:nvPr>
        </p:nvPicPr>
        <p:blipFill>
          <a:blip r:embed="rId16" cstate="print">
            <a:extLst>
              <a:ext uri="{28A0092B-C50C-407E-A947-70E740481C1C}">
                <a14:useLocalDpi xmlns:a14="http://schemas.microsoft.com/office/drawing/2010/main" val="0"/>
              </a:ext>
            </a:extLst>
          </a:blip>
          <a:stretch>
            <a:fillRect/>
          </a:stretch>
        </p:blipFill>
        <p:spPr>
          <a:xfrm>
            <a:off x="4297191" y="5387435"/>
            <a:ext cx="1181143" cy="505714"/>
          </a:xfrm>
          <a:prstGeom prst="rect">
            <a:avLst/>
          </a:prstGeom>
        </p:spPr>
      </p:pic>
      <p:sp>
        <p:nvSpPr>
          <p:cNvPr id="26" name="Rectangle 25">
            <a:extLst>
              <a:ext uri="{FF2B5EF4-FFF2-40B4-BE49-F238E27FC236}">
                <a16:creationId xmlns:a16="http://schemas.microsoft.com/office/drawing/2014/main" id="{C3A824CD-BD8E-4C91-8EE8-94FA76BA9C6B}"/>
              </a:ext>
            </a:extLst>
          </p:cNvPr>
          <p:cNvSpPr/>
          <p:nvPr/>
        </p:nvSpPr>
        <p:spPr>
          <a:xfrm>
            <a:off x="4147374" y="5346969"/>
            <a:ext cx="1509312" cy="5866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0A1AD156-BB8B-473B-B565-40E04DFAE2C9}"/>
              </a:ext>
            </a:extLst>
          </p:cNvPr>
          <p:cNvSpPr txBox="1"/>
          <p:nvPr/>
        </p:nvSpPr>
        <p:spPr>
          <a:xfrm>
            <a:off x="210700" y="6042813"/>
            <a:ext cx="85547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Note: everybody calls it “heat transfer coefficient” even if it better should be thermal energy transfer coefficient.</a:t>
            </a:r>
          </a:p>
        </p:txBody>
      </p:sp>
      <p:sp>
        <p:nvSpPr>
          <p:cNvPr id="28" name="Slide Number Placeholder 27">
            <a:extLst>
              <a:ext uri="{FF2B5EF4-FFF2-40B4-BE49-F238E27FC236}">
                <a16:creationId xmlns:a16="http://schemas.microsoft.com/office/drawing/2014/main" id="{54D09291-32BE-4376-BB15-EF8267B20C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CE0CA2-1A48-4B23-8A77-1A9F640E54E6}" type="slidenum">
              <a:rPr kumimoji="0" lang="sk-S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k-S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Audio 3">
            <a:hlinkClick r:id="" action="ppaction://media"/>
            <a:extLst>
              <a:ext uri="{FF2B5EF4-FFF2-40B4-BE49-F238E27FC236}">
                <a16:creationId xmlns:a16="http://schemas.microsoft.com/office/drawing/2014/main" id="{EB091306-F5C5-4301-8B97-5F3E6995F475}"/>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105227698"/>
      </p:ext>
    </p:extLst>
  </p:cSld>
  <p:clrMapOvr>
    <a:masterClrMapping/>
  </p:clrMapOvr>
  <mc:AlternateContent xmlns:mc="http://schemas.openxmlformats.org/markup-compatibility/2006">
    <mc:Choice xmlns:p14="http://schemas.microsoft.com/office/powerpoint/2010/main" Requires="p14">
      <p:transition spd="slow" p14:dur="2000" advTm="588507"/>
    </mc:Choice>
    <mc:Fallback>
      <p:transition spd="slow" advTm="588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9800" x="3679825" y="6654800"/>
          <p14:tracePt t="9812" x="3738563" y="6510338"/>
          <p14:tracePt t="9816" x="3806825" y="6381750"/>
          <p14:tracePt t="9828" x="3849688" y="6272213"/>
          <p14:tracePt t="9832" x="3908425" y="6161088"/>
          <p14:tracePt t="9844" x="3951288" y="6092825"/>
          <p14:tracePt t="9848" x="4002088" y="6008688"/>
          <p14:tracePt t="9860" x="4044950" y="5922963"/>
          <p14:tracePt t="9865" x="4095750" y="5846763"/>
          <p14:tracePt t="9881" x="4232275" y="5702300"/>
          <p14:tracePt t="9892" x="4300538" y="5634038"/>
          <p14:tracePt t="9896" x="4316413" y="5608638"/>
          <p14:tracePt t="9908" x="4333875" y="5565775"/>
          <p14:tracePt t="9913" x="4341813" y="5557838"/>
          <p14:tracePt t="9956" x="4368800" y="5549900"/>
          <p14:tracePt t="9960" x="4376738" y="5549900"/>
          <p14:tracePt t="9972" x="4402138" y="5549900"/>
          <p14:tracePt t="9976" x="4478338" y="5549900"/>
          <p14:tracePt t="9988" x="4579938" y="5549900"/>
          <p14:tracePt t="9992" x="4716463" y="5549900"/>
          <p14:tracePt t="10004" x="4835525" y="5549900"/>
          <p14:tracePt t="10008" x="4937125" y="5549900"/>
          <p14:tracePt t="10020" x="4997450" y="5549900"/>
          <p14:tracePt t="10024" x="5013325" y="5524500"/>
          <p14:tracePt t="10036" x="5022850" y="5524500"/>
          <p14:tracePt t="10040" x="5056188" y="5524500"/>
          <p14:tracePt t="10052" x="5073650" y="5514975"/>
          <p14:tracePt t="10056" x="5106988" y="5507038"/>
          <p14:tracePt t="10068" x="5141913" y="5489575"/>
          <p14:tracePt t="10072" x="5183188" y="5472113"/>
          <p14:tracePt t="10086" x="5235575" y="5430838"/>
          <p14:tracePt t="10090" x="5276850" y="5380038"/>
          <p14:tracePt t="10102" x="5286375" y="5345113"/>
          <p14:tracePt t="10106" x="5311775" y="5286375"/>
          <p14:tracePt t="10118" x="5327650" y="5251450"/>
          <p14:tracePt t="10122" x="5353050" y="5175250"/>
          <p14:tracePt t="10134" x="5380038" y="5064125"/>
          <p14:tracePt t="10138" x="5395913" y="4962525"/>
          <p14:tracePt t="10150" x="5413375" y="4843463"/>
          <p14:tracePt t="10154" x="5421313" y="4741863"/>
          <p14:tracePt t="10166" x="5438775" y="4622800"/>
          <p14:tracePt t="10170" x="5438775" y="4521200"/>
          <p14:tracePt t="10182" x="5438775" y="4435475"/>
          <p14:tracePt t="10186" x="5438775" y="4341813"/>
          <p14:tracePt t="10198" x="5438775" y="4257675"/>
          <p14:tracePt t="10202" x="5438775" y="4156075"/>
          <p14:tracePt t="10214" x="5430838" y="4002088"/>
          <p14:tracePt t="10218" x="5413375" y="3798888"/>
          <p14:tracePt t="10230" x="5395913" y="3527425"/>
          <p14:tracePt t="10234" x="5380038" y="3228975"/>
          <p14:tracePt t="10246" x="5353050" y="2897188"/>
          <p14:tracePt t="10250" x="5319713" y="2592388"/>
          <p14:tracePt t="10262" x="5276850" y="2286000"/>
          <p14:tracePt t="10266" x="5208588" y="1928813"/>
          <p14:tracePt t="10278" x="5116513" y="1571625"/>
          <p14:tracePt t="10282" x="5030788" y="1216025"/>
          <p14:tracePt t="10294" x="4919663" y="884238"/>
          <p14:tracePt t="10298" x="4818063" y="628650"/>
          <p14:tracePt t="10310" x="4759325" y="458788"/>
          <p14:tracePt t="10315" x="4691063" y="357188"/>
          <p14:tracePt t="10326" x="4683125" y="347663"/>
          <p14:tracePt t="10342" x="4673600" y="339725"/>
          <p14:tracePt t="10358" x="4622800" y="339725"/>
          <p14:tracePt t="10361" x="4572000" y="374650"/>
          <p14:tracePt t="10374" x="4521200" y="415925"/>
          <p14:tracePt t="10378" x="4470400" y="441325"/>
          <p14:tracePt t="10390" x="4419600" y="476250"/>
          <p14:tracePt t="10394" x="4384675" y="492125"/>
          <p14:tracePt t="10406" x="4351338" y="501650"/>
          <p14:tracePt t="10410" x="4308475" y="527050"/>
          <p14:tracePt t="10422" x="4257675" y="534988"/>
          <p14:tracePt t="10426" x="4181475" y="552450"/>
          <p14:tracePt t="10438" x="4095750" y="560388"/>
          <p14:tracePt t="10442" x="4027488" y="577850"/>
          <p14:tracePt t="10454" x="3968750" y="585788"/>
          <p14:tracePt t="10458" x="3917950" y="585788"/>
          <p14:tracePt t="10470" x="3875088" y="585788"/>
          <p14:tracePt t="10474" x="3867150" y="585788"/>
          <p14:tracePt t="10534" x="3849688" y="585788"/>
          <p14:tracePt t="10538" x="3806825" y="585788"/>
          <p14:tracePt t="10550" x="3773488" y="585788"/>
          <p14:tracePt t="10554" x="3730625" y="585788"/>
          <p14:tracePt t="10566" x="3697288" y="585788"/>
          <p14:tracePt t="10570" x="3679825" y="585788"/>
          <p14:tracePt t="10582" x="3671888" y="585788"/>
          <p14:tracePt t="10586" x="3671888" y="595313"/>
          <p14:tracePt t="10598" x="3671888" y="628650"/>
          <p14:tracePt t="10602" x="3697288" y="679450"/>
          <p14:tracePt t="10613" x="3705225" y="696913"/>
          <p14:tracePt t="10618" x="3713163" y="704850"/>
          <p14:tracePt t="10630" x="3713163" y="714375"/>
          <p14:tracePt t="10662" x="3713163" y="722313"/>
          <p14:tracePt t="10666" x="3713163" y="730250"/>
          <p14:tracePt t="10678" x="3713163" y="755650"/>
          <p14:tracePt t="10682" x="3713163" y="765175"/>
          <p14:tracePt t="10694" x="3697288" y="808038"/>
          <p14:tracePt t="10698" x="3697288" y="841375"/>
          <p14:tracePt t="10710" x="3679825" y="900113"/>
          <p14:tracePt t="10714" x="3679825" y="942975"/>
          <p14:tracePt t="10726" x="3679825" y="1003300"/>
          <p14:tracePt t="10730" x="3679825" y="1069975"/>
          <p14:tracePt t="10742" x="3671888" y="1130300"/>
          <p14:tracePt t="10746" x="3671888" y="1173163"/>
          <p14:tracePt t="10758" x="3654425" y="1223963"/>
          <p14:tracePt t="10762" x="3654425" y="1282700"/>
          <p14:tracePt t="10774" x="3646488" y="1325563"/>
          <p14:tracePt t="10778" x="3646488" y="1376363"/>
          <p14:tracePt t="10790" x="3636963" y="1411288"/>
          <p14:tracePt t="10794" x="3636963" y="1427163"/>
          <p14:tracePt t="10806" x="3619500" y="1470025"/>
          <p14:tracePt t="10810" x="3603625" y="1504950"/>
          <p14:tracePt t="10822" x="3594100" y="1538288"/>
          <p14:tracePt t="10826" x="3578225" y="1571625"/>
          <p14:tracePt t="10838" x="3568700" y="1589088"/>
          <p14:tracePt t="10842" x="3568700" y="1597025"/>
          <p14:tracePt t="10854" x="3568700" y="1606550"/>
          <p14:tracePt t="10870" x="3568700" y="1614488"/>
          <p14:tracePt t="10874" x="3552825" y="1631950"/>
          <p14:tracePt t="10886" x="3517900" y="1657350"/>
          <p14:tracePt t="10890" x="3509963" y="1665288"/>
          <p14:tracePt t="10902" x="3467100" y="1682750"/>
          <p14:tracePt t="10906" x="3433763" y="1708150"/>
          <p14:tracePt t="10918" x="3390900" y="1716088"/>
          <p14:tracePt t="10922" x="3365500" y="1741488"/>
          <p14:tracePt t="10934" x="3355975" y="1741488"/>
          <p14:tracePt t="10938" x="3348038" y="1751013"/>
          <p14:tracePt t="11110" x="3340100" y="1751013"/>
          <p14:tracePt t="11126" x="3330575" y="1758950"/>
          <p14:tracePt t="11130" x="3322638" y="1766888"/>
          <p14:tracePt t="11270" x="3314700" y="1751013"/>
          <p14:tracePt t="11274" x="3314700" y="1725613"/>
          <p14:tracePt t="11286" x="3314700" y="1716088"/>
          <p14:tracePt t="11290" x="3314700" y="1690688"/>
          <p14:tracePt t="11302" x="3314700" y="1674813"/>
          <p14:tracePt t="11306" x="3305175" y="1649413"/>
          <p14:tracePt t="11318" x="3305175" y="1639888"/>
          <p14:tracePt t="11322" x="3305175" y="1622425"/>
          <p14:tracePt t="11334" x="3305175" y="1614488"/>
          <p14:tracePt t="11338" x="3305175" y="1606550"/>
          <p14:tracePt t="11350" x="3305175" y="1597025"/>
          <p14:tracePt t="11354" x="3305175" y="1589088"/>
          <p14:tracePt t="11366" x="3305175" y="1571625"/>
          <p14:tracePt t="11370" x="3305175" y="1563688"/>
          <p14:tracePt t="12248" x="3305175" y="1589088"/>
          <p14:tracePt t="12252" x="3305175" y="1597025"/>
          <p14:tracePt t="12264" x="3314700" y="1606550"/>
          <p14:tracePt t="12268" x="3322638" y="1606550"/>
          <p14:tracePt t="12280" x="3340100" y="1614488"/>
          <p14:tracePt t="12284" x="3365500" y="1614488"/>
          <p14:tracePt t="12296" x="3408363" y="1614488"/>
          <p14:tracePt t="12300" x="3467100" y="1614488"/>
          <p14:tracePt t="12312" x="3527425" y="1614488"/>
          <p14:tracePt t="12316" x="3560763" y="1614488"/>
          <p14:tracePt t="12328" x="3603625" y="1614488"/>
          <p14:tracePt t="12332" x="3662363" y="1614488"/>
          <p14:tracePt t="12344" x="3705225" y="1614488"/>
          <p14:tracePt t="12348" x="3763963" y="1614488"/>
          <p14:tracePt t="12360" x="3832225" y="1606550"/>
          <p14:tracePt t="12364" x="3892550" y="1597025"/>
          <p14:tracePt t="12376" x="3976688" y="1581150"/>
          <p14:tracePt t="12380" x="4037013" y="1581150"/>
          <p14:tracePt t="12392" x="4105275" y="1581150"/>
          <p14:tracePt t="12396" x="4164013" y="1581150"/>
          <p14:tracePt t="12408" x="4224338" y="1571625"/>
          <p14:tracePt t="12412" x="4308475" y="1555750"/>
          <p14:tracePt t="12424" x="4394200" y="1538288"/>
          <p14:tracePt t="12428" x="4495800" y="1538288"/>
          <p14:tracePt t="12440" x="4614863" y="1538288"/>
          <p14:tracePt t="12444" x="4733925" y="1538288"/>
          <p14:tracePt t="12456" x="4852988" y="1538288"/>
          <p14:tracePt t="12460" x="4972050" y="1520825"/>
          <p14:tracePt t="12472" x="5073650" y="1520825"/>
          <p14:tracePt t="12476" x="5175250" y="1512888"/>
          <p14:tracePt t="12488" x="5294313" y="1495425"/>
          <p14:tracePt t="12492" x="5395913" y="1477963"/>
          <p14:tracePt t="12504" x="5481638" y="1477963"/>
          <p14:tracePt t="12508" x="5540375" y="1477963"/>
          <p14:tracePt t="12520" x="5626100" y="1477963"/>
          <p14:tracePt t="12524" x="5684838" y="1477963"/>
          <p14:tracePt t="12536" x="5702300" y="1470025"/>
          <p14:tracePt t="12540" x="5710238" y="1470025"/>
          <p14:tracePt t="12552" x="5719763" y="1470025"/>
          <p14:tracePt t="12568" x="5727700" y="1462088"/>
          <p14:tracePt t="12584" x="5735638" y="1462088"/>
          <p14:tracePt t="12600" x="5745163" y="1462088"/>
          <p14:tracePt t="12615" x="5761038" y="1462088"/>
          <p14:tracePt t="12620" x="5770563" y="1462088"/>
          <p14:tracePt t="12632" x="5788025" y="1444625"/>
          <p14:tracePt t="12636" x="5795963" y="1436688"/>
          <p14:tracePt t="12680" x="5803900" y="1436688"/>
          <p14:tracePt t="12684" x="5829300" y="1427163"/>
          <p14:tracePt t="12696" x="5854700" y="1427163"/>
          <p14:tracePt t="12700" x="5889625" y="1427163"/>
          <p14:tracePt t="12712" x="5922963" y="1427163"/>
          <p14:tracePt t="12716" x="5999163" y="1427163"/>
          <p14:tracePt t="12728" x="6076950" y="1427163"/>
          <p14:tracePt t="12732" x="6161088" y="1427163"/>
          <p14:tracePt t="12744" x="6229350" y="1444625"/>
          <p14:tracePt t="12748" x="6272213" y="1444625"/>
          <p14:tracePt t="12842" x="6280150" y="1444625"/>
          <p14:tracePt t="12846" x="6297613" y="1444625"/>
          <p14:tracePt t="12858" x="6313488" y="1452563"/>
          <p14:tracePt t="12862" x="6338888" y="1462088"/>
          <p14:tracePt t="12890" x="6348413" y="1470025"/>
          <p14:tracePt t="12894" x="6356350" y="1477963"/>
          <p14:tracePt t="12906" x="6365875" y="1495425"/>
          <p14:tracePt t="12910" x="6365875" y="1504950"/>
          <p14:tracePt t="12922" x="6373813" y="1530350"/>
          <p14:tracePt t="12926" x="6381750" y="1538288"/>
          <p14:tracePt t="12938" x="6381750" y="1546225"/>
          <p14:tracePt t="12942" x="6391275" y="1555750"/>
          <p14:tracePt t="12954" x="6391275" y="1563688"/>
          <p14:tracePt t="12958" x="6391275" y="1571625"/>
          <p14:tracePt t="12970" x="6391275" y="1581150"/>
          <p14:tracePt t="13034" x="6391275" y="1597025"/>
          <p14:tracePt t="13038" x="6391275" y="1606550"/>
          <p14:tracePt t="13049" x="6373813" y="1614488"/>
          <p14:tracePt t="13054" x="6365875" y="1614488"/>
          <p14:tracePt t="13066" x="6356350" y="1614488"/>
          <p14:tracePt t="13070" x="6330950" y="1622425"/>
          <p14:tracePt t="13098" x="6323013" y="1622425"/>
          <p14:tracePt t="13114" x="6313488" y="1622425"/>
          <p14:tracePt t="13130" x="6305550" y="1622425"/>
          <p14:tracePt t="13146" x="6297613" y="1622425"/>
          <p14:tracePt t="13162" x="6288088" y="1622425"/>
          <p14:tracePt t="13458" x="6272213" y="1622425"/>
          <p14:tracePt t="13462" x="6262688" y="1622425"/>
          <p14:tracePt t="13474" x="6254750" y="1631950"/>
          <p14:tracePt t="13490" x="6246813" y="1639888"/>
          <p14:tracePt t="13506" x="6237288" y="1649413"/>
          <p14:tracePt t="13538" x="6221413" y="1657350"/>
          <p14:tracePt t="13542" x="6211888" y="1657350"/>
          <p14:tracePt t="13618" x="6194425" y="1674813"/>
          <p14:tracePt t="13622" x="6186488" y="1682750"/>
          <p14:tracePt t="13666" x="6178550" y="1682750"/>
          <p14:tracePt t="13682" x="6169025" y="1690688"/>
          <p14:tracePt t="13730" x="6161088" y="1690688"/>
          <p14:tracePt t="13778" x="6153150" y="1700213"/>
          <p14:tracePt t="13906" x="6143625" y="1708150"/>
          <p14:tracePt t="13922" x="6135688" y="1708150"/>
          <p14:tracePt t="13938" x="6127750" y="1708150"/>
          <p14:tracePt t="13954" x="6118225" y="1708150"/>
          <p14:tracePt t="13958" x="6110288" y="1708150"/>
          <p14:tracePt t="13970" x="6102350" y="1708150"/>
          <p14:tracePt t="13975" x="6092825" y="1708150"/>
          <p14:tracePt t="13986" x="6084888" y="1708150"/>
          <p14:tracePt t="14018" x="6076950" y="1708150"/>
          <p14:tracePt t="14034" x="6067425" y="1708150"/>
          <p14:tracePt t="14050" x="6059488" y="1708150"/>
          <p14:tracePt t="14066" x="6049963" y="1716088"/>
          <p14:tracePt t="14162" x="6034088" y="1716088"/>
          <p14:tracePt t="14166" x="6024563" y="1716088"/>
          <p14:tracePt t="14178" x="6016625" y="1716088"/>
          <p14:tracePt t="14182" x="6008688" y="1716088"/>
          <p14:tracePt t="21620" x="6008688" y="1725613"/>
          <p14:tracePt t="21636" x="6024563" y="1725613"/>
          <p14:tracePt t="21639" x="6034088" y="1725613"/>
          <p14:tracePt t="21652" x="6049963" y="1716088"/>
          <p14:tracePt t="21656" x="6059488" y="1708150"/>
          <p14:tracePt t="21668" x="6067425" y="1708150"/>
          <p14:tracePt t="21671" x="6102350" y="1690688"/>
          <p14:tracePt t="21684" x="6135688" y="1665288"/>
          <p14:tracePt t="21688" x="6169025" y="1649413"/>
          <p14:tracePt t="21700" x="6211888" y="1622425"/>
          <p14:tracePt t="21704" x="6262688" y="1581150"/>
          <p14:tracePt t="21716" x="6313488" y="1546225"/>
          <p14:tracePt t="21720" x="6348413" y="1520825"/>
          <p14:tracePt t="21732" x="6373813" y="1504950"/>
          <p14:tracePt t="21736" x="6407150" y="1470025"/>
          <p14:tracePt t="21748" x="6416675" y="1462088"/>
          <p14:tracePt t="21752" x="6432550" y="1436688"/>
          <p14:tracePt t="21766" x="6467475" y="1401763"/>
          <p14:tracePt t="21770" x="6500813" y="1368425"/>
          <p14:tracePt t="21782" x="6535738" y="1350963"/>
          <p14:tracePt t="21786" x="6586538" y="1308100"/>
          <p14:tracePt t="21798" x="6602413" y="1292225"/>
          <p14:tracePt t="21802" x="6654800" y="1257300"/>
          <p14:tracePt t="21814" x="6688138" y="1223963"/>
          <p14:tracePt t="21818" x="6738938" y="1181100"/>
          <p14:tracePt t="21830" x="6764338" y="1155700"/>
          <p14:tracePt t="21834" x="6781800" y="1138238"/>
          <p14:tracePt t="21846" x="6789738" y="1130300"/>
          <p14:tracePt t="21850" x="6824663" y="1096963"/>
          <p14:tracePt t="21862" x="6840538" y="1079500"/>
          <p14:tracePt t="21866" x="6850063" y="1062038"/>
          <p14:tracePt t="21894" x="6875463" y="1003300"/>
          <p14:tracePt t="21894" x="6875463" y="985838"/>
          <p14:tracePt t="21898" x="6875463" y="952500"/>
          <p14:tracePt t="21910" x="6850063" y="935038"/>
          <p14:tracePt t="21914" x="6840538" y="925513"/>
          <p14:tracePt t="21926" x="6832600" y="909638"/>
          <p14:tracePt t="21930" x="6815138" y="892175"/>
          <p14:tracePt t="21943" x="6807200" y="892175"/>
          <p14:tracePt t="21946" x="6764338" y="884238"/>
          <p14:tracePt t="21958" x="6731000" y="884238"/>
          <p14:tracePt t="21962" x="6696075" y="884238"/>
          <p14:tracePt t="21974" x="6627813" y="884238"/>
          <p14:tracePt t="21978" x="6510338" y="884238"/>
          <p14:tracePt t="21990" x="6365875" y="884238"/>
          <p14:tracePt t="21994" x="6186488" y="884238"/>
          <p14:tracePt t="22006" x="5991225" y="884238"/>
          <p14:tracePt t="22009" x="5753100" y="884238"/>
          <p14:tracePt t="22022" x="5507038" y="884238"/>
          <p14:tracePt t="22026" x="5260975" y="884238"/>
          <p14:tracePt t="22038" x="5005388" y="892175"/>
          <p14:tracePt t="22042" x="4784725" y="909638"/>
          <p14:tracePt t="22054" x="4564063" y="942975"/>
          <p14:tracePt t="22058" x="4384675" y="977900"/>
          <p14:tracePt t="22070" x="4224338" y="1028700"/>
          <p14:tracePt t="22074" x="4079875" y="1079500"/>
          <p14:tracePt t="22086" x="3951288" y="1122363"/>
          <p14:tracePt t="22090" x="3849688" y="1173163"/>
          <p14:tracePt t="22102" x="3756025" y="1216025"/>
          <p14:tracePt t="22106" x="3687763" y="1257300"/>
          <p14:tracePt t="22118" x="3603625" y="1300163"/>
          <p14:tracePt t="22122" x="3535363" y="1343025"/>
          <p14:tracePt t="22134" x="3441700" y="1385888"/>
          <p14:tracePt t="22138" x="3373438" y="1427163"/>
          <p14:tracePt t="22150" x="3305175" y="1452563"/>
          <p14:tracePt t="22154" x="3238500" y="1495425"/>
          <p14:tracePt t="22166" x="3170238" y="1538288"/>
          <p14:tracePt t="22170" x="3084513" y="1581150"/>
          <p14:tracePt t="22182" x="3000375" y="1606550"/>
          <p14:tracePt t="22186" x="2906713" y="1649413"/>
          <p14:tracePt t="22198" x="2805113" y="1700213"/>
          <p14:tracePt t="22202" x="2676525" y="1741488"/>
          <p14:tracePt t="22214" x="2574925" y="1776413"/>
          <p14:tracePt t="22218" x="2463800" y="1819275"/>
          <p14:tracePt t="22230" x="2362200" y="1852613"/>
          <p14:tracePt t="22234" x="2260600" y="1878013"/>
          <p14:tracePt t="22246" x="2149475" y="1911350"/>
          <p14:tracePt t="22250" x="2065338" y="1938338"/>
          <p14:tracePt t="22262" x="1979613" y="1963738"/>
          <p14:tracePt t="22266" x="1895475" y="1997075"/>
          <p14:tracePt t="22278" x="1809750" y="2039938"/>
          <p14:tracePt t="22282" x="1758950" y="2065338"/>
          <p14:tracePt t="22295" x="1708150" y="2090738"/>
          <p14:tracePt t="22298" x="1690688" y="2108200"/>
          <p14:tracePt t="22310" x="1682750" y="2116138"/>
          <p14:tracePt t="22314" x="1674813" y="2124075"/>
          <p14:tracePt t="22327" x="1674813" y="2133600"/>
          <p14:tracePt t="22342" x="1674813" y="2141538"/>
          <p14:tracePt t="22390" x="1674813" y="2149475"/>
          <p14:tracePt t="22406" x="1725613" y="2149475"/>
          <p14:tracePt t="22409" x="1758950" y="2149475"/>
          <p14:tracePt t="22422" x="1801813" y="2149475"/>
          <p14:tracePt t="22426" x="1860550" y="2149475"/>
          <p14:tracePt t="22438" x="1920875" y="2149475"/>
          <p14:tracePt t="22442" x="1963738" y="2149475"/>
          <p14:tracePt t="22454" x="1997075" y="2149475"/>
          <p14:tracePt t="22457" x="2014538" y="2149475"/>
          <p14:tracePt t="22470" x="2030413" y="2149475"/>
          <p14:tracePt t="22473" x="2039938" y="2149475"/>
          <p14:tracePt t="22486" x="2073275" y="2149475"/>
          <p14:tracePt t="22490" x="2133600" y="2149475"/>
          <p14:tracePt t="22502" x="2200275" y="2108200"/>
          <p14:tracePt t="22506" x="2268538" y="2090738"/>
          <p14:tracePt t="22518" x="2303463" y="2082800"/>
          <p14:tracePt t="22522" x="2362200" y="2055813"/>
          <p14:tracePt t="22534" x="2447925" y="2030413"/>
          <p14:tracePt t="22538" x="2549525" y="1997075"/>
          <p14:tracePt t="22550" x="2617788" y="1971675"/>
          <p14:tracePt t="22554" x="2686050" y="1946275"/>
          <p14:tracePt t="22566" x="2752725" y="1903413"/>
          <p14:tracePt t="22570" x="2820988" y="1878013"/>
          <p14:tracePt t="22582" x="2846388" y="1870075"/>
          <p14:tracePt t="22586" x="2881313" y="1844675"/>
          <p14:tracePt t="22598" x="2940050" y="1819275"/>
          <p14:tracePt t="22602" x="2974975" y="1793875"/>
          <p14:tracePt t="22614" x="3008313" y="1784350"/>
          <p14:tracePt t="22618" x="3051175" y="1758950"/>
          <p14:tracePt t="22630" x="3084513" y="1758950"/>
          <p14:tracePt t="22634" x="3144838" y="1751013"/>
          <p14:tracePt t="22646" x="3178175" y="1741488"/>
          <p14:tracePt t="22650" x="3203575" y="1725613"/>
          <p14:tracePt t="22662" x="3211513" y="1725613"/>
          <p14:tracePt t="22666" x="3238500" y="1725613"/>
          <p14:tracePt t="22678" x="3246438" y="1716088"/>
          <p14:tracePt t="22682" x="3263900" y="1708150"/>
          <p14:tracePt t="22693" x="3297238" y="1700213"/>
          <p14:tracePt t="22698" x="3330575" y="1700213"/>
          <p14:tracePt t="22710" x="3390900" y="1690688"/>
          <p14:tracePt t="22714" x="3424238" y="1690688"/>
          <p14:tracePt t="22726" x="3484563" y="1690688"/>
          <p14:tracePt t="22730" x="3560763" y="1690688"/>
          <p14:tracePt t="22742" x="3646488" y="1690688"/>
          <p14:tracePt t="22746" x="3687763" y="1690688"/>
          <p14:tracePt t="22757" x="3730625" y="1674813"/>
          <p14:tracePt t="22762" x="3748088" y="1674813"/>
          <p14:tracePt t="22774" x="3756025" y="1674813"/>
          <p14:tracePt t="22778" x="3763963" y="1674813"/>
          <p14:tracePt t="22789" x="3773488" y="1665288"/>
          <p14:tracePt t="22822" x="3781425" y="1657350"/>
          <p14:tracePt t="22826" x="3790950" y="1649413"/>
          <p14:tracePt t="22838" x="3816350" y="1639888"/>
          <p14:tracePt t="22842" x="3832225" y="1631950"/>
          <p14:tracePt t="22854" x="3841750" y="1622425"/>
          <p14:tracePt t="22870" x="3857625" y="1622425"/>
          <p14:tracePt t="22874" x="3867150" y="1614488"/>
          <p14:tracePt t="22918" x="3867150" y="1606550"/>
          <p14:tracePt t="23014" x="3867150" y="1597025"/>
          <p14:tracePt t="23030" x="3857625" y="1589088"/>
          <p14:tracePt t="23034" x="3849688" y="1581150"/>
          <p14:tracePt t="23094" x="3832225" y="1555750"/>
          <p14:tracePt t="23098" x="3824288" y="1546225"/>
          <p14:tracePt t="23110" x="3816350" y="1538288"/>
          <p14:tracePt t="23126" x="3798888" y="1512888"/>
          <p14:tracePt t="23130" x="3773488" y="1477963"/>
          <p14:tracePt t="23142" x="3773488" y="1470025"/>
          <p14:tracePt t="23146" x="3763963" y="1462088"/>
          <p14:tracePt t="23158" x="3763963" y="1452563"/>
          <p14:tracePt t="23208" x="3763963" y="1436688"/>
          <p14:tracePt t="23212" x="3763963" y="1427163"/>
          <p14:tracePt t="23224" x="3756025" y="1419225"/>
          <p14:tracePt t="23368" x="3748088" y="1419225"/>
          <p14:tracePt t="23384" x="3738563" y="1419225"/>
          <p14:tracePt t="23400" x="3730625" y="1427163"/>
          <p14:tracePt t="23416" x="3713163" y="1452563"/>
          <p14:tracePt t="23420" x="3705225" y="1462088"/>
          <p14:tracePt t="23432" x="3679825" y="1477963"/>
          <p14:tracePt t="23436" x="3662363" y="1495425"/>
          <p14:tracePt t="23448" x="3636963" y="1520825"/>
          <p14:tracePt t="23452" x="3619500" y="1538288"/>
          <p14:tracePt t="23464" x="3586163" y="1563688"/>
          <p14:tracePt t="23468" x="3578225" y="1571625"/>
          <p14:tracePt t="23480" x="3560763" y="1589088"/>
          <p14:tracePt t="23484" x="3552825" y="1597025"/>
          <p14:tracePt t="23496" x="3535363" y="1606550"/>
          <p14:tracePt t="23500" x="3527425" y="1606550"/>
          <p14:tracePt t="23513" x="3517900" y="1614488"/>
          <p14:tracePt t="23528" x="3509963" y="1622425"/>
          <p14:tracePt t="23560" x="3502025" y="1622425"/>
          <p14:tracePt t="23576" x="3492500" y="1631950"/>
          <p14:tracePt t="23912" x="3502025" y="1631950"/>
          <p14:tracePt t="23944" x="3509963" y="1631950"/>
          <p14:tracePt t="23960" x="3527425" y="1631950"/>
          <p14:tracePt t="23964" x="3535363" y="1631950"/>
          <p14:tracePt t="23976" x="3552825" y="1631950"/>
          <p14:tracePt t="23980" x="3560763" y="1631950"/>
          <p14:tracePt t="24072" x="3568700" y="1631950"/>
          <p14:tracePt t="24088" x="3586163" y="1622425"/>
          <p14:tracePt t="24092" x="3594100" y="1622425"/>
          <p14:tracePt t="24104" x="3603625" y="1614488"/>
          <p14:tracePt t="24136" x="3611563" y="1606550"/>
          <p14:tracePt t="26990" x="3636963" y="1606550"/>
          <p14:tracePt t="26994" x="3646488" y="1606550"/>
          <p14:tracePt t="27006" x="3756025" y="1606550"/>
          <p14:tracePt t="27010" x="3875088" y="1606550"/>
          <p14:tracePt t="27022" x="4037013" y="1606550"/>
          <p14:tracePt t="27026" x="4156075" y="1606550"/>
          <p14:tracePt t="27038" x="4275138" y="1606550"/>
          <p14:tracePt t="27042" x="4376738" y="1614488"/>
          <p14:tracePt t="27054" x="4478338" y="1631950"/>
          <p14:tracePt t="27058" x="4564063" y="1639888"/>
          <p14:tracePt t="27070" x="4640263" y="1657350"/>
          <p14:tracePt t="27074" x="4724400" y="1665288"/>
          <p14:tracePt t="27086" x="4852988" y="1682750"/>
          <p14:tracePt t="27090" x="4972050" y="1700213"/>
          <p14:tracePt t="27102" x="5106988" y="1716088"/>
          <p14:tracePt t="27106" x="5251450" y="1733550"/>
          <p14:tracePt t="27118" x="5387975" y="1733550"/>
          <p14:tracePt t="27122" x="5507038" y="1733550"/>
          <p14:tracePt t="27134" x="5626100" y="1733550"/>
          <p14:tracePt t="27138" x="5727700" y="1733550"/>
          <p14:tracePt t="27150" x="5813425" y="1733550"/>
          <p14:tracePt t="27154" x="5889625" y="1733550"/>
          <p14:tracePt t="27166" x="5991225" y="1733550"/>
          <p14:tracePt t="27170" x="6092825" y="1733550"/>
          <p14:tracePt t="27182" x="6194425" y="1725613"/>
          <p14:tracePt t="27186" x="6297613" y="1708150"/>
          <p14:tracePt t="27198" x="6391275" y="1708150"/>
          <p14:tracePt t="27202" x="6518275" y="1708150"/>
          <p14:tracePt t="27216" x="6611938" y="1708150"/>
          <p14:tracePt t="27220" x="6731000" y="1708150"/>
          <p14:tracePt t="27232" x="6832600" y="1708150"/>
          <p14:tracePt t="27236" x="6916738" y="1708150"/>
          <p14:tracePt t="27249" x="6977063" y="1708150"/>
          <p14:tracePt t="27252" x="7019925" y="1708150"/>
          <p14:tracePt t="27264" x="7035800" y="1708150"/>
          <p14:tracePt t="27268" x="7045325" y="1708150"/>
          <p14:tracePt t="27280" x="7053263" y="1700213"/>
          <p14:tracePt t="27328" x="7061200" y="1690688"/>
          <p14:tracePt t="27332" x="7070725" y="1690688"/>
          <p14:tracePt t="27344" x="7078663" y="1682750"/>
          <p14:tracePt t="27360" x="7088188" y="1682750"/>
          <p14:tracePt t="27364" x="7096125" y="1682750"/>
          <p14:tracePt t="27376" x="7104063" y="1682750"/>
          <p14:tracePt t="27380" x="7113588" y="1674813"/>
          <p14:tracePt t="27392" x="7129463" y="1665288"/>
          <p14:tracePt t="27395" x="7138988" y="1665288"/>
          <p14:tracePt t="27424" x="7146925" y="1657350"/>
          <p14:tracePt t="27428" x="7146925" y="1639888"/>
          <p14:tracePt t="27440" x="7146925" y="1622425"/>
          <p14:tracePt t="27444" x="7146925" y="1614488"/>
          <p14:tracePt t="27456" x="7146925" y="1606550"/>
          <p14:tracePt t="27460" x="7146925" y="1597025"/>
          <p14:tracePt t="27472" x="7146925" y="1581150"/>
          <p14:tracePt t="27476" x="7129463" y="1555750"/>
          <p14:tracePt t="27488" x="7104063" y="1538288"/>
          <p14:tracePt t="27492" x="7096125" y="1530350"/>
          <p14:tracePt t="27504" x="7070725" y="1504950"/>
          <p14:tracePt t="27508" x="7035800" y="1495425"/>
          <p14:tracePt t="27520" x="7002463" y="1495425"/>
          <p14:tracePt t="27524" x="6959600" y="1487488"/>
          <p14:tracePt t="27536" x="6916738" y="1470025"/>
          <p14:tracePt t="27540" x="6865938" y="1462088"/>
          <p14:tracePt t="27552" x="6832600" y="1452563"/>
          <p14:tracePt t="27556" x="6824663" y="1452563"/>
          <p14:tracePt t="27568" x="6807200" y="1444625"/>
          <p14:tracePt t="27572" x="6789738" y="1444625"/>
          <p14:tracePt t="27584" x="6772275" y="1444625"/>
          <p14:tracePt t="27588" x="6746875" y="1444625"/>
          <p14:tracePt t="27600" x="6721475" y="1444625"/>
          <p14:tracePt t="27604" x="6688138" y="1427163"/>
          <p14:tracePt t="27615" x="6680200" y="1427163"/>
          <p14:tracePt t="27620" x="6670675" y="1419225"/>
          <p14:tracePt t="27632" x="6662738" y="1419225"/>
          <p14:tracePt t="27649" x="6627813" y="1411288"/>
          <p14:tracePt t="27652" x="6619875" y="1411288"/>
          <p14:tracePt t="27663" x="6602413" y="1411288"/>
          <p14:tracePt t="27668" x="6594475" y="1411288"/>
          <p14:tracePt t="27679" x="6586538" y="1411288"/>
          <p14:tracePt t="27684" x="6577013" y="1411288"/>
          <p14:tracePt t="27695" x="6561138" y="1411288"/>
          <p14:tracePt t="27700" x="6526213" y="1411288"/>
          <p14:tracePt t="27712" x="6510338" y="1411288"/>
          <p14:tracePt t="27715" x="6450013" y="1411288"/>
          <p14:tracePt t="27728" x="6391275" y="1411288"/>
          <p14:tracePt t="27732" x="6356350" y="1419225"/>
          <p14:tracePt t="27744" x="6297613" y="1419225"/>
          <p14:tracePt t="27747" x="6211888" y="1427163"/>
          <p14:tracePt t="27760" x="6135688" y="1427163"/>
          <p14:tracePt t="27763" x="6049963" y="1427163"/>
          <p14:tracePt t="27776" x="5973763" y="1427163"/>
          <p14:tracePt t="27779" x="5889625" y="1427163"/>
          <p14:tracePt t="27792" x="5813425" y="1427163"/>
          <p14:tracePt t="27796" x="5745163" y="1444625"/>
          <p14:tracePt t="27808" x="5702300" y="1444625"/>
          <p14:tracePt t="27812" x="5684838" y="1444625"/>
          <p14:tracePt t="27824" x="5676900" y="1444625"/>
          <p14:tracePt t="27840" x="5668963" y="1444625"/>
          <p14:tracePt t="27872" x="5659438" y="1444625"/>
          <p14:tracePt t="27888" x="5616575" y="1427163"/>
          <p14:tracePt t="27892" x="5608638" y="1419225"/>
          <p14:tracePt t="27904" x="5591175" y="1401763"/>
          <p14:tracePt t="27908" x="5583238" y="1393825"/>
          <p14:tracePt t="27920" x="5575300" y="1385888"/>
          <p14:tracePt t="28112" x="5583238" y="1393825"/>
          <p14:tracePt t="28128" x="5600700" y="1411288"/>
          <p14:tracePt t="28132" x="5651500" y="1452563"/>
          <p14:tracePt t="28144" x="5684838" y="1487488"/>
          <p14:tracePt t="28148" x="5719763" y="1520825"/>
          <p14:tracePt t="28160" x="5753100" y="1555750"/>
          <p14:tracePt t="28164" x="5778500" y="1589088"/>
          <p14:tracePt t="28176" x="5788025" y="1597025"/>
          <p14:tracePt t="28179" x="5788025" y="1606550"/>
          <p14:tracePt t="28192" x="5795963" y="1614488"/>
          <p14:tracePt t="28384" x="5795963" y="1622425"/>
          <p14:tracePt t="28387" x="5778500" y="1639888"/>
          <p14:tracePt t="29610" x="5753100" y="1639888"/>
          <p14:tracePt t="29613" x="5745163" y="1639888"/>
          <p14:tracePt t="29628" x="5616575" y="1631950"/>
          <p14:tracePt t="29632" x="5481638" y="1622425"/>
          <p14:tracePt t="29644" x="5200650" y="1581150"/>
          <p14:tracePt t="29648" x="4860925" y="1563688"/>
          <p14:tracePt t="29660" x="4486275" y="1538288"/>
          <p14:tracePt t="29664" x="4121150" y="1538288"/>
          <p14:tracePt t="29676" x="3798888" y="1538288"/>
          <p14:tracePt t="29679" x="3552825" y="1538288"/>
          <p14:tracePt t="29692" x="3340100" y="1538288"/>
          <p14:tracePt t="29695" x="3160713" y="1538288"/>
          <p14:tracePt t="29708" x="3000375" y="1538288"/>
          <p14:tracePt t="29712" x="2863850" y="1546225"/>
          <p14:tracePt t="29724" x="2701925" y="1546225"/>
          <p14:tracePt t="29728" x="2549525" y="1546225"/>
          <p14:tracePt t="29740" x="2387600" y="1546225"/>
          <p14:tracePt t="29744" x="2252663" y="1546225"/>
          <p14:tracePt t="29756" x="2133600" y="1546225"/>
          <p14:tracePt t="29760" x="2030413" y="1546225"/>
          <p14:tracePt t="29772" x="1946275" y="1546225"/>
          <p14:tracePt t="29776" x="1928813" y="1546225"/>
          <p14:tracePt t="29788" x="1920875" y="1546225"/>
          <p14:tracePt t="29948" x="1911350" y="1546225"/>
          <p14:tracePt t="29964" x="1895475" y="1546225"/>
          <p14:tracePt t="29968" x="1885950" y="1546225"/>
          <p14:tracePt t="29980" x="1878013" y="1546225"/>
          <p14:tracePt t="30044" x="1895475" y="1546225"/>
          <p14:tracePt t="30048" x="1903413" y="1546225"/>
          <p14:tracePt t="30060" x="1946275" y="1563688"/>
          <p14:tracePt t="30064" x="1954213" y="1571625"/>
          <p14:tracePt t="30076" x="1963738" y="1571625"/>
          <p14:tracePt t="30080" x="1971675" y="1581150"/>
          <p14:tracePt t="30093" x="1979613" y="1581150"/>
          <p14:tracePt t="30096" x="1989138" y="1581150"/>
          <p14:tracePt t="30108" x="1997075" y="1589088"/>
          <p14:tracePt t="30124" x="2005013" y="1589088"/>
          <p14:tracePt t="30128" x="2022475" y="1597025"/>
          <p14:tracePt t="30140" x="2047875" y="1597025"/>
          <p14:tracePt t="30144" x="2065338" y="1597025"/>
          <p14:tracePt t="30156" x="2108200" y="1597025"/>
          <p14:tracePt t="30160" x="2149475" y="1597025"/>
          <p14:tracePt t="30172" x="2209800" y="1597025"/>
          <p14:tracePt t="30176" x="2278063" y="1597025"/>
          <p14:tracePt t="30188" x="2336800" y="1597025"/>
          <p14:tracePt t="30192" x="2397125" y="1597025"/>
          <p14:tracePt t="30204" x="2430463" y="1597025"/>
          <p14:tracePt t="30208" x="2455863" y="1597025"/>
          <p14:tracePt t="30220" x="2489200" y="1614488"/>
          <p14:tracePt t="30224" x="2498725" y="1614488"/>
          <p14:tracePt t="30236" x="2506663" y="1614488"/>
          <p14:tracePt t="30268" x="2516188" y="1614488"/>
          <p14:tracePt t="30300" x="2524125" y="1614488"/>
          <p14:tracePt t="30316" x="2557463" y="1614488"/>
          <p14:tracePt t="30320" x="2566988" y="1614488"/>
          <p14:tracePt t="30332" x="2582863" y="1614488"/>
          <p14:tracePt t="30336" x="2592388" y="1614488"/>
          <p14:tracePt t="30348" x="2617788" y="1614488"/>
          <p14:tracePt t="30352" x="2651125" y="1606550"/>
          <p14:tracePt t="30364" x="2693988" y="1597025"/>
          <p14:tracePt t="30369" x="2744788" y="1589088"/>
          <p14:tracePt t="30380" x="2787650" y="1589088"/>
          <p14:tracePt t="30384" x="2830513" y="1571625"/>
          <p14:tracePt t="30396" x="2863850" y="1563688"/>
          <p14:tracePt t="30399" x="2906713" y="1563688"/>
          <p14:tracePt t="30412" x="2932113" y="1555750"/>
          <p14:tracePt t="30416" x="2949575" y="1555750"/>
          <p14:tracePt t="30428" x="2957513" y="1555750"/>
          <p14:tracePt t="30432" x="2974975" y="1555750"/>
          <p14:tracePt t="30444" x="3000375" y="1546225"/>
          <p14:tracePt t="30448" x="3016250" y="1546225"/>
          <p14:tracePt t="30460" x="3051175" y="1530350"/>
          <p14:tracePt t="30464" x="3076575" y="1530350"/>
          <p14:tracePt t="30476" x="3101975" y="1530350"/>
          <p14:tracePt t="30480" x="3144838" y="1530350"/>
          <p14:tracePt t="30492" x="3186113" y="1530350"/>
          <p14:tracePt t="30496" x="3221038" y="1520825"/>
          <p14:tracePt t="30508" x="3254375" y="1520825"/>
          <p14:tracePt t="30512" x="3263900" y="1520825"/>
          <p14:tracePt t="30524" x="3279775" y="1520825"/>
          <p14:tracePt t="30528" x="3289300" y="1520825"/>
          <p14:tracePt t="30572" x="3297238" y="1520825"/>
          <p14:tracePt t="30588" x="3305175" y="1520825"/>
          <p14:tracePt t="30592" x="3322638" y="1520825"/>
          <p14:tracePt t="30604" x="3340100" y="1520825"/>
          <p14:tracePt t="30608" x="3348038" y="1520825"/>
          <p14:tracePt t="30620" x="3355975" y="1512888"/>
          <p14:tracePt t="30636" x="3365500" y="1512888"/>
          <p14:tracePt t="30640" x="3382963" y="1504950"/>
          <p14:tracePt t="30653" x="3408363" y="1495425"/>
          <p14:tracePt t="30656" x="3416300" y="1495425"/>
          <p14:tracePt t="30668" x="3449638" y="1495425"/>
          <p14:tracePt t="30672" x="3484563" y="1487488"/>
          <p14:tracePt t="30684" x="3502025" y="1487488"/>
          <p14:tracePt t="30688" x="3552825" y="1487488"/>
          <p14:tracePt t="30700" x="3578225" y="1487488"/>
          <p14:tracePt t="30704" x="3629025" y="1470025"/>
          <p14:tracePt t="30716" x="3654425" y="1470025"/>
          <p14:tracePt t="30720" x="3687763" y="1470025"/>
          <p14:tracePt t="30732" x="3722688" y="1470025"/>
          <p14:tracePt t="30735" x="3756025" y="1470025"/>
          <p14:tracePt t="30748" x="3763963" y="1462088"/>
          <p14:tracePt t="30752" x="3790950" y="1462088"/>
          <p14:tracePt t="30764" x="3824288" y="1462088"/>
          <p14:tracePt t="30768" x="3867150" y="1452563"/>
          <p14:tracePt t="30780" x="3908425" y="1452563"/>
          <p14:tracePt t="30783" x="3935413" y="1444625"/>
          <p14:tracePt t="30796" x="3951288" y="1436688"/>
          <p14:tracePt t="30799" x="3960813" y="1436688"/>
          <p14:tracePt t="30812" x="3968750" y="1436688"/>
          <p14:tracePt t="30924" x="4002088" y="1436688"/>
          <p14:tracePt t="30928" x="4019550" y="1452563"/>
          <p14:tracePt t="30940" x="4052888" y="1462088"/>
          <p14:tracePt t="30944" x="4105275" y="1504950"/>
          <p14:tracePt t="30956" x="4138613" y="1520825"/>
          <p14:tracePt t="30960" x="4181475" y="1546225"/>
          <p14:tracePt t="30972" x="4206875" y="1555750"/>
          <p14:tracePt t="30976" x="4224338" y="1571625"/>
          <p14:tracePt t="30988" x="4265613" y="1581150"/>
          <p14:tracePt t="30992" x="4275138" y="1589088"/>
          <p14:tracePt t="31005" x="4291013" y="1589088"/>
          <p14:tracePt t="31008" x="4300538" y="1589088"/>
          <p14:tracePt t="31020" x="4333875" y="1597025"/>
          <p14:tracePt t="31024" x="4341813" y="1597025"/>
          <p14:tracePt t="31036" x="4351338" y="1606550"/>
          <p14:tracePt t="31102" x="4359275" y="1614488"/>
          <p14:tracePt t="31134" x="4368800" y="1631950"/>
          <p14:tracePt t="31138" x="4368800" y="1639888"/>
          <p14:tracePt t="31149" x="4368800" y="1657350"/>
          <p14:tracePt t="31154" x="4368800" y="1665288"/>
          <p14:tracePt t="31166" x="4376738" y="1690688"/>
          <p14:tracePt t="31169" x="4384675" y="1708150"/>
          <p14:tracePt t="31182" x="4394200" y="1725613"/>
          <p14:tracePt t="31186" x="4394200" y="1733550"/>
          <p14:tracePt t="31198" x="4402138" y="1758950"/>
          <p14:tracePt t="31202" x="4419600" y="1784350"/>
          <p14:tracePt t="31214" x="4427538" y="1793875"/>
          <p14:tracePt t="31217" x="4427538" y="1809750"/>
          <p14:tracePt t="31230" x="4445000" y="1844675"/>
          <p14:tracePt t="31233" x="4452938" y="1852613"/>
          <p14:tracePt t="31246" x="4460875" y="1878013"/>
          <p14:tracePt t="31250" x="4460875" y="1885950"/>
          <p14:tracePt t="31262" x="4460875" y="1895475"/>
          <p14:tracePt t="31279" x="4460875" y="1903413"/>
          <p14:tracePt t="31294" x="4460875" y="1911350"/>
          <p14:tracePt t="31298" x="4452938" y="1920875"/>
          <p14:tracePt t="31310" x="4427538" y="1920875"/>
          <p14:tracePt t="31314" x="4394200" y="1928813"/>
          <p14:tracePt t="31327" x="4359275" y="1928813"/>
          <p14:tracePt t="31330" x="4316413" y="1938338"/>
          <p14:tracePt t="31342" x="4257675" y="1954213"/>
          <p14:tracePt t="31346" x="4206875" y="1954213"/>
          <p14:tracePt t="31358" x="4164013" y="1954213"/>
          <p14:tracePt t="31362" x="4105275" y="1963738"/>
          <p14:tracePt t="31374" x="4062413" y="1963738"/>
          <p14:tracePt t="31378" x="4002088" y="1963738"/>
          <p14:tracePt t="31390" x="3951288" y="1971675"/>
          <p14:tracePt t="31394" x="3892550" y="1971675"/>
          <p14:tracePt t="31406" x="3849688" y="1971675"/>
          <p14:tracePt t="31410" x="3806825" y="1971675"/>
          <p14:tracePt t="31422" x="3748088" y="1971675"/>
          <p14:tracePt t="31426" x="3697288" y="1971675"/>
          <p14:tracePt t="31438" x="3636963" y="1971675"/>
          <p14:tracePt t="31442" x="3578225" y="1971675"/>
          <p14:tracePt t="31454" x="3509963" y="1954213"/>
          <p14:tracePt t="31458" x="3467100" y="1946275"/>
          <p14:tracePt t="31470" x="3433763" y="1938338"/>
          <p14:tracePt t="31474" x="3408363" y="1911350"/>
          <p14:tracePt t="31487" x="3390900" y="1903413"/>
          <p14:tracePt t="31490" x="3382963" y="1903413"/>
          <p14:tracePt t="31502" x="3365500" y="1903413"/>
          <p14:tracePt t="31506" x="3348038" y="1895475"/>
          <p14:tracePt t="31518" x="3314700" y="1870075"/>
          <p14:tracePt t="31522" x="3289300" y="1870075"/>
          <p14:tracePt t="31534" x="3271838" y="1860550"/>
          <p14:tracePt t="31538" x="3254375" y="1852613"/>
          <p14:tracePt t="31550" x="3228975" y="1844675"/>
          <p14:tracePt t="31554" x="3221038" y="1844675"/>
          <p14:tracePt t="31566" x="3211513" y="1844675"/>
          <p14:tracePt t="31570" x="3203575" y="1844675"/>
          <p14:tracePt t="31582" x="3186113" y="1835150"/>
          <p14:tracePt t="31587" x="3178175" y="1827213"/>
          <p14:tracePt t="31758" x="3186113" y="1827213"/>
          <p14:tracePt t="31762" x="3195638" y="1827213"/>
          <p14:tracePt t="31774" x="3203575" y="1827213"/>
          <p14:tracePt t="31790" x="3211513" y="1827213"/>
          <p14:tracePt t="31794" x="3221038" y="1827213"/>
          <p14:tracePt t="31806" x="3238500" y="1827213"/>
          <p14:tracePt t="31810" x="3246438" y="1827213"/>
          <p14:tracePt t="31822" x="3254375" y="1827213"/>
          <p14:tracePt t="31826" x="3289300" y="1827213"/>
          <p14:tracePt t="31838" x="3305175" y="1809750"/>
          <p14:tracePt t="31842" x="3348038" y="1809750"/>
          <p14:tracePt t="31854" x="3382963" y="1809750"/>
          <p14:tracePt t="31858" x="3424238" y="1809750"/>
          <p14:tracePt t="31870" x="3484563" y="1809750"/>
          <p14:tracePt t="31874" x="3568700" y="1809750"/>
          <p14:tracePt t="31888" x="3646488" y="1809750"/>
          <p14:tracePt t="31890" x="3748088" y="1809750"/>
          <p14:tracePt t="31902" x="3849688" y="1809750"/>
          <p14:tracePt t="31906" x="3925888" y="1809750"/>
          <p14:tracePt t="31918" x="4011613" y="1809750"/>
          <p14:tracePt t="31922" x="4113213" y="1819275"/>
          <p14:tracePt t="31934" x="4197350" y="1835150"/>
          <p14:tracePt t="31938" x="4275138" y="1844675"/>
          <p14:tracePt t="31949" x="4341813" y="1860550"/>
          <p14:tracePt t="31954" x="4402138" y="1860550"/>
          <p14:tracePt t="31966" x="4452938" y="1870075"/>
          <p14:tracePt t="31970" x="4478338" y="1870075"/>
          <p14:tracePt t="31982" x="4513263" y="1885950"/>
          <p14:tracePt t="31985" x="4554538" y="1885950"/>
          <p14:tracePt t="31998" x="4589463" y="1885950"/>
          <p14:tracePt t="32002" x="4622800" y="1885950"/>
          <p14:tracePt t="32014" x="4640263" y="1885950"/>
          <p14:tracePt t="32017" x="4648200" y="1885950"/>
          <p14:tracePt t="32030" x="4665663" y="1885950"/>
          <p14:tracePt t="32033" x="4699000" y="1885950"/>
          <p14:tracePt t="32046" x="4759325" y="1885950"/>
          <p14:tracePt t="32049" x="4802188" y="1895475"/>
          <p14:tracePt t="32062" x="4868863" y="1895475"/>
          <p14:tracePt t="32065" x="4929188" y="1903413"/>
          <p14:tracePt t="32078" x="4997450" y="1920875"/>
          <p14:tracePt t="32082" x="5022850" y="1920875"/>
          <p14:tracePt t="32094" x="5073650" y="1920875"/>
          <p14:tracePt t="32098" x="5116513" y="1920875"/>
          <p14:tracePt t="32110" x="5157788" y="1928813"/>
          <p14:tracePt t="32114" x="5192713" y="1928813"/>
          <p14:tracePt t="32126" x="5235575" y="1946275"/>
          <p14:tracePt t="32130" x="5286375" y="1946275"/>
          <p14:tracePt t="32142" x="5319713" y="1954213"/>
          <p14:tracePt t="32146" x="5362575" y="1954213"/>
          <p14:tracePt t="32158" x="5421313" y="1954213"/>
          <p14:tracePt t="32162" x="5481638" y="1954213"/>
          <p14:tracePt t="32174" x="5557838" y="1954213"/>
          <p14:tracePt t="32178" x="5626100" y="1954213"/>
          <p14:tracePt t="32190" x="5668963" y="1954213"/>
          <p14:tracePt t="32194" x="5710238" y="1954213"/>
          <p14:tracePt t="32206" x="5745163" y="1954213"/>
          <p14:tracePt t="32210" x="5778500" y="1954213"/>
          <p14:tracePt t="32222" x="5803900" y="1954213"/>
          <p14:tracePt t="32226" x="5854700" y="1954213"/>
          <p14:tracePt t="32238" x="5897563" y="1954213"/>
          <p14:tracePt t="32242" x="5940425" y="1954213"/>
          <p14:tracePt t="32254" x="5983288" y="1954213"/>
          <p14:tracePt t="32258" x="6034088" y="1954213"/>
          <p14:tracePt t="32271" x="6076950" y="1954213"/>
          <p14:tracePt t="32274" x="6102350" y="1954213"/>
          <p14:tracePt t="32285" x="6135688" y="1954213"/>
          <p14:tracePt t="32290" x="6169025" y="1954213"/>
          <p14:tracePt t="32302" x="6203950" y="1954213"/>
          <p14:tracePt t="32306" x="6221413" y="1954213"/>
          <p14:tracePt t="32317" x="6229350" y="1954213"/>
          <p14:tracePt t="32322" x="6272213" y="1954213"/>
          <p14:tracePt t="32334" x="6288088" y="1954213"/>
          <p14:tracePt t="32337" x="6323013" y="1938338"/>
          <p14:tracePt t="32350" x="6365875" y="1928813"/>
          <p14:tracePt t="32354" x="6381750" y="1928813"/>
          <p14:tracePt t="32366" x="6416675" y="1928813"/>
          <p14:tracePt t="32370" x="6450013" y="1928813"/>
          <p14:tracePt t="32382" x="6483350" y="1928813"/>
          <p14:tracePt t="32386" x="6492875" y="1928813"/>
          <p14:tracePt t="32398" x="6518275" y="1920875"/>
          <p14:tracePt t="32402" x="6526213" y="1920875"/>
          <p14:tracePt t="32414" x="6535738" y="1920875"/>
          <p14:tracePt t="32430" x="6543675" y="1920875"/>
          <p14:tracePt t="32434" x="6551613" y="1911350"/>
          <p14:tracePt t="32478" x="6561138" y="1903413"/>
          <p14:tracePt t="32530" x="6543675" y="1895475"/>
          <p14:tracePt t="32542" x="6492875" y="1895475"/>
          <p14:tracePt t="32546" x="6442075" y="1895475"/>
          <p14:tracePt t="32560" x="6407150" y="1895475"/>
          <p14:tracePt t="32564" x="6348413" y="1895475"/>
          <p14:tracePt t="32576" x="6262688" y="1895475"/>
          <p14:tracePt t="32580" x="6161088" y="1903413"/>
          <p14:tracePt t="32592" x="6042025" y="1903413"/>
          <p14:tracePt t="32596" x="5880100" y="1920875"/>
          <p14:tracePt t="32608" x="5727700" y="1928813"/>
          <p14:tracePt t="32612" x="5549900" y="1946275"/>
          <p14:tracePt t="32624" x="5370513" y="1963738"/>
          <p14:tracePt t="32627" x="5183188" y="1979613"/>
          <p14:tracePt t="32640" x="4987925" y="1997075"/>
          <p14:tracePt t="32644" x="4810125" y="1997075"/>
          <p14:tracePt t="32656" x="4630738" y="2014538"/>
          <p14:tracePt t="32660" x="4470400" y="2030413"/>
          <p14:tracePt t="32671" x="4316413" y="2047875"/>
          <p14:tracePt t="32676" x="4214813" y="2047875"/>
          <p14:tracePt t="32688" x="4095750" y="2065338"/>
          <p14:tracePt t="32692" x="3994150" y="2073275"/>
          <p14:tracePt t="32704" x="3925888" y="2073275"/>
          <p14:tracePt t="32708" x="3883025" y="2073275"/>
          <p14:tracePt t="32720" x="3875088" y="2082800"/>
          <p14:tracePt t="32800" x="3857625" y="2082800"/>
          <p14:tracePt t="32804" x="3849688" y="2082800"/>
          <p14:tracePt t="32816" x="3841750" y="2082800"/>
          <p14:tracePt t="32820" x="3824288" y="2082800"/>
          <p14:tracePt t="32832" x="3816350" y="2082800"/>
          <p14:tracePt t="32835" x="3781425" y="2073275"/>
          <p14:tracePt t="32848" x="3773488" y="2065338"/>
          <p14:tracePt t="34354" x="3763963" y="2065338"/>
          <p14:tracePt t="34370" x="3713163" y="2065338"/>
          <p14:tracePt t="34374" x="3671888" y="2055813"/>
          <p14:tracePt t="34386" x="3509963" y="2022475"/>
          <p14:tracePt t="34389" x="3365500" y="1989138"/>
          <p14:tracePt t="34402" x="3246438" y="1954213"/>
          <p14:tracePt t="34406" x="3221038" y="1946275"/>
          <p14:tracePt t="34578" x="3246438" y="1938338"/>
          <p14:tracePt t="34581" x="3254375" y="1938338"/>
          <p14:tracePt t="34594" x="3289300" y="1928813"/>
          <p14:tracePt t="34598" x="3314700" y="1920875"/>
          <p14:tracePt t="34610" x="3340100" y="1920875"/>
          <p14:tracePt t="34614" x="3373438" y="1903413"/>
          <p14:tracePt t="34626" x="3382963" y="1895475"/>
          <p14:tracePt t="34642" x="3390900" y="1885950"/>
          <p14:tracePt t="34674" x="3398838" y="1885950"/>
          <p14:tracePt t="34678" x="3408363" y="1878013"/>
          <p14:tracePt t="34690" x="3424238" y="1870075"/>
          <p14:tracePt t="34694" x="3433763" y="1870075"/>
          <p14:tracePt t="34707" x="3441700" y="1870075"/>
          <p14:tracePt t="34710" x="3449638" y="1870075"/>
          <p14:tracePt t="34722" x="3467100" y="1860550"/>
          <p14:tracePt t="34726" x="3475038" y="1860550"/>
          <p14:tracePt t="34740" x="3484563" y="1860550"/>
          <p14:tracePt t="34756" x="3492500" y="1852613"/>
          <p14:tracePt t="34772" x="3502025" y="1844675"/>
          <p14:tracePt t="34776" x="3509963" y="1835150"/>
          <p14:tracePt t="34804" x="3517900" y="1827213"/>
          <p14:tracePt t="34808" x="3527425" y="1827213"/>
          <p14:tracePt t="34820" x="3535363" y="1819275"/>
          <p14:tracePt t="34852" x="3543300" y="1801813"/>
          <p14:tracePt t="34856" x="3552825" y="1784350"/>
          <p14:tracePt t="34868" x="3578225" y="1758950"/>
          <p14:tracePt t="34871" x="3578225" y="1751013"/>
          <p14:tracePt t="34890" x="3603625" y="1716088"/>
          <p14:tracePt t="34900" x="3619500" y="1690688"/>
          <p14:tracePt t="34904" x="3636963" y="1674813"/>
          <p14:tracePt t="34916" x="3646488" y="1665288"/>
          <p14:tracePt t="34920" x="3662363" y="1631950"/>
          <p14:tracePt t="34932" x="3662363" y="1614488"/>
          <p14:tracePt t="34936" x="3662363" y="1606550"/>
          <p14:tracePt t="34948" x="3671888" y="1581150"/>
          <p14:tracePt t="34952" x="3671888" y="1563688"/>
          <p14:tracePt t="34964" x="3679825" y="1530350"/>
          <p14:tracePt t="34968" x="3679825" y="1520825"/>
          <p14:tracePt t="34980" x="3679825" y="1504950"/>
          <p14:tracePt t="34984" x="3697288" y="1470025"/>
          <p14:tracePt t="34996" x="3697288" y="1452563"/>
          <p14:tracePt t="35000" x="3697288" y="1444625"/>
          <p14:tracePt t="35012" x="3697288" y="1419225"/>
          <p14:tracePt t="35016" x="3697288" y="1401763"/>
          <p14:tracePt t="35028" x="3697288" y="1385888"/>
          <p14:tracePt t="35032" x="3697288" y="1368425"/>
          <p14:tracePt t="35044" x="3697288" y="1360488"/>
          <p14:tracePt t="35048" x="3697288" y="1343025"/>
          <p14:tracePt t="35060" x="3697288" y="1333500"/>
          <p14:tracePt t="35076" x="3697288" y="1325563"/>
          <p14:tracePt t="35080" x="3697288" y="1317625"/>
          <p14:tracePt t="35092" x="3705225" y="1308100"/>
          <p14:tracePt t="35252" x="3722688" y="1317625"/>
          <p14:tracePt t="35256" x="3730625" y="1325563"/>
          <p14:tracePt t="35284" x="3738563" y="1343025"/>
          <p14:tracePt t="35288" x="3748088" y="1376363"/>
          <p14:tracePt t="35300" x="3748088" y="1411288"/>
          <p14:tracePt t="35304" x="3756025" y="1436688"/>
          <p14:tracePt t="35316" x="3756025" y="1462088"/>
          <p14:tracePt t="35320" x="3756025" y="1477963"/>
          <p14:tracePt t="35332" x="3756025" y="1512888"/>
          <p14:tracePt t="35336" x="3756025" y="1530350"/>
          <p14:tracePt t="35348" x="3756025" y="1538288"/>
          <p14:tracePt t="35352" x="3756025" y="1546225"/>
          <p14:tracePt t="35364" x="3738563" y="1563688"/>
          <p14:tracePt t="35368" x="3738563" y="1571625"/>
          <p14:tracePt t="35380" x="3730625" y="1581150"/>
          <p14:tracePt t="35444" x="3730625" y="1589088"/>
          <p14:tracePt t="35572" x="3730625" y="1597025"/>
          <p14:tracePt t="35576" x="3730625" y="1606550"/>
          <p14:tracePt t="35652" x="3730625" y="1614488"/>
          <p14:tracePt t="35715" x="3738563" y="1606550"/>
          <p14:tracePt t="35748" x="3748088" y="1597025"/>
          <p14:tracePt t="35828" x="3756025" y="1589088"/>
          <p14:tracePt t="35876" x="3763963" y="1581150"/>
          <p14:tracePt t="35908" x="3773488" y="1581150"/>
          <p14:tracePt t="35911" x="3781425" y="1571625"/>
          <p14:tracePt t="35988" x="3790950" y="1571625"/>
          <p14:tracePt t="36020" x="3798888" y="1571625"/>
          <p14:tracePt t="36036" x="3806825" y="1563688"/>
          <p14:tracePt t="36100" x="3816350" y="1563688"/>
          <p14:tracePt t="36116" x="3824288" y="1563688"/>
          <p14:tracePt t="36119" x="3832225" y="1563688"/>
          <p14:tracePt t="36132" x="3841750" y="1563688"/>
          <p14:tracePt t="36136" x="3849688" y="1563688"/>
          <p14:tracePt t="36166" x="3857625" y="1563688"/>
          <p14:tracePt t="36170" x="3867150" y="1563688"/>
          <p14:tracePt t="36198" x="3875088" y="1563688"/>
          <p14:tracePt t="36230" x="3883025" y="1563688"/>
          <p14:tracePt t="36234" x="3900488" y="1563688"/>
          <p14:tracePt t="36246" x="3908425" y="1563688"/>
          <p14:tracePt t="36250" x="3935413" y="1563688"/>
          <p14:tracePt t="36262" x="3943350" y="1563688"/>
          <p14:tracePt t="36266" x="3960813" y="1563688"/>
          <p14:tracePt t="36326" x="3968750" y="1563688"/>
          <p14:tracePt t="36329" x="3986213" y="1563688"/>
          <p14:tracePt t="36342" x="4019550" y="1563688"/>
          <p14:tracePt t="36346" x="4070350" y="1563688"/>
          <p14:tracePt t="36359" x="4121150" y="1563688"/>
          <p14:tracePt t="36362" x="4146550" y="1563688"/>
          <p14:tracePt t="36374" x="4181475" y="1563688"/>
          <p14:tracePt t="36378" x="4214813" y="1563688"/>
          <p14:tracePt t="36390" x="4232275" y="1563688"/>
          <p14:tracePt t="36394" x="4257675" y="1581150"/>
          <p14:tracePt t="36405" x="4275138" y="1581150"/>
          <p14:tracePt t="36410" x="4291013" y="1581150"/>
          <p14:tracePt t="36422" x="4308475" y="1581150"/>
          <p14:tracePt t="36426" x="4341813" y="1589088"/>
          <p14:tracePt t="36437" x="4376738" y="1589088"/>
          <p14:tracePt t="36442" x="4419600" y="1589088"/>
          <p14:tracePt t="36454" x="4452938" y="1589088"/>
          <p14:tracePt t="36459" x="4495800" y="1597025"/>
          <p14:tracePt t="36470" x="4521200" y="1597025"/>
          <p14:tracePt t="36473" x="4546600" y="1597025"/>
          <p14:tracePt t="36486" x="4554538" y="1597025"/>
          <p14:tracePt t="36489" x="4564063" y="1597025"/>
          <p14:tracePt t="36502" x="4579938" y="1597025"/>
          <p14:tracePt t="36505" x="4589463" y="1597025"/>
          <p14:tracePt t="36518" x="4597400" y="1597025"/>
          <p14:tracePt t="36521" x="4622800" y="1597025"/>
          <p14:tracePt t="36534" x="4648200" y="1597025"/>
          <p14:tracePt t="36538" x="4683125" y="1597025"/>
          <p14:tracePt t="36550" x="4724400" y="1597025"/>
          <p14:tracePt t="36553" x="4759325" y="1597025"/>
          <p14:tracePt t="36566" x="4792663" y="1597025"/>
          <p14:tracePt t="36570" x="4827588" y="1606550"/>
          <p14:tracePt t="36582" x="4835525" y="1606550"/>
          <p14:tracePt t="36586" x="4843463" y="1606550"/>
          <p14:tracePt t="36694" x="4843463" y="1614488"/>
          <p14:tracePt t="36710" x="4835525" y="1622425"/>
          <p14:tracePt t="36725" x="4827588" y="1622425"/>
          <p14:tracePt t="36730" x="4792663" y="1622425"/>
          <p14:tracePt t="36742" x="4749800" y="1622425"/>
          <p14:tracePt t="36746" x="4716463" y="1622425"/>
          <p14:tracePt t="36758" x="4683125" y="1622425"/>
          <p14:tracePt t="36762" x="4640263" y="1622425"/>
          <p14:tracePt t="36773" x="4579938" y="1622425"/>
          <p14:tracePt t="36778" x="4503738" y="1622425"/>
          <p14:tracePt t="36790" x="4460875" y="1622425"/>
          <p14:tracePt t="36794" x="4384675" y="1622425"/>
          <p14:tracePt t="36806" x="4283075" y="1622425"/>
          <p14:tracePt t="36810" x="4146550" y="1622425"/>
          <p14:tracePt t="36821" x="4027488" y="1622425"/>
          <p14:tracePt t="36826" x="3883025" y="1622425"/>
          <p14:tracePt t="36838" x="3748088" y="1622425"/>
          <p14:tracePt t="36842" x="3629025" y="1622425"/>
          <p14:tracePt t="36854" x="3543300" y="1622425"/>
          <p14:tracePt t="36857" x="3467100" y="1622425"/>
          <p14:tracePt t="36870" x="3408363" y="1622425"/>
          <p14:tracePt t="36873" x="3340100" y="1622425"/>
          <p14:tracePt t="36893" x="3305175" y="1622425"/>
          <p14:tracePt t="36902" x="3297238" y="1622425"/>
          <p14:tracePt t="36906" x="3289300" y="1622425"/>
          <p14:tracePt t="36918" x="3279775" y="1622425"/>
          <p14:tracePt t="36934" x="3271838" y="1622425"/>
          <p14:tracePt t="37014" x="3254375" y="1622425"/>
          <p14:tracePt t="37017" x="3221038" y="1622425"/>
          <p14:tracePt t="37030" x="3160713" y="1622425"/>
          <p14:tracePt t="37034" x="3127375" y="1622425"/>
          <p14:tracePt t="37046" x="3067050" y="1622425"/>
          <p14:tracePt t="37050" x="3008313" y="1622425"/>
          <p14:tracePt t="37062" x="2949575" y="1622425"/>
          <p14:tracePt t="37066" x="2906713" y="1622425"/>
          <p14:tracePt t="37078" x="2871788" y="1622425"/>
          <p14:tracePt t="37082" x="2863850" y="1622425"/>
          <p14:tracePt t="37094" x="2855913" y="1622425"/>
          <p14:tracePt t="37098" x="2846388" y="1622425"/>
          <p14:tracePt t="37206" x="2838450" y="1622425"/>
          <p14:tracePt t="37238" x="2846388" y="1614488"/>
          <p14:tracePt t="37241" x="2855913" y="1606550"/>
          <p14:tracePt t="37254" x="2871788" y="1597025"/>
          <p14:tracePt t="37257" x="2881313" y="1589088"/>
          <p14:tracePt t="37270" x="2914650" y="1581150"/>
          <p14:tracePt t="37273" x="2957513" y="1571625"/>
          <p14:tracePt t="37286" x="2974975" y="1571625"/>
          <p14:tracePt t="37289" x="3008313" y="1571625"/>
          <p14:tracePt t="37302" x="3041650" y="1571625"/>
          <p14:tracePt t="37306" x="3084513" y="1571625"/>
          <p14:tracePt t="37318" x="3160713" y="1555750"/>
          <p14:tracePt t="37321" x="3263900" y="1555750"/>
          <p14:tracePt t="37334" x="3365500" y="1555750"/>
          <p14:tracePt t="37337" x="3484563" y="1555750"/>
          <p14:tracePt t="37350" x="3619500" y="1555750"/>
          <p14:tracePt t="37354" x="3738563" y="1555750"/>
          <p14:tracePt t="37366" x="3875088" y="1555750"/>
          <p14:tracePt t="37370" x="3994150" y="1555750"/>
          <p14:tracePt t="37382" x="4079875" y="1555750"/>
          <p14:tracePt t="37386" x="4156075" y="1555750"/>
          <p14:tracePt t="37398" x="4240213" y="1555750"/>
          <p14:tracePt t="37402" x="4325938" y="1546225"/>
          <p14:tracePt t="37414" x="4402138" y="1546225"/>
          <p14:tracePt t="37418" x="4503738" y="1546225"/>
          <p14:tracePt t="37430" x="4589463" y="1546225"/>
          <p14:tracePt t="37434" x="4683125" y="1546225"/>
          <p14:tracePt t="37446" x="4784725" y="1546225"/>
          <p14:tracePt t="37450" x="4886325" y="1546225"/>
          <p14:tracePt t="37462" x="4962525" y="1546225"/>
          <p14:tracePt t="37466" x="5048250" y="1546225"/>
          <p14:tracePt t="37478" x="5106988" y="1546225"/>
          <p14:tracePt t="37482" x="5167313" y="1546225"/>
          <p14:tracePt t="37494" x="5251450" y="1546225"/>
          <p14:tracePt t="37498" x="5311775" y="1546225"/>
          <p14:tracePt t="37510" x="5387975" y="1546225"/>
          <p14:tracePt t="37514" x="5472113" y="1546225"/>
          <p14:tracePt t="37527" x="5549900" y="1546225"/>
          <p14:tracePt t="37530" x="5634038" y="1546225"/>
          <p14:tracePt t="37542" x="5710238" y="1546225"/>
          <p14:tracePt t="37546" x="5778500" y="1546225"/>
          <p14:tracePt t="37558" x="5821363" y="1530350"/>
          <p14:tracePt t="37562" x="5864225" y="1530350"/>
          <p14:tracePt t="37574" x="5915025" y="1530350"/>
          <p14:tracePt t="37578" x="5973763" y="1530350"/>
          <p14:tracePt t="37590" x="5991225" y="1530350"/>
          <p14:tracePt t="37594" x="6016625" y="1530350"/>
          <p14:tracePt t="37606" x="6042025" y="1530350"/>
          <p14:tracePt t="37610" x="6049963" y="1530350"/>
          <p14:tracePt t="37622" x="6059488" y="1530350"/>
          <p14:tracePt t="37638" x="6067425" y="1530350"/>
          <p14:tracePt t="37655" x="6076950" y="1530350"/>
          <p14:tracePt t="37672" x="6102350" y="1530350"/>
          <p14:tracePt t="37677" x="6127750" y="1546225"/>
          <p14:tracePt t="37688" x="6143625" y="1546225"/>
          <p14:tracePt t="37691" x="6161088" y="1546225"/>
          <p14:tracePt t="37816" x="6169025" y="1555750"/>
          <p14:tracePt t="37832" x="6169025" y="1563688"/>
          <p14:tracePt t="37836" x="6169025" y="1589088"/>
          <p14:tracePt t="37848" x="6143625" y="1597025"/>
          <p14:tracePt t="37852" x="6118225" y="1622425"/>
          <p14:tracePt t="37864" x="6084888" y="1622425"/>
          <p14:tracePt t="37868" x="6049963" y="1631950"/>
          <p14:tracePt t="37893" x="6016625" y="1657350"/>
          <p14:tracePt t="37896" x="6008688" y="1657350"/>
          <p14:tracePt t="37900" x="5999163" y="1657350"/>
          <p14:tracePt t="37912" x="5991225" y="1665288"/>
          <p14:tracePt t="37928" x="5983288" y="1674813"/>
          <p14:tracePt t="37960" x="5973763" y="1674813"/>
          <p14:tracePt t="37976" x="5965825" y="1682750"/>
          <p14:tracePt t="37996" x="5957888" y="1682750"/>
          <p14:tracePt t="38008" x="5948363" y="1682750"/>
          <p14:tracePt t="38012" x="5922963" y="1682750"/>
          <p14:tracePt t="38024" x="5915025" y="1682750"/>
          <p14:tracePt t="38040" x="5905500" y="1682750"/>
          <p14:tracePt t="38056" x="5897563" y="1682750"/>
          <p14:tracePt t="38060" x="5889625" y="1682750"/>
          <p14:tracePt t="38072" x="5864225" y="1682750"/>
          <p14:tracePt t="38075" x="5829300" y="1665288"/>
          <p14:tracePt t="38088" x="5813425" y="1657350"/>
          <p14:tracePt t="38091" x="5803900" y="1657350"/>
          <p14:tracePt t="40436" x="5788025" y="1657350"/>
          <p14:tracePt t="40439" x="5778500" y="1657350"/>
          <p14:tracePt t="40452" x="5727700" y="1657350"/>
          <p14:tracePt t="40456" x="5702300" y="1657350"/>
          <p14:tracePt t="40468" x="5668963" y="1657350"/>
          <p14:tracePt t="40472" x="5651500" y="1657350"/>
          <p14:tracePt t="40484" x="5616575" y="1665288"/>
          <p14:tracePt t="40488" x="5591175" y="1665288"/>
          <p14:tracePt t="40500" x="5557838" y="1665288"/>
          <p14:tracePt t="40504" x="5524500" y="1665288"/>
          <p14:tracePt t="40516" x="5446713" y="1665288"/>
          <p14:tracePt t="40520" x="5353050" y="1665288"/>
          <p14:tracePt t="40532" x="5208588" y="1665288"/>
          <p14:tracePt t="40536" x="5064125" y="1631950"/>
          <p14:tracePt t="40548" x="4903788" y="1597025"/>
          <p14:tracePt t="40552" x="4767263" y="1563688"/>
          <p14:tracePt t="40565" x="4640263" y="1538288"/>
          <p14:tracePt t="40567" x="4554538" y="1504950"/>
          <p14:tracePt t="40582" x="4503738" y="1477963"/>
          <p14:tracePt t="40586" x="4460875" y="1470025"/>
          <p14:tracePt t="40598" x="4452938" y="1462088"/>
          <p14:tracePt t="40629" x="4435475" y="1462088"/>
          <p14:tracePt t="40634" x="4427538" y="1462088"/>
          <p14:tracePt t="40647" x="4419600" y="1462088"/>
          <p14:tracePt t="40694" x="4394200" y="1452563"/>
          <p14:tracePt t="40698" x="4384675" y="1452563"/>
          <p14:tracePt t="40726" x="4368800" y="1452563"/>
          <p14:tracePt t="40730" x="4359275" y="1452563"/>
          <p14:tracePt t="40758" x="4351338" y="1452563"/>
          <p14:tracePt t="40761" x="4333875" y="1452563"/>
          <p14:tracePt t="40774" x="4325938" y="1452563"/>
          <p14:tracePt t="40777" x="4308475" y="1452563"/>
          <p14:tracePt t="40790" x="4275138" y="1452563"/>
          <p14:tracePt t="40793" x="4249738" y="1452563"/>
          <p14:tracePt t="40806" x="4224338" y="1462088"/>
          <p14:tracePt t="40809" x="4189413" y="1462088"/>
          <p14:tracePt t="40822" x="4171950" y="1470025"/>
          <p14:tracePt t="40825" x="4164013" y="1470025"/>
          <p14:tracePt t="40838" x="4138613" y="1487488"/>
          <p14:tracePt t="40841" x="4130675" y="1487488"/>
          <p14:tracePt t="40854" x="4121150" y="1495425"/>
          <p14:tracePt t="40857" x="4095750" y="1504950"/>
          <p14:tracePt t="40870" x="4079875" y="1512888"/>
          <p14:tracePt t="40874" x="4062413" y="1530350"/>
          <p14:tracePt t="40886" x="4037013" y="1546225"/>
          <p14:tracePt t="40890" x="4027488" y="1555750"/>
          <p14:tracePt t="40902" x="4019550" y="1563688"/>
          <p14:tracePt t="40934" x="4011613" y="1571625"/>
          <p14:tracePt t="40950" x="4011613" y="1581150"/>
          <p14:tracePt t="40966" x="4002088" y="1589088"/>
          <p14:tracePt t="41126" x="3994150" y="1597025"/>
          <p14:tracePt t="47886" x="4044950" y="1597025"/>
          <p14:tracePt t="47889" x="4070350" y="1589088"/>
          <p14:tracePt t="47901" x="4105275" y="1581150"/>
          <p14:tracePt t="47906" x="4113213" y="1571625"/>
          <p14:tracePt t="47917" x="4130675" y="1563688"/>
          <p14:tracePt t="47921" x="4138613" y="1563688"/>
          <p14:tracePt t="47933" x="4164013" y="1546225"/>
          <p14:tracePt t="47938" x="4189413" y="1538288"/>
          <p14:tracePt t="47949" x="4206875" y="1538288"/>
          <p14:tracePt t="47954" x="4249738" y="1512888"/>
          <p14:tracePt t="47966" x="4275138" y="1504950"/>
          <p14:tracePt t="47969" x="4283075" y="1504950"/>
          <p14:tracePt t="47982" x="4291013" y="1504950"/>
          <p14:tracePt t="47985" x="4308475" y="1487488"/>
          <p14:tracePt t="48014" x="4316413" y="1477963"/>
          <p14:tracePt t="48030" x="4333875" y="1477963"/>
          <p14:tracePt t="48033" x="4341813" y="1477963"/>
          <p14:tracePt t="48046" x="4359275" y="1470025"/>
          <p14:tracePt t="48050" x="4394200" y="1470025"/>
          <p14:tracePt t="48062" x="4410075" y="1470025"/>
          <p14:tracePt t="48065" x="4452938" y="1470025"/>
          <p14:tracePt t="48078" x="4486275" y="1470025"/>
          <p14:tracePt t="48081" x="4521200" y="1470025"/>
          <p14:tracePt t="48094" x="4554538" y="1470025"/>
          <p14:tracePt t="48098" x="4579938" y="1470025"/>
          <p14:tracePt t="48110" x="4614863" y="1470025"/>
          <p14:tracePt t="48114" x="4648200" y="1462088"/>
          <p14:tracePt t="48126" x="4657725" y="1462088"/>
          <p14:tracePt t="48237" x="4665663" y="1462088"/>
          <p14:tracePt t="48253" x="4673600" y="1462088"/>
          <p14:tracePt t="48258" x="4699000" y="1462088"/>
          <p14:tracePt t="48269" x="4724400" y="1462088"/>
          <p14:tracePt t="48274" x="4741863" y="1470025"/>
          <p14:tracePt t="48285" x="4775200" y="1487488"/>
          <p14:tracePt t="48290" x="4784725" y="1487488"/>
          <p14:tracePt t="48301" x="4792663" y="1495425"/>
          <p14:tracePt t="48510" x="4792663" y="1512888"/>
          <p14:tracePt t="48513" x="4792663" y="1520825"/>
          <p14:tracePt t="48526" x="4792663" y="1530350"/>
          <p14:tracePt t="48530" x="4792663" y="1538288"/>
          <p14:tracePt t="48542" x="4784725" y="1555750"/>
          <p14:tracePt t="48546" x="4784725" y="1563688"/>
          <p14:tracePt t="48558" x="4784725" y="1571625"/>
          <p14:tracePt t="48562" x="4767263" y="1597025"/>
          <p14:tracePt t="48574" x="4767263" y="1622425"/>
          <p14:tracePt t="48577" x="4749800" y="1639888"/>
          <p14:tracePt t="48590" x="4741863" y="1657350"/>
          <p14:tracePt t="48594" x="4741863" y="1682750"/>
          <p14:tracePt t="48606" x="4741863" y="1690688"/>
          <p14:tracePt t="48610" x="4741863" y="1708150"/>
          <p14:tracePt t="48622" x="4741863" y="1716088"/>
          <p14:tracePt t="48626" x="4741863" y="1725613"/>
          <p14:tracePt t="48638" x="4733925" y="1741488"/>
          <p14:tracePt t="48642" x="4733925" y="1751013"/>
          <p14:tracePt t="48672" x="4733925" y="1758950"/>
          <p14:tracePt t="48676" x="4716463" y="1776413"/>
          <p14:tracePt t="48688" x="4716463" y="1784350"/>
          <p14:tracePt t="48692" x="4708525" y="1801813"/>
          <p14:tracePt t="48703" x="4691063" y="1827213"/>
          <p14:tracePt t="48708" x="4691063" y="1835150"/>
          <p14:tracePt t="48880" x="4683125" y="1835150"/>
          <p14:tracePt t="48896" x="4648200" y="1819275"/>
          <p14:tracePt t="48899" x="4640263" y="1819275"/>
          <p14:tracePt t="48912" x="4614863" y="1809750"/>
          <p14:tracePt t="48916" x="4597400" y="1801813"/>
          <p14:tracePt t="48976" x="4564063" y="1793875"/>
          <p14:tracePt t="48979" x="4529138" y="1793875"/>
          <p14:tracePt t="48992" x="4503738" y="1793875"/>
          <p14:tracePt t="48996" x="4435475" y="1751013"/>
          <p14:tracePt t="49008" x="4419600" y="1751013"/>
          <p14:tracePt t="49012" x="4384675" y="1751013"/>
          <p14:tracePt t="49024" x="4351338" y="1751013"/>
          <p14:tracePt t="49028" x="4325938" y="1751013"/>
          <p14:tracePt t="49040" x="4275138" y="1751013"/>
          <p14:tracePt t="49057" x="4214813" y="1751013"/>
          <p14:tracePt t="49060" x="4197350" y="1751013"/>
          <p14:tracePt t="49073" x="4164013" y="1741488"/>
          <p14:tracePt t="49076" x="4156075" y="1741488"/>
          <p14:tracePt t="49087" x="4146550" y="1741488"/>
          <p14:tracePt t="49092" x="4130675" y="1741488"/>
          <p14:tracePt t="49103" x="4121150" y="1741488"/>
          <p14:tracePt t="49119" x="4113213" y="1733550"/>
          <p14:tracePt t="49135" x="4105275" y="1733550"/>
          <p14:tracePt t="49140" x="4095750" y="1733550"/>
          <p14:tracePt t="49152" x="4087813" y="1725613"/>
          <p14:tracePt t="49248" x="4079875" y="1725613"/>
          <p14:tracePt t="49251" x="4062413" y="1741488"/>
          <p14:tracePt t="49264" x="4062413" y="1751013"/>
          <p14:tracePt t="49267" x="4062413" y="1766888"/>
          <p14:tracePt t="49280" x="4062413" y="1801813"/>
          <p14:tracePt t="49284" x="4062413" y="1835150"/>
          <p14:tracePt t="49296" x="4062413" y="1878013"/>
          <p14:tracePt t="49300" x="4062413" y="1911350"/>
          <p14:tracePt t="49312" x="4062413" y="1920875"/>
          <p14:tracePt t="49316" x="4062413" y="1946275"/>
          <p14:tracePt t="49328" x="4070350" y="1954213"/>
          <p14:tracePt t="49332" x="4079875" y="1963738"/>
          <p14:tracePt t="49344" x="4079875" y="1971675"/>
          <p14:tracePt t="49348" x="4087813" y="1979613"/>
          <p14:tracePt t="49424" x="4095750" y="1979613"/>
          <p14:tracePt t="49427" x="4113213" y="1979613"/>
          <p14:tracePt t="49439" x="4130675" y="1979613"/>
          <p14:tracePt t="49444" x="4156075" y="1971675"/>
          <p14:tracePt t="49456" x="4164013" y="1963738"/>
          <p14:tracePt t="49460" x="4189413" y="1954213"/>
          <p14:tracePt t="49472" x="4214813" y="1928813"/>
          <p14:tracePt t="49476" x="4224338" y="1928813"/>
          <p14:tracePt t="49487" x="4240213" y="1920875"/>
          <p14:tracePt t="49492" x="4257675" y="1903413"/>
          <p14:tracePt t="49504" x="4265613" y="1903413"/>
          <p14:tracePt t="49508" x="4275138" y="1895475"/>
          <p14:tracePt t="49519" x="4283075" y="1885950"/>
          <p14:tracePt t="49524" x="4300538" y="1870075"/>
          <p14:tracePt t="49535" x="4325938" y="1860550"/>
          <p14:tracePt t="49540" x="4341813" y="1852613"/>
          <p14:tracePt t="49551" x="4351338" y="1844675"/>
          <p14:tracePt t="49556" x="4394200" y="1835150"/>
          <p14:tracePt t="49567" x="4410075" y="1809750"/>
          <p14:tracePt t="49571" x="4445000" y="1809750"/>
          <p14:tracePt t="49584" x="4495800" y="1793875"/>
          <p14:tracePt t="49587" x="4538663" y="1776413"/>
          <p14:tracePt t="49600" x="4589463" y="1751013"/>
          <p14:tracePt t="49603" x="4605338" y="1741488"/>
          <p14:tracePt t="49616" x="4657725" y="1716088"/>
          <p14:tracePt t="49619" x="4673600" y="1708150"/>
          <p14:tracePt t="49632" x="4733925" y="1700213"/>
          <p14:tracePt t="49635" x="4759325" y="1690688"/>
          <p14:tracePt t="49648" x="4792663" y="1674813"/>
          <p14:tracePt t="49651" x="4818063" y="1665288"/>
          <p14:tracePt t="49664" x="4843463" y="1657350"/>
          <p14:tracePt t="49667" x="4852988" y="1657350"/>
          <p14:tracePt t="49680" x="4878388" y="1649413"/>
          <p14:tracePt t="49684" x="4886325" y="1649413"/>
          <p14:tracePt t="49696" x="4919663" y="1639888"/>
          <p14:tracePt t="49699" x="4929188" y="1639888"/>
          <p14:tracePt t="49728" x="4937125" y="1639888"/>
          <p14:tracePt t="49732" x="4946650" y="1631950"/>
          <p14:tracePt t="49744" x="4962525" y="1614488"/>
          <p14:tracePt t="49747" x="4972050" y="1614488"/>
          <p14:tracePt t="50000" x="4962525" y="1631950"/>
          <p14:tracePt t="50003" x="4937125" y="1690688"/>
          <p14:tracePt t="50016" x="4911725" y="1725613"/>
          <p14:tracePt t="50019" x="4911725" y="1733550"/>
          <p14:tracePt t="50032" x="4894263" y="1751013"/>
          <p14:tracePt t="50036" x="4886325" y="1758950"/>
          <p14:tracePt t="50048" x="4868863" y="1776413"/>
          <p14:tracePt t="50051" x="4860925" y="1784350"/>
          <p14:tracePt t="50064" x="4827588" y="1801813"/>
          <p14:tracePt t="50068" x="4818063" y="1801813"/>
          <p14:tracePt t="50080" x="4802188" y="1801813"/>
          <p14:tracePt t="50084" x="4784725" y="1819275"/>
          <p14:tracePt t="50128" x="4775200" y="1819275"/>
          <p14:tracePt t="50146" x="4767263" y="1827213"/>
          <p14:tracePt t="50162" x="4741863" y="1844675"/>
          <p14:tracePt t="50166" x="4733925" y="1852613"/>
          <p14:tracePt t="50178" x="4724400" y="1878013"/>
          <p14:tracePt t="50182" x="4716463" y="1895475"/>
          <p14:tracePt t="50194" x="4708525" y="1903413"/>
          <p14:tracePt t="50198" x="4691063" y="1920875"/>
          <p14:tracePt t="50210" x="4665663" y="1928813"/>
          <p14:tracePt t="50214" x="4657725" y="1928813"/>
          <p14:tracePt t="50226" x="4648200" y="1928813"/>
          <p14:tracePt t="50230" x="4630738" y="1954213"/>
          <p14:tracePt t="50242" x="4622800" y="1954213"/>
          <p14:tracePt t="50246" x="4605338" y="1954213"/>
          <p14:tracePt t="50258" x="4589463" y="1963738"/>
          <p14:tracePt t="50262" x="4564063" y="1971675"/>
          <p14:tracePt t="50274" x="4546600" y="1979613"/>
          <p14:tracePt t="50278" x="4538663" y="1979613"/>
          <p14:tracePt t="50291" x="4521200" y="1989138"/>
          <p14:tracePt t="50294" x="4513263" y="1997075"/>
          <p14:tracePt t="50305" x="4503738" y="2005013"/>
          <p14:tracePt t="50386" x="4495800" y="2005013"/>
          <p14:tracePt t="50389" x="4486275" y="2005013"/>
          <p14:tracePt t="50418" x="4478338" y="2005013"/>
          <p14:tracePt t="50545" x="4470400" y="1997075"/>
          <p14:tracePt t="50549" x="4460875" y="1989138"/>
          <p14:tracePt t="50562" x="4460875" y="1979613"/>
          <p14:tracePt t="52462" x="4419600" y="1979613"/>
          <p14:tracePt t="52465" x="4410075" y="1979613"/>
          <p14:tracePt t="52478" x="4265613" y="1979613"/>
          <p14:tracePt t="52482" x="4146550" y="1979613"/>
          <p14:tracePt t="52494" x="4027488" y="1979613"/>
          <p14:tracePt t="52498" x="4019550" y="1979613"/>
          <p14:tracePt t="52510" x="4011613" y="1979613"/>
          <p14:tracePt t="52733" x="4002088" y="1971675"/>
          <p14:tracePt t="52782" x="3994150" y="1971675"/>
          <p14:tracePt t="52785" x="3960813" y="1971675"/>
          <p14:tracePt t="52798" x="3925888" y="1971675"/>
          <p14:tracePt t="52801" x="3900488" y="1971675"/>
          <p14:tracePt t="52814" x="3875088" y="1971675"/>
          <p14:tracePt t="52818" x="3867150" y="1971675"/>
          <p14:tracePt t="52830" x="3849688" y="1971675"/>
          <p14:tracePt t="52834" x="3841750" y="1971675"/>
          <p14:tracePt t="52846" x="3824288" y="1971675"/>
          <p14:tracePt t="52850" x="3816350" y="1971675"/>
          <p14:tracePt t="52862" x="3806825" y="1971675"/>
          <p14:tracePt t="52957" x="3798888" y="1963738"/>
          <p14:tracePt t="52973" x="3798888" y="1954213"/>
          <p14:tracePt t="52978" x="3798888" y="1928813"/>
          <p14:tracePt t="52989" x="3798888" y="1920875"/>
          <p14:tracePt t="52993" x="3798888" y="1895475"/>
          <p14:tracePt t="53005" x="3790950" y="1860550"/>
          <p14:tracePt t="53010" x="3763963" y="1827213"/>
          <p14:tracePt t="53022" x="3763963" y="1809750"/>
          <p14:tracePt t="53026" x="3763963" y="1801813"/>
          <p14:tracePt t="53038" x="3763963" y="1776413"/>
          <p14:tracePt t="53041" x="3763963" y="1766888"/>
          <p14:tracePt t="53054" x="3756025" y="1751013"/>
          <p14:tracePt t="53057" x="3756025" y="1741488"/>
          <p14:tracePt t="53086" x="3738563" y="1733550"/>
          <p14:tracePt t="53090" x="3730625" y="1733550"/>
          <p14:tracePt t="53118" x="3722688" y="1733550"/>
          <p14:tracePt t="53134" x="3713163" y="1733550"/>
          <p14:tracePt t="53138" x="3705225" y="1733550"/>
          <p14:tracePt t="53150" x="3697288" y="1725613"/>
          <p14:tracePt t="53154" x="3679825" y="1716088"/>
          <p14:tracePt t="53166" x="3654425" y="1708150"/>
          <p14:tracePt t="53169" x="3654425" y="1700213"/>
          <p14:tracePt t="53182" x="3619500" y="1690688"/>
          <p14:tracePt t="53186" x="3586163" y="1674813"/>
          <p14:tracePt t="53198" x="3543300" y="1657350"/>
          <p14:tracePt t="53201" x="3492500" y="1657350"/>
          <p14:tracePt t="53214" x="3467100" y="1639888"/>
          <p14:tracePt t="53218" x="3433763" y="1631950"/>
          <p14:tracePt t="53230" x="3382963" y="1622425"/>
          <p14:tracePt t="53234" x="3340100" y="1622425"/>
          <p14:tracePt t="53246" x="3297238" y="1622425"/>
          <p14:tracePt t="53249" x="3263900" y="1622425"/>
          <p14:tracePt t="53262" x="3203575" y="1622425"/>
          <p14:tracePt t="53266" x="3195638" y="1622425"/>
          <p14:tracePt t="53277" x="3170238" y="1622425"/>
          <p14:tracePt t="53282" x="3160713" y="1622425"/>
          <p14:tracePt t="53357" x="3144838" y="1631950"/>
          <p14:tracePt t="53362" x="3135313" y="1639888"/>
          <p14:tracePt t="53373" x="3127375" y="1649413"/>
          <p14:tracePt t="53389" x="3127375" y="1657350"/>
          <p14:tracePt t="53470" x="3127375" y="1665288"/>
          <p14:tracePt t="53488" x="3144838" y="1665288"/>
          <p14:tracePt t="53491" x="3152775" y="1665288"/>
          <p14:tracePt t="53504" x="3160713" y="1657350"/>
          <p14:tracePt t="53507" x="3170238" y="1657350"/>
          <p14:tracePt t="53520" x="3178175" y="1649413"/>
          <p14:tracePt t="53523" x="3195638" y="1631950"/>
          <p14:tracePt t="53536" x="3221038" y="1606550"/>
          <p14:tracePt t="53539" x="3238500" y="1589088"/>
          <p14:tracePt t="53552" x="3246438" y="1581150"/>
          <p14:tracePt t="53555" x="3254375" y="1571625"/>
          <p14:tracePt t="53568" x="3263900" y="1546225"/>
          <p14:tracePt t="53571" x="3271838" y="1530350"/>
          <p14:tracePt t="53584" x="3279775" y="1512888"/>
          <p14:tracePt t="53588" x="3289300" y="1504950"/>
          <p14:tracePt t="53600" x="3289300" y="1495425"/>
          <p14:tracePt t="53632" x="3297238" y="1487488"/>
          <p14:tracePt t="53760" x="3330575" y="1504950"/>
          <p14:tracePt t="53763" x="3365500" y="1530350"/>
          <p14:tracePt t="53776" x="3398838" y="1563688"/>
          <p14:tracePt t="53780" x="3433763" y="1597025"/>
          <p14:tracePt t="53791" x="3467100" y="1631950"/>
          <p14:tracePt t="53796" x="3492500" y="1649413"/>
          <p14:tracePt t="53807" x="3509963" y="1674813"/>
          <p14:tracePt t="53811" x="3535363" y="1708150"/>
          <p14:tracePt t="53823" x="3543300" y="1716088"/>
          <p14:tracePt t="53839" x="3552825" y="1725613"/>
          <p14:tracePt t="53856" x="3568700" y="1751013"/>
          <p14:tracePt t="53859" x="3578225" y="1758950"/>
          <p14:tracePt t="53872" x="3586163" y="1766888"/>
          <p14:tracePt t="53879" x="3594100" y="1776413"/>
          <p14:tracePt t="53888" x="3594100" y="1784350"/>
          <p14:tracePt t="53891" x="3603625" y="1793875"/>
          <p14:tracePt t="54016" x="3603625" y="1784350"/>
          <p14:tracePt t="54032" x="3611563" y="1776413"/>
          <p14:tracePt t="54048" x="3619500" y="1776413"/>
          <p14:tracePt t="54051" x="3629025" y="1766888"/>
          <p14:tracePt t="54064" x="3636963" y="1758950"/>
          <p14:tracePt t="54096" x="3646488" y="1751013"/>
          <p14:tracePt t="54112" x="3654425" y="1741488"/>
          <p14:tracePt t="54128" x="3654425" y="1733550"/>
          <p14:tracePt t="54143" x="3654425" y="1725613"/>
          <p14:tracePt t="54148" x="3654425" y="1708150"/>
          <p14:tracePt t="54191" x="3654425" y="1700213"/>
          <p14:tracePt t="54196" x="3654425" y="1690688"/>
          <p14:tracePt t="54207" x="3662363" y="1682750"/>
          <p14:tracePt t="54239" x="3671888" y="1674813"/>
          <p14:tracePt t="54256" x="3679825" y="1665288"/>
          <p14:tracePt t="54287" x="3679825" y="1657350"/>
          <p14:tracePt t="54304" x="3679825" y="1639888"/>
          <p14:tracePt t="54307" x="3679825" y="1631950"/>
          <p14:tracePt t="54320" x="3679825" y="1622425"/>
          <p14:tracePt t="54367" x="3679825" y="1614488"/>
          <p14:tracePt t="54480" x="3679825" y="1606550"/>
          <p14:tracePt t="54495" x="3679825" y="1597025"/>
          <p14:tracePt t="54576" x="3671888" y="1589088"/>
          <p14:tracePt t="54591" x="3662363" y="1581150"/>
          <p14:tracePt t="54595" x="3654425" y="1581150"/>
          <p14:tracePt t="54607" x="3646488" y="1581150"/>
          <p14:tracePt t="54612" x="3636963" y="1571625"/>
          <p14:tracePt t="54656" x="3629025" y="1563688"/>
          <p14:tracePt t="54672" x="3619500" y="1563688"/>
          <p14:tracePt t="54675" x="3611563" y="1563688"/>
          <p14:tracePt t="54688" x="3594100" y="1563688"/>
          <p14:tracePt t="54691" x="3586163" y="1563688"/>
          <p14:tracePt t="54704" x="3568700" y="1555750"/>
          <p14:tracePt t="54707" x="3560763" y="1555750"/>
          <p14:tracePt t="54720" x="3552825" y="1546225"/>
          <p14:tracePt t="54736" x="3527425" y="1538288"/>
          <p14:tracePt t="54740" x="3517900" y="1538288"/>
          <p14:tracePt t="54752" x="3492500" y="1530350"/>
          <p14:tracePt t="54756" x="3484563" y="1530350"/>
          <p14:tracePt t="54768" x="3459163" y="1520825"/>
          <p14:tracePt t="54772" x="3424238" y="1520825"/>
          <p14:tracePt t="54784" x="3398838" y="1512888"/>
          <p14:tracePt t="54788" x="3382963" y="1512888"/>
          <p14:tracePt t="54816" x="3373438" y="1512888"/>
          <p14:tracePt t="54832" x="3365500" y="1504950"/>
          <p14:tracePt t="55045" x="3398838" y="1504950"/>
          <p14:tracePt t="55058" x="3441700" y="1504950"/>
          <p14:tracePt t="55062" x="3484563" y="1504950"/>
          <p14:tracePt t="55074" x="3543300" y="1512888"/>
          <p14:tracePt t="55077" x="3578225" y="1520825"/>
          <p14:tracePt t="55090" x="3636963" y="1538288"/>
          <p14:tracePt t="55093" x="3705225" y="1546225"/>
          <p14:tracePt t="55106" x="3748088" y="1563688"/>
          <p14:tracePt t="55110" x="3773488" y="1563688"/>
          <p14:tracePt t="55122" x="3790950" y="1563688"/>
          <p14:tracePt t="55125" x="3798888" y="1571625"/>
          <p14:tracePt t="55138" x="3816350" y="1581150"/>
          <p14:tracePt t="55141" x="3824288" y="1581150"/>
          <p14:tracePt t="55265" x="3824288" y="1589088"/>
          <p14:tracePt t="55282" x="3824288" y="1597025"/>
          <p14:tracePt t="55286" x="3816350" y="1606550"/>
          <p14:tracePt t="55298" x="3806825" y="1614488"/>
          <p14:tracePt t="55314" x="3798888" y="1614488"/>
          <p14:tracePt t="55317" x="3781425" y="1614488"/>
          <p14:tracePt t="55329" x="3773488" y="1622425"/>
          <p14:tracePt t="55346" x="3763963" y="1631950"/>
          <p14:tracePt t="55362" x="3756025" y="1639888"/>
          <p14:tracePt t="55378" x="3738563" y="1649413"/>
          <p14:tracePt t="55382" x="3713163" y="1665288"/>
          <p14:tracePt t="55393" x="3697288" y="1665288"/>
          <p14:tracePt t="55398" x="3662363" y="1665288"/>
          <p14:tracePt t="55409" x="3636963" y="1665288"/>
          <p14:tracePt t="55414" x="3629025" y="1674813"/>
          <p14:tracePt t="55425" x="3603625" y="1682750"/>
          <p14:tracePt t="55429" x="3578225" y="1682750"/>
          <p14:tracePt t="55442" x="3568700" y="1690688"/>
          <p14:tracePt t="55447" x="3552825" y="1690688"/>
          <p14:tracePt t="55457" x="3543300" y="1700213"/>
          <p14:tracePt t="55461" x="3517900" y="1716088"/>
          <p14:tracePt t="55490" x="3509963" y="1725613"/>
          <p14:tracePt t="55650" x="3502025" y="1725613"/>
          <p14:tracePt t="55666" x="3502025" y="1716088"/>
          <p14:tracePt t="55682" x="3502025" y="1708150"/>
          <p14:tracePt t="55698" x="3502025" y="1700213"/>
          <p14:tracePt t="55702" x="3527425" y="1674813"/>
          <p14:tracePt t="55714" x="3535363" y="1665288"/>
          <p14:tracePt t="55729" x="3543300" y="1649413"/>
          <p14:tracePt t="55734" x="3543300" y="1639888"/>
          <p14:tracePt t="55746" x="3552825" y="1631950"/>
          <p14:tracePt t="55777" x="3560763" y="1622425"/>
          <p14:tracePt t="55793" x="3568700" y="1614488"/>
          <p14:tracePt t="55809" x="3578225" y="1614488"/>
          <p14:tracePt t="56460" x="3578225" y="1606550"/>
          <p14:tracePt t="56475" x="3578225" y="1597025"/>
          <p14:tracePt t="56635" x="3578225" y="1589088"/>
          <p14:tracePt t="60507" x="3578225" y="1581150"/>
          <p14:tracePt t="60555" x="3578225" y="1571625"/>
          <p14:tracePt t="60572" x="3578225" y="1555750"/>
          <p14:tracePt t="60576" x="3578225" y="1546225"/>
          <p14:tracePt t="60588" x="3578225" y="1538288"/>
          <p14:tracePt t="60592" x="3586163" y="1530350"/>
          <p14:tracePt t="60620" x="3586163" y="1520825"/>
          <p14:tracePt t="60635" x="3586163" y="1512888"/>
          <p14:tracePt t="60639" x="3594100" y="1504950"/>
          <p14:tracePt t="60964" x="3603625" y="1504950"/>
          <p14:tracePt t="60981" x="3619500" y="1504950"/>
          <p14:tracePt t="60985" x="3629025" y="1504950"/>
          <p14:tracePt t="60997" x="3646488" y="1504950"/>
          <p14:tracePt t="61002" x="3662363" y="1504950"/>
          <p14:tracePt t="61013" x="3722688" y="1504950"/>
          <p14:tracePt t="61017" x="3763963" y="1504950"/>
          <p14:tracePt t="61030" x="3798888" y="1495425"/>
          <p14:tracePt t="61033" x="3857625" y="1477963"/>
          <p14:tracePt t="61046" x="3943350" y="1470025"/>
          <p14:tracePt t="61049" x="4027488" y="1452563"/>
          <p14:tracePt t="61062" x="4146550" y="1419225"/>
          <p14:tracePt t="61065" x="4291013" y="1411288"/>
          <p14:tracePt t="61077" x="4435475" y="1376363"/>
          <p14:tracePt t="61081" x="4597400" y="1360488"/>
          <p14:tracePt t="61094" x="4759325" y="1325563"/>
          <p14:tracePt t="61097" x="4911725" y="1308100"/>
          <p14:tracePt t="61110" x="5073650" y="1282700"/>
          <p14:tracePt t="61113" x="5200650" y="1266825"/>
          <p14:tracePt t="61126" x="5337175" y="1249363"/>
          <p14:tracePt t="61129" x="5481638" y="1231900"/>
          <p14:tracePt t="61142" x="5557838" y="1216025"/>
          <p14:tracePt t="61146" x="5641975" y="1216025"/>
          <p14:tracePt t="61158" x="5684838" y="1216025"/>
          <p14:tracePt t="61162" x="5727700" y="1216025"/>
          <p14:tracePt t="61174" x="5778500" y="1206500"/>
          <p14:tracePt t="61177" x="5838825" y="1206500"/>
          <p14:tracePt t="61190" x="5897563" y="1206500"/>
          <p14:tracePt t="61193" x="5940425" y="1206500"/>
          <p14:tracePt t="61205" x="5999163" y="1206500"/>
          <p14:tracePt t="61209" x="6049963" y="1206500"/>
          <p14:tracePt t="61221" x="6092825" y="1198563"/>
          <p14:tracePt t="61225" x="6110288" y="1189038"/>
          <p14:tracePt t="61238" x="6161088" y="1189038"/>
          <p14:tracePt t="61241" x="6194425" y="1163638"/>
          <p14:tracePt t="61254" x="6221413" y="1163638"/>
          <p14:tracePt t="61257" x="6272213" y="1163638"/>
          <p14:tracePt t="61269" x="6313488" y="1138238"/>
          <p14:tracePt t="61273" x="6348413" y="1138238"/>
          <p14:tracePt t="61286" x="6381750" y="1138238"/>
          <p14:tracePt t="61290" x="6407150" y="1138238"/>
          <p14:tracePt t="61302" x="6467475" y="1138238"/>
          <p14:tracePt t="61306" x="6535738" y="1138238"/>
          <p14:tracePt t="61317" x="6577013" y="1138238"/>
          <p14:tracePt t="61322" x="6594475" y="1138238"/>
          <p14:tracePt t="61333" x="6602413" y="1138238"/>
          <p14:tracePt t="61338" x="6619875" y="1138238"/>
          <p14:tracePt t="61349" x="6662738" y="1138238"/>
          <p14:tracePt t="61354" x="6696075" y="1138238"/>
          <p14:tracePt t="61365" x="6746875" y="1163638"/>
          <p14:tracePt t="61369" x="6815138" y="1189038"/>
          <p14:tracePt t="61381" x="6850063" y="1206500"/>
          <p14:tracePt t="61386" x="6865938" y="1223963"/>
          <p14:tracePt t="61397" x="6875463" y="1223963"/>
          <p14:tracePt t="61477" x="6883400" y="1231900"/>
          <p14:tracePt t="61481" x="6883400" y="1241425"/>
          <p14:tracePt t="61494" x="6875463" y="1257300"/>
          <p14:tracePt t="61497" x="6865938" y="1266825"/>
          <p14:tracePt t="61510" x="6858000" y="1274763"/>
          <p14:tracePt t="61513" x="6840538" y="1300163"/>
          <p14:tracePt t="61526" x="6815138" y="1308100"/>
          <p14:tracePt t="61529" x="6807200" y="1308100"/>
          <p14:tracePt t="61542" x="6781800" y="1317625"/>
          <p14:tracePt t="61545" x="6746875" y="1325563"/>
          <p14:tracePt t="61558" x="6713538" y="1350963"/>
          <p14:tracePt t="61561" x="6696075" y="1350963"/>
          <p14:tracePt t="61574" x="6670675" y="1360488"/>
          <p14:tracePt t="61577" x="6645275" y="1368425"/>
          <p14:tracePt t="61590" x="6619875" y="1385888"/>
          <p14:tracePt t="61594" x="6586538" y="1393825"/>
          <p14:tracePt t="61606" x="6569075" y="1393825"/>
          <p14:tracePt t="61609" x="6551613" y="1411288"/>
          <p14:tracePt t="61622" x="6526213" y="1411288"/>
          <p14:tracePt t="61625" x="6510338" y="1411288"/>
          <p14:tracePt t="61638" x="6492875" y="1411288"/>
          <p14:tracePt t="61641" x="6457950" y="1427163"/>
          <p14:tracePt t="61654" x="6424613" y="1427163"/>
          <p14:tracePt t="61657" x="6365875" y="1436688"/>
          <p14:tracePt t="61670" x="6323013" y="1444625"/>
          <p14:tracePt t="61674" x="6272213" y="1462088"/>
          <p14:tracePt t="61686" x="6229350" y="1470025"/>
          <p14:tracePt t="61690" x="6161088" y="1487488"/>
          <p14:tracePt t="61701" x="6118225" y="1495425"/>
          <p14:tracePt t="61706" x="6102350" y="1495425"/>
          <p14:tracePt t="61717" x="6092825" y="1495425"/>
          <p14:tracePt t="61721" x="6059488" y="1495425"/>
          <p14:tracePt t="61733" x="6049963" y="1504950"/>
          <p14:tracePt t="61738" x="6016625" y="1504950"/>
          <p14:tracePt t="61749" x="5983288" y="1504950"/>
          <p14:tracePt t="61754" x="5948363" y="1530350"/>
          <p14:tracePt t="61765" x="5905500" y="1530350"/>
          <p14:tracePt t="61770" x="5854700" y="1538288"/>
          <p14:tracePt t="61781" x="5829300" y="1546225"/>
          <p14:tracePt t="61786" x="5803900" y="1546225"/>
          <p14:tracePt t="61797" x="5795963" y="1546225"/>
          <p14:tracePt t="61801" x="5788025" y="1546225"/>
          <p14:tracePt t="61829" x="5778500" y="1546225"/>
          <p14:tracePt t="61833" x="5770563" y="1555750"/>
          <p14:tracePt t="61862" x="5753100" y="1555750"/>
          <p14:tracePt t="61865" x="5719763" y="1555750"/>
          <p14:tracePt t="61887" x="5684838" y="1581150"/>
          <p14:tracePt t="61894" x="5676900" y="1581150"/>
          <p14:tracePt t="61910" x="5668963" y="1581150"/>
          <p14:tracePt t="61914" x="5659438" y="1589088"/>
          <p14:tracePt t="62085" x="5651500" y="1597025"/>
          <p14:tracePt t="65983" x="5641975" y="1597025"/>
          <p14:tracePt t="66000" x="5557838" y="1597025"/>
          <p14:tracePt t="66003" x="5497513" y="1597025"/>
          <p14:tracePt t="66016" x="5421313" y="1597025"/>
          <p14:tracePt t="66019" x="5319713" y="1597025"/>
          <p14:tracePt t="66032" x="5200650" y="1597025"/>
          <p14:tracePt t="66035" x="5056188" y="1597025"/>
          <p14:tracePt t="66048" x="4886325" y="1597025"/>
          <p14:tracePt t="66052" x="4708525" y="1597025"/>
          <p14:tracePt t="66064" x="4513263" y="1597025"/>
          <p14:tracePt t="66068" x="4308475" y="1597025"/>
          <p14:tracePt t="66080" x="4138613" y="1597025"/>
          <p14:tracePt t="66083" x="3960813" y="1597025"/>
          <p14:tracePt t="66096" x="3798888" y="1597025"/>
          <p14:tracePt t="66099" x="3679825" y="1597025"/>
          <p14:tracePt t="66112" x="3578225" y="1589088"/>
          <p14:tracePt t="66115" x="3502025" y="1589088"/>
          <p14:tracePt t="66128" x="3433763" y="1589088"/>
          <p14:tracePt t="66131" x="3373438" y="1589088"/>
          <p14:tracePt t="66144" x="3271838" y="1589088"/>
          <p14:tracePt t="66147" x="3152775" y="1571625"/>
          <p14:tracePt t="66160" x="2990850" y="1571625"/>
          <p14:tracePt t="66163" x="2820988" y="1571625"/>
          <p14:tracePt t="66176" x="2600325" y="1571625"/>
          <p14:tracePt t="66179" x="2405063" y="1571625"/>
          <p14:tracePt t="66191" x="2227263" y="1571625"/>
          <p14:tracePt t="66196" x="2073275" y="1571625"/>
          <p14:tracePt t="66208" x="1928813" y="1571625"/>
          <p14:tracePt t="66211" x="1809750" y="1571625"/>
          <p14:tracePt t="66224" x="1708150" y="1571625"/>
          <p14:tracePt t="66228" x="1631950" y="1571625"/>
          <p14:tracePt t="66239" x="1571625" y="1571625"/>
          <p14:tracePt t="66244" x="1512888" y="1571625"/>
          <p14:tracePt t="66255" x="1444625" y="1571625"/>
          <p14:tracePt t="66260" x="1385888" y="1571625"/>
          <p14:tracePt t="66271" x="1325563" y="1571625"/>
          <p14:tracePt t="66276" x="1266825" y="1571625"/>
          <p14:tracePt t="66287" x="1216025" y="1571625"/>
          <p14:tracePt t="66291" x="1198563" y="1571625"/>
          <p14:tracePt t="66303" x="1189038" y="1571625"/>
          <p14:tracePt t="66335" x="1181100" y="1571625"/>
          <p14:tracePt t="66447" x="1189038" y="1571625"/>
          <p14:tracePt t="66451" x="1198563" y="1571625"/>
          <p14:tracePt t="66464" x="1206500" y="1571625"/>
          <p14:tracePt t="66480" x="1216025" y="1571625"/>
          <p14:tracePt t="66496" x="1223963" y="1571625"/>
          <p14:tracePt t="66499" x="1231900" y="1571625"/>
          <p14:tracePt t="66511" x="1266825" y="1571625"/>
          <p14:tracePt t="66515" x="1292225" y="1563688"/>
          <p14:tracePt t="66528" x="1325563" y="1555750"/>
          <p14:tracePt t="66531" x="1376363" y="1538288"/>
          <p14:tracePt t="66544" x="1401763" y="1538288"/>
          <p14:tracePt t="66547" x="1452563" y="1530350"/>
          <p14:tracePt t="66560" x="1512888" y="1512888"/>
          <p14:tracePt t="66563" x="1581150" y="1512888"/>
          <p14:tracePt t="66576" x="1657350" y="1504950"/>
          <p14:tracePt t="66579" x="1758950" y="1487488"/>
          <p14:tracePt t="66592" x="1860550" y="1470025"/>
          <p14:tracePt t="66595" x="1946275" y="1470025"/>
          <p14:tracePt t="66608" x="2030413" y="1462088"/>
          <p14:tracePt t="66611" x="2133600" y="1444625"/>
          <p14:tracePt t="66624" x="2235200" y="1444625"/>
          <p14:tracePt t="66627" x="2336800" y="1427163"/>
          <p14:tracePt t="66639" x="2413000" y="1427163"/>
          <p14:tracePt t="66644" x="2473325" y="1427163"/>
          <p14:tracePt t="66655" x="2524125" y="1427163"/>
          <p14:tracePt t="66660" x="2549525" y="1427163"/>
          <p14:tracePt t="66671" x="2582863" y="1427163"/>
          <p14:tracePt t="66676" x="2625725" y="1427163"/>
          <p14:tracePt t="66687" x="2660650" y="1427163"/>
          <p14:tracePt t="66692" x="2701925" y="1427163"/>
          <p14:tracePt t="66703" x="2736850" y="1427163"/>
          <p14:tracePt t="66708" x="2744788" y="1427163"/>
          <p14:tracePt t="66720" x="2752725" y="1427163"/>
          <p14:tracePt t="66723" x="2770188" y="1427163"/>
          <p14:tracePt t="66736" x="2778125" y="1427163"/>
          <p14:tracePt t="66739" x="2795588" y="1427163"/>
          <p14:tracePt t="66752" x="2813050" y="1427163"/>
          <p14:tracePt t="66755" x="2820988" y="1427163"/>
          <p14:tracePt t="66768" x="2855913" y="1427163"/>
          <p14:tracePt t="66771" x="2871788" y="1427163"/>
          <p14:tracePt t="66784" x="2881313" y="1427163"/>
          <p14:tracePt t="66787" x="2897188" y="1427163"/>
          <p14:tracePt t="66800" x="2914650" y="1427163"/>
          <p14:tracePt t="66803" x="2922588" y="1427163"/>
          <p14:tracePt t="66815" x="2932113" y="1427163"/>
          <p14:tracePt t="66819" x="2940050" y="1427163"/>
          <p14:tracePt t="66831" x="2949575" y="1427163"/>
          <p14:tracePt t="67007" x="2974975" y="1427163"/>
          <p14:tracePt t="67011" x="2990850" y="1436688"/>
          <p14:tracePt t="67025" x="3025775" y="1452563"/>
          <p14:tracePt t="67029" x="3059113" y="1462088"/>
          <p14:tracePt t="67042" x="3094038" y="1487488"/>
          <p14:tracePt t="67046" x="3135313" y="1504950"/>
          <p14:tracePt t="67057" x="3160713" y="1520825"/>
          <p14:tracePt t="67062" x="3195638" y="1555750"/>
          <p14:tracePt t="67073" x="3228975" y="1571625"/>
          <p14:tracePt t="67078" x="3271838" y="1614488"/>
          <p14:tracePt t="67089" x="3279775" y="1622425"/>
          <p14:tracePt t="67094" x="3289300" y="1622425"/>
          <p14:tracePt t="67105" x="3297238" y="1631950"/>
          <p14:tracePt t="67110" x="3305175" y="1639888"/>
          <p14:tracePt t="67121" x="3314700" y="1649413"/>
          <p14:tracePt t="67126" x="3322638" y="1657350"/>
          <p14:tracePt t="67137" x="3348038" y="1674813"/>
          <p14:tracePt t="67142" x="3355975" y="1682750"/>
          <p14:tracePt t="67154" x="3390900" y="1700213"/>
          <p14:tracePt t="67157" x="3416300" y="1708150"/>
          <p14:tracePt t="67169" x="3459163" y="1725613"/>
          <p14:tracePt t="67173" x="3484563" y="1733550"/>
          <p14:tracePt t="67186" x="3509963" y="1741488"/>
          <p14:tracePt t="67189" x="3560763" y="1758950"/>
          <p14:tracePt t="67202" x="3603625" y="1766888"/>
          <p14:tracePt t="67205" x="3629025" y="1776413"/>
          <p14:tracePt t="67218" x="3671888" y="1776413"/>
          <p14:tracePt t="67221" x="3697288" y="1776413"/>
          <p14:tracePt t="67234" x="3705225" y="1776413"/>
          <p14:tracePt t="67237" x="3713163" y="1776413"/>
          <p14:tracePt t="67249" x="3722688" y="1776413"/>
          <p14:tracePt t="67266" x="3730625" y="1776413"/>
          <p14:tracePt t="67269" x="3763963" y="1776413"/>
          <p14:tracePt t="67282" x="3773488" y="1766888"/>
          <p14:tracePt t="67285" x="3790950" y="1758950"/>
          <p14:tracePt t="67298" x="3806825" y="1758950"/>
          <p14:tracePt t="67302" x="3832225" y="1758950"/>
          <p14:tracePt t="67314" x="3857625" y="1751013"/>
          <p14:tracePt t="67318" x="3867150" y="1751013"/>
          <p14:tracePt t="67330" x="3875088" y="1741488"/>
          <p14:tracePt t="67346" x="3883025" y="1741488"/>
          <p14:tracePt t="67394" x="3892550" y="1733550"/>
          <p14:tracePt t="67425" x="3892550" y="1725613"/>
          <p14:tracePt t="67429" x="3892550" y="1716088"/>
          <p14:tracePt t="67441" x="3875088" y="1690688"/>
          <p14:tracePt t="67446" x="3867150" y="1682750"/>
          <p14:tracePt t="67457" x="3857625" y="1674813"/>
          <p14:tracePt t="67462" x="3841750" y="1657350"/>
          <p14:tracePt t="67473" x="3832225" y="1649413"/>
          <p14:tracePt t="67478" x="3816350" y="1631950"/>
          <p14:tracePt t="67489" x="3790950" y="1606550"/>
          <p14:tracePt t="67495" x="3781425" y="1597025"/>
          <p14:tracePt t="67505" x="3756025" y="1581150"/>
          <p14:tracePt t="67510" x="3730625" y="1563688"/>
          <p14:tracePt t="67521" x="3722688" y="1555750"/>
          <p14:tracePt t="67526" x="3697288" y="1520825"/>
          <p14:tracePt t="67537" x="3671888" y="1487488"/>
          <p14:tracePt t="67542" x="3662363" y="1477963"/>
          <p14:tracePt t="67553" x="3646488" y="1462088"/>
          <p14:tracePt t="67557" x="3636963" y="1452563"/>
          <p14:tracePt t="67570" x="3629025" y="1444625"/>
          <p14:tracePt t="67573" x="3619500" y="1436688"/>
          <p14:tracePt t="67586" x="3611563" y="1427163"/>
          <p14:tracePt t="67589" x="3594100" y="1419225"/>
          <p14:tracePt t="67602" x="3586163" y="1411288"/>
          <p14:tracePt t="67618" x="3578225" y="1401763"/>
          <p14:tracePt t="67634" x="3568700" y="1393825"/>
          <p14:tracePt t="67793" x="3560763" y="1385888"/>
          <p14:tracePt t="67814" x="3560763" y="1393825"/>
          <p14:tracePt t="67826" x="3560763" y="1401763"/>
          <p14:tracePt t="67829" x="3560763" y="1427163"/>
          <p14:tracePt t="67842" x="3543300" y="1462088"/>
          <p14:tracePt t="67846" x="3543300" y="1477963"/>
          <p14:tracePt t="67857" x="3543300" y="1512888"/>
          <p14:tracePt t="67862" x="3543300" y="1546225"/>
          <p14:tracePt t="67878" x="3543300" y="1571625"/>
          <p14:tracePt t="67889" x="3543300" y="1589088"/>
          <p14:tracePt t="67894" x="3543300" y="1597025"/>
          <p14:tracePt t="67921" x="3543300" y="1606550"/>
          <p14:tracePt t="68033" x="3552825" y="1614488"/>
          <p14:tracePt t="68037" x="3560763" y="1614488"/>
          <p14:tracePt t="68050" x="3586163" y="1622425"/>
          <p14:tracePt t="68054" x="3603625" y="1622425"/>
          <p14:tracePt t="68066" x="3619500" y="1631950"/>
          <p14:tracePt t="68069" x="3654425" y="1631950"/>
          <p14:tracePt t="68082" x="3687763" y="1631950"/>
          <p14:tracePt t="68086" x="3748088" y="1631950"/>
          <p14:tracePt t="68098" x="3806825" y="1649413"/>
          <p14:tracePt t="68102" x="3875088" y="1649413"/>
          <p14:tracePt t="68114" x="3900488" y="1657350"/>
          <p14:tracePt t="68117" x="3968750" y="1674813"/>
          <p14:tracePt t="68129" x="4027488" y="1674813"/>
          <p14:tracePt t="68133" x="4105275" y="1674813"/>
          <p14:tracePt t="68146" x="4189413" y="1674813"/>
          <p14:tracePt t="68149" x="4275138" y="1682750"/>
          <p14:tracePt t="68162" x="4351338" y="1700213"/>
          <p14:tracePt t="68165" x="4435475" y="1716088"/>
          <p14:tracePt t="68178" x="4538663" y="1716088"/>
          <p14:tracePt t="68181" x="4614863" y="1716088"/>
          <p14:tracePt t="68193" x="4683125" y="1716088"/>
          <p14:tracePt t="68198" x="4724400" y="1725613"/>
          <p14:tracePt t="68210" x="4767263" y="1725613"/>
          <p14:tracePt t="68214" x="4818063" y="1725613"/>
          <p14:tracePt t="68225" x="4878388" y="1733550"/>
          <p14:tracePt t="68229" x="4937125" y="1751013"/>
          <p14:tracePt t="68241" x="5005388" y="1751013"/>
          <p14:tracePt t="68246" x="5081588" y="1751013"/>
          <p14:tracePt t="68257" x="5183188" y="1751013"/>
          <p14:tracePt t="68262" x="5260975" y="1751013"/>
          <p14:tracePt t="68273" x="5362575" y="1751013"/>
          <p14:tracePt t="68278" x="5446713" y="1751013"/>
          <p14:tracePt t="68289" x="5524500" y="1751013"/>
          <p14:tracePt t="68294" x="5608638" y="1751013"/>
          <p14:tracePt t="68305" x="5684838" y="1751013"/>
          <p14:tracePt t="68310" x="5770563" y="1751013"/>
          <p14:tracePt t="68321" x="5846763" y="1751013"/>
          <p14:tracePt t="68325" x="5932488" y="1751013"/>
          <p14:tracePt t="68338" x="6008688" y="1751013"/>
          <p14:tracePt t="68341" x="6110288" y="1751013"/>
          <p14:tracePt t="68354" x="6211888" y="1751013"/>
          <p14:tracePt t="68357" x="6288088" y="1751013"/>
          <p14:tracePt t="68370" x="6373813" y="1751013"/>
          <p14:tracePt t="68373" x="6450013" y="1751013"/>
          <p14:tracePt t="68386" x="6510338" y="1751013"/>
          <p14:tracePt t="68389" x="6561138" y="1751013"/>
          <p14:tracePt t="68402" x="6602413" y="1751013"/>
          <p14:tracePt t="68405" x="6619875" y="1751013"/>
          <p14:tracePt t="68418" x="6654800" y="1751013"/>
          <p14:tracePt t="68421" x="6662738" y="1751013"/>
          <p14:tracePt t="68466" x="6670675" y="1751013"/>
          <p14:tracePt t="68531" x="6680200" y="1751013"/>
          <p14:tracePt t="68548" x="6688138" y="1751013"/>
          <p14:tracePt t="68551" x="6696075" y="1751013"/>
          <p14:tracePt t="68564" x="6705600" y="1751013"/>
          <p14:tracePt t="108589" x="6696075" y="1751013"/>
          <p14:tracePt t="108593" x="6688138" y="1751013"/>
          <p14:tracePt t="108605" x="6619875" y="1733550"/>
          <p14:tracePt t="108609" x="6611938" y="1733550"/>
          <p14:tracePt t="108621" x="6602413" y="1725613"/>
          <p14:tracePt t="108654" x="6611938" y="1725613"/>
          <p14:tracePt t="108657" x="6619875" y="1725613"/>
          <p14:tracePt t="108717" x="6627813" y="1725613"/>
          <p14:tracePt t="108721" x="6627813" y="1700213"/>
          <p14:tracePt t="108733" x="6637338" y="1657350"/>
          <p14:tracePt t="108737" x="6645275" y="1614488"/>
          <p14:tracePt t="108749" x="6688138" y="1538288"/>
          <p14:tracePt t="108753" x="6738938" y="1504950"/>
          <p14:tracePt t="108766" x="6772275" y="1495425"/>
          <p14:tracePt t="108769" x="6850063" y="1470025"/>
          <p14:tracePt t="108781" x="6943725" y="1419225"/>
          <p14:tracePt t="108785" x="7061200" y="1393825"/>
          <p14:tracePt t="108797" x="7172325" y="1360488"/>
          <p14:tracePt t="108801" x="7273925" y="1350963"/>
          <p14:tracePt t="108813" x="7334250" y="1333500"/>
          <p14:tracePt t="108817" x="7342188" y="1333500"/>
          <p14:tracePt t="108829" x="7350125" y="1325563"/>
          <p14:tracePt t="108878" x="7342188" y="1325563"/>
          <p14:tracePt t="108882" x="7334250" y="1325563"/>
          <p14:tracePt t="108893" x="7299325" y="1325563"/>
          <p14:tracePt t="108897" x="7248525" y="1325563"/>
          <p14:tracePt t="108909" x="7205663" y="1343025"/>
          <p14:tracePt t="108913" x="7154863" y="1343025"/>
          <p14:tracePt t="108925" x="7096125" y="1368425"/>
          <p14:tracePt t="108929" x="7061200" y="1376363"/>
          <p14:tracePt t="108941" x="7002463" y="1385888"/>
          <p14:tracePt t="108945" x="6900863" y="1419225"/>
          <p14:tracePt t="108957" x="6815138" y="1444625"/>
          <p14:tracePt t="108961" x="6746875" y="1462088"/>
          <p14:tracePt t="108973" x="6680200" y="1487488"/>
          <p14:tracePt t="108977" x="6594475" y="1504950"/>
          <p14:tracePt t="108990" x="6535738" y="1512888"/>
          <p14:tracePt t="108993" x="6467475" y="1530350"/>
          <p14:tracePt t="109005" x="6407150" y="1538288"/>
          <p14:tracePt t="109009" x="6323013" y="1555750"/>
          <p14:tracePt t="109024" x="6254750" y="1563688"/>
          <p14:tracePt t="109027" x="6194425" y="1581150"/>
          <p14:tracePt t="109040" x="6127750" y="1606550"/>
          <p14:tracePt t="109043" x="6059488" y="1622425"/>
          <p14:tracePt t="109055" x="5973763" y="1649413"/>
          <p14:tracePt t="109059" x="5889625" y="1665288"/>
          <p14:tracePt t="109072" x="5788025" y="1690688"/>
          <p14:tracePt t="109075" x="5659438" y="1725613"/>
          <p14:tracePt t="109088" x="5540375" y="1766888"/>
          <p14:tracePt t="109091" x="5395913" y="1819275"/>
          <p14:tracePt t="109103" x="5268913" y="1844675"/>
          <p14:tracePt t="109107" x="5124450" y="1878013"/>
          <p14:tracePt t="109119" x="4987925" y="1895475"/>
          <p14:tracePt t="109124" x="4843463" y="1911350"/>
          <p14:tracePt t="109135" x="4708525" y="1928813"/>
          <p14:tracePt t="109140" x="4564063" y="1946275"/>
          <p14:tracePt t="109151" x="4410075" y="1946275"/>
          <p14:tracePt t="109155" x="4232275" y="1946275"/>
          <p14:tracePt t="109167" x="4052888" y="1946275"/>
          <p14:tracePt t="109172" x="3875088" y="1946275"/>
          <p14:tracePt t="109183" x="3722688" y="1946275"/>
          <p14:tracePt t="109187" x="3578225" y="1946275"/>
          <p14:tracePt t="109199" x="3441700" y="1946275"/>
          <p14:tracePt t="109203" x="3305175" y="1946275"/>
          <p14:tracePt t="109215" x="3186113" y="1946275"/>
          <p14:tracePt t="109219" x="3101975" y="1946275"/>
          <p14:tracePt t="109231" x="3025775" y="1946275"/>
          <p14:tracePt t="109235" x="2922588" y="1954213"/>
          <p14:tracePt t="109247" x="2838450" y="1954213"/>
          <p14:tracePt t="109251" x="2736850" y="1954213"/>
          <p14:tracePt t="109263" x="2633663" y="1954213"/>
          <p14:tracePt t="109267" x="2516188" y="1954213"/>
          <p14:tracePt t="109279" x="2379663" y="1954213"/>
          <p14:tracePt t="109283" x="2243138" y="1954213"/>
          <p14:tracePt t="109295" x="2098675" y="1954213"/>
          <p14:tracePt t="109299" x="1963738" y="1954213"/>
          <p14:tracePt t="109311" x="1844675" y="1954213"/>
          <p14:tracePt t="109315" x="1741488" y="1954213"/>
          <p14:tracePt t="109327" x="1665288" y="1954213"/>
          <p14:tracePt t="109331" x="1622425" y="1954213"/>
          <p14:tracePt t="109343" x="1614488" y="1954213"/>
          <p14:tracePt t="109347" x="1606550" y="1954213"/>
          <p14:tracePt t="109359" x="1597025" y="1954213"/>
          <p14:tracePt t="109375" x="1589088" y="1946275"/>
          <p14:tracePt t="109379" x="1555750" y="1928813"/>
          <p14:tracePt t="109391" x="1538288" y="1903413"/>
          <p14:tracePt t="109395" x="1487488" y="1870075"/>
          <p14:tracePt t="109407" x="1477963" y="1860550"/>
          <p14:tracePt t="109411" x="1444625" y="1835150"/>
          <p14:tracePt t="109424" x="1436688" y="1827213"/>
          <p14:tracePt t="109440" x="1436688" y="1819275"/>
          <p14:tracePt t="109455" x="1444625" y="1784350"/>
          <p14:tracePt t="109459" x="1452563" y="1776413"/>
          <p14:tracePt t="109472" x="1462088" y="1766888"/>
          <p14:tracePt t="109475" x="1477963" y="1751013"/>
          <p14:tracePt t="109487" x="1512888" y="1741488"/>
          <p14:tracePt t="109491" x="1530350" y="1716088"/>
          <p14:tracePt t="109503" x="1555750" y="1700213"/>
          <p14:tracePt t="109507" x="1597025" y="1657350"/>
          <p14:tracePt t="109519" x="1622425" y="1639888"/>
          <p14:tracePt t="109524" x="1657350" y="1614488"/>
          <p14:tracePt t="109535" x="1708150" y="1581150"/>
          <p14:tracePt t="109540" x="1776413" y="1538288"/>
          <p14:tracePt t="109551" x="1844675" y="1512888"/>
          <p14:tracePt t="109555" x="1878013" y="1487488"/>
          <p14:tracePt t="109567" x="1920875" y="1470025"/>
          <p14:tracePt t="109572" x="1971675" y="1452563"/>
          <p14:tracePt t="109583" x="2014538" y="1427163"/>
          <p14:tracePt t="109587" x="2082800" y="1401763"/>
          <p14:tracePt t="109599" x="2166938" y="1376363"/>
          <p14:tracePt t="109603" x="2252663" y="1343025"/>
          <p14:tracePt t="109615" x="2354263" y="1333500"/>
          <p14:tracePt t="109619" x="2463800" y="1317625"/>
          <p14:tracePt t="109631" x="2549525" y="1292225"/>
          <p14:tracePt t="109635" x="2608263" y="1274763"/>
          <p14:tracePt t="109647" x="2625725" y="1274763"/>
          <p14:tracePt t="109651" x="2633663" y="1274763"/>
          <p14:tracePt t="109679" x="2660650" y="1274763"/>
          <p14:tracePt t="109683" x="2676525" y="1274763"/>
          <p14:tracePt t="109695" x="2711450" y="1274763"/>
          <p14:tracePt t="109699" x="2752725" y="1274763"/>
          <p14:tracePt t="109711" x="2787650" y="1274763"/>
          <p14:tracePt t="109715" x="2838450" y="1274763"/>
          <p14:tracePt t="109727" x="2906713" y="1274763"/>
          <p14:tracePt t="109731" x="2965450" y="1282700"/>
          <p14:tracePt t="109743" x="3016250" y="1292225"/>
          <p14:tracePt t="109747" x="3076575" y="1300163"/>
          <p14:tracePt t="109759" x="3160713" y="1317625"/>
          <p14:tracePt t="109763" x="3279775" y="1333500"/>
          <p14:tracePt t="109775" x="3424238" y="1368425"/>
          <p14:tracePt t="109779" x="3603625" y="1393825"/>
          <p14:tracePt t="109791" x="3806825" y="1427163"/>
          <p14:tracePt t="109795" x="4002088" y="1444625"/>
          <p14:tracePt t="109807" x="4224338" y="1477963"/>
          <p14:tracePt t="109811" x="4402138" y="1495425"/>
          <p14:tracePt t="109824" x="4521200" y="1495425"/>
          <p14:tracePt t="109827" x="4622800" y="1495425"/>
          <p14:tracePt t="109839" x="4683125" y="1495425"/>
          <p14:tracePt t="109843" x="4733925" y="1495425"/>
          <p14:tracePt t="109856" x="4775200" y="1495425"/>
          <p14:tracePt t="109859" x="4835525" y="1495425"/>
          <p14:tracePt t="109871" x="4878388" y="1495425"/>
          <p14:tracePt t="109875" x="4911725" y="1495425"/>
          <p14:tracePt t="109967" x="4929188" y="1495425"/>
          <p14:tracePt t="109971" x="4937125" y="1495425"/>
          <p14:tracePt t="109983" x="4954588" y="1487488"/>
          <p14:tracePt t="109987" x="4979988" y="1477963"/>
          <p14:tracePt t="109999" x="4987925" y="1477963"/>
          <p14:tracePt t="110016" x="4997450" y="1477963"/>
          <p14:tracePt t="110032" x="5005388" y="1470025"/>
          <p14:tracePt t="110079" x="5005388" y="1462088"/>
          <p14:tracePt t="110083" x="5013325" y="1452563"/>
          <p14:tracePt t="110095" x="5013325" y="1444625"/>
          <p14:tracePt t="110099" x="5013325" y="1436688"/>
          <p14:tracePt t="110111" x="5022850" y="1419225"/>
          <p14:tracePt t="110115" x="5022850" y="1411288"/>
          <p14:tracePt t="110127" x="5030788" y="1401763"/>
          <p14:tracePt t="110131" x="5030788" y="1393825"/>
          <p14:tracePt t="110143" x="5030788" y="1376363"/>
          <p14:tracePt t="110147" x="5030788" y="1350963"/>
          <p14:tracePt t="110161" x="5030788" y="1333500"/>
          <p14:tracePt t="110163" x="5030788" y="1300163"/>
          <p14:tracePt t="110175" x="5030788" y="1282700"/>
          <p14:tracePt t="110179" x="5022850" y="1241425"/>
          <p14:tracePt t="110191" x="5013325" y="1231900"/>
          <p14:tracePt t="110195" x="5013325" y="1223963"/>
          <p14:tracePt t="110208" x="5005388" y="1216025"/>
          <p14:tracePt t="110211" x="4997450" y="1216025"/>
          <p14:tracePt t="110223" x="4962525" y="1216025"/>
          <p14:tracePt t="110227" x="4929188" y="1216025"/>
          <p14:tracePt t="110239" x="4886325" y="1216025"/>
          <p14:tracePt t="110243" x="4827588" y="1216025"/>
          <p14:tracePt t="110256" x="4741863" y="1216025"/>
          <p14:tracePt t="110259" x="4648200" y="1216025"/>
          <p14:tracePt t="110271" x="4564063" y="1216025"/>
          <p14:tracePt t="110276" x="4503738" y="1216025"/>
          <p14:tracePt t="110287" x="4445000" y="1216025"/>
          <p14:tracePt t="110291" x="4384675" y="1216025"/>
          <p14:tracePt t="110303" x="4333875" y="1216025"/>
          <p14:tracePt t="110308" x="4316413" y="1216025"/>
          <p14:tracePt t="110319" x="4308475" y="1216025"/>
          <p14:tracePt t="110335" x="4300538" y="1216025"/>
          <p14:tracePt t="110367" x="4291013" y="1223963"/>
          <p14:tracePt t="110431" x="4283075" y="1223963"/>
          <p14:tracePt t="110435" x="4257675" y="1223963"/>
          <p14:tracePt t="110447" x="4249738" y="1223963"/>
          <p14:tracePt t="110451" x="4240213" y="1223963"/>
          <p14:tracePt t="110577" x="4232275" y="1223963"/>
          <p14:tracePt t="110593" x="4224338" y="1216025"/>
          <p14:tracePt t="110597" x="4214813" y="1216025"/>
          <p14:tracePt t="110609" x="4206875" y="1216025"/>
          <p14:tracePt t="110613" x="4181475" y="1216025"/>
          <p14:tracePt t="110690" x="4171950" y="1216025"/>
          <p14:tracePt t="110705" x="4164013" y="1223963"/>
          <p14:tracePt t="110721" x="4156075" y="1231900"/>
          <p14:tracePt t="110725" x="4156075" y="1241425"/>
          <p14:tracePt t="110737" x="4146550" y="1249363"/>
          <p14:tracePt t="110742" x="4138613" y="1257300"/>
          <p14:tracePt t="110753" x="4138613" y="1274763"/>
          <p14:tracePt t="110757" x="4138613" y="1282700"/>
          <p14:tracePt t="110769" x="4130675" y="1292225"/>
          <p14:tracePt t="110785" x="4130675" y="1300163"/>
          <p14:tracePt t="110790" x="4121150" y="1308100"/>
          <p14:tracePt t="110801" x="4121150" y="1317625"/>
          <p14:tracePt t="110805" x="4121150" y="1325563"/>
          <p14:tracePt t="110817" x="4121150" y="1333500"/>
          <p14:tracePt t="110821" x="4113213" y="1343025"/>
          <p14:tracePt t="110834" x="4113213" y="1360488"/>
          <p14:tracePt t="110837" x="4105275" y="1368425"/>
          <p14:tracePt t="110850" x="4105275" y="1376363"/>
          <p14:tracePt t="110853" x="4105275" y="1385888"/>
          <p14:tracePt t="110865" x="4105275" y="1393825"/>
          <p14:tracePt t="110869" x="4105275" y="1401763"/>
          <p14:tracePt t="110881" x="4105275" y="1411288"/>
          <p14:tracePt t="110913" x="4105275" y="1419225"/>
          <p14:tracePt t="110929" x="4105275" y="1427163"/>
          <p14:tracePt t="110945" x="4105275" y="1436688"/>
          <p14:tracePt t="110949" x="4105275" y="1462088"/>
          <p14:tracePt t="110961" x="4113213" y="1512888"/>
          <p14:tracePt t="110965" x="4113213" y="1520825"/>
          <p14:tracePt t="110977" x="4113213" y="1555750"/>
          <p14:tracePt t="110981" x="4113213" y="1563688"/>
          <p14:tracePt t="110993" x="4113213" y="1597025"/>
          <p14:tracePt t="110997" x="4113213" y="1639888"/>
          <p14:tracePt t="111009" x="4121150" y="1674813"/>
          <p14:tracePt t="111013" x="4121150" y="1708150"/>
          <p14:tracePt t="111025" x="4121150" y="1733550"/>
          <p14:tracePt t="111029" x="4121150" y="1784350"/>
          <p14:tracePt t="111042" x="4121150" y="1809750"/>
          <p14:tracePt t="111046" x="4138613" y="1844675"/>
          <p14:tracePt t="111058" x="4138613" y="1885950"/>
          <p14:tracePt t="111061" x="4138613" y="1920875"/>
          <p14:tracePt t="111074" x="4146550" y="1971675"/>
          <p14:tracePt t="111077" x="4146550" y="1989138"/>
          <p14:tracePt t="111089" x="4146550" y="2014538"/>
          <p14:tracePt t="111093" x="4146550" y="2022475"/>
          <p14:tracePt t="111105" x="4146550" y="2030413"/>
          <p14:tracePt t="111121" x="4146550" y="2039938"/>
          <p14:tracePt t="111265" x="4146550" y="2047875"/>
          <p14:tracePt t="124859" x="4121150" y="2082800"/>
          <p14:tracePt t="124863" x="4113213" y="2090738"/>
          <p14:tracePt t="124876" x="4044950" y="2133600"/>
          <p14:tracePt t="124879" x="4027488" y="2159000"/>
          <p14:tracePt t="124891" x="4002088" y="2166938"/>
          <p14:tracePt t="124895" x="3943350" y="2209800"/>
          <p14:tracePt t="124907" x="3892550" y="2235200"/>
          <p14:tracePt t="124911" x="3857625" y="2243138"/>
          <p14:tracePt t="124924" x="3806825" y="2278063"/>
          <p14:tracePt t="124927" x="3790950" y="2278063"/>
          <p14:tracePt t="124939" x="3756025" y="2303463"/>
          <p14:tracePt t="124943" x="3713163" y="2328863"/>
          <p14:tracePt t="124955" x="3687763" y="2336800"/>
          <p14:tracePt t="124959" x="3654425" y="2344738"/>
          <p14:tracePt t="124971" x="3629025" y="2344738"/>
          <p14:tracePt t="124975" x="3594100" y="2344738"/>
          <p14:tracePt t="124987" x="3560763" y="2344738"/>
          <p14:tracePt t="124991" x="3543300" y="2344738"/>
          <p14:tracePt t="125003" x="3502025" y="2344738"/>
          <p14:tracePt t="125007" x="3467100" y="2344738"/>
          <p14:tracePt t="125019" x="3433763" y="2344738"/>
          <p14:tracePt t="125023" x="3398838" y="2344738"/>
          <p14:tracePt t="125035" x="3340100" y="2344738"/>
          <p14:tracePt t="125039" x="3279775" y="2344738"/>
          <p14:tracePt t="125051" x="3221038" y="2344738"/>
          <p14:tracePt t="125056" x="3186113" y="2344738"/>
          <p14:tracePt t="125067" x="3144838" y="2344738"/>
          <p14:tracePt t="125071" x="3127375" y="2344738"/>
          <p14:tracePt t="125083" x="3119438" y="2336800"/>
          <p14:tracePt t="125087" x="3109913" y="2336800"/>
          <p14:tracePt t="125099" x="3101975" y="2328863"/>
          <p14:tracePt t="125115" x="3101975" y="2311400"/>
          <p14:tracePt t="125119" x="3101975" y="2303463"/>
          <p14:tracePt t="125131" x="3101975" y="2286000"/>
          <p14:tracePt t="125135" x="3101975" y="2260600"/>
          <p14:tracePt t="125147" x="3101975" y="2252663"/>
          <p14:tracePt t="125151" x="3119438" y="2235200"/>
          <p14:tracePt t="125163" x="3144838" y="2209800"/>
          <p14:tracePt t="125167" x="3178175" y="2174875"/>
          <p14:tracePt t="125179" x="3228975" y="2141538"/>
          <p14:tracePt t="125183" x="3297238" y="2116138"/>
          <p14:tracePt t="125195" x="3398838" y="2082800"/>
          <p14:tracePt t="125199" x="3578225" y="2014538"/>
          <p14:tracePt t="125211" x="3806825" y="1963738"/>
          <p14:tracePt t="125215" x="4079875" y="1928813"/>
          <p14:tracePt t="125227" x="4308475" y="1895475"/>
          <p14:tracePt t="125231" x="4503738" y="1860550"/>
          <p14:tracePt t="125243" x="4665663" y="1844675"/>
          <p14:tracePt t="125247" x="4767263" y="1827213"/>
          <p14:tracePt t="125259" x="4775200" y="1819275"/>
          <p14:tracePt t="125275" x="4784725" y="1819275"/>
          <p14:tracePt t="125387" x="4775200" y="1819275"/>
          <p14:tracePt t="125391" x="4767263" y="1819275"/>
          <p14:tracePt t="125403" x="4759325" y="1835150"/>
          <p14:tracePt t="125408" x="4749800" y="1844675"/>
          <p14:tracePt t="125419" x="4749800" y="1852613"/>
          <p14:tracePt t="125435" x="4749800" y="1870075"/>
          <p14:tracePt t="125440" x="4749800" y="1878013"/>
          <p14:tracePt t="125451" x="4749800" y="1903413"/>
          <p14:tracePt t="125455" x="4733925" y="1920875"/>
          <p14:tracePt t="125467" x="4724400" y="1938338"/>
          <p14:tracePt t="125471" x="4716463" y="1946275"/>
          <p14:tracePt t="125483" x="4699000" y="1979613"/>
          <p14:tracePt t="125487" x="4673600" y="1989138"/>
          <p14:tracePt t="125499" x="4665663" y="1997075"/>
          <p14:tracePt t="125503" x="4648200" y="2014538"/>
          <p14:tracePt t="125515" x="4614863" y="2039938"/>
          <p14:tracePt t="125519" x="4572000" y="2065338"/>
          <p14:tracePt t="125531" x="4538663" y="2082800"/>
          <p14:tracePt t="125535" x="4503738" y="2090738"/>
          <p14:tracePt t="125547" x="4460875" y="2108200"/>
          <p14:tracePt t="125551" x="4394200" y="2116138"/>
          <p14:tracePt t="125563" x="4325938" y="2133600"/>
          <p14:tracePt t="125567" x="4249738" y="2149475"/>
          <p14:tracePt t="125579" x="4156075" y="2174875"/>
          <p14:tracePt t="125583" x="4052888" y="2192338"/>
          <p14:tracePt t="125595" x="3976688" y="2200275"/>
          <p14:tracePt t="125599" x="3875088" y="2217738"/>
          <p14:tracePt t="125611" x="3790950" y="2235200"/>
          <p14:tracePt t="125615" x="3738563" y="2243138"/>
          <p14:tracePt t="125627" x="3722688" y="2252663"/>
          <p14:tracePt t="125631" x="3705225" y="2260600"/>
          <p14:tracePt t="125723" x="3697288" y="2260600"/>
          <p14:tracePt t="125727" x="3697288" y="2252663"/>
          <p14:tracePt t="125740" x="3697288" y="2235200"/>
          <p14:tracePt t="125743" x="3697288" y="2227263"/>
          <p14:tracePt t="125755" x="3697288" y="2217738"/>
          <p14:tracePt t="125771" x="3697288" y="2200275"/>
          <p14:tracePt t="125775" x="3697288" y="2192338"/>
          <p14:tracePt t="125787" x="3697288" y="2174875"/>
          <p14:tracePt t="125791" x="3697288" y="2166938"/>
          <p14:tracePt t="125803" x="3697288" y="2141538"/>
          <p14:tracePt t="125807" x="3697288" y="2108200"/>
          <p14:tracePt t="125819" x="3697288" y="2090738"/>
          <p14:tracePt t="125824" x="3697288" y="2082800"/>
          <p14:tracePt t="125835" x="3697288" y="2065338"/>
          <p14:tracePt t="125840" x="3697288" y="2055813"/>
          <p14:tracePt t="125851" x="3697288" y="2022475"/>
          <p14:tracePt t="125855" x="3697288" y="2005013"/>
          <p14:tracePt t="125867" x="3697288" y="1997075"/>
          <p14:tracePt t="125890" x="3697288" y="1971675"/>
          <p14:tracePt t="125899" x="3697288" y="1954213"/>
          <p14:tracePt t="125903" x="3697288" y="1946275"/>
          <p14:tracePt t="125915" x="3705225" y="1938338"/>
          <p14:tracePt t="125919" x="3705225" y="1928813"/>
          <p14:tracePt t="125931" x="3713163" y="1911350"/>
          <p14:tracePt t="125935" x="3713163" y="1903413"/>
          <p14:tracePt t="125963" x="3722688" y="1895475"/>
          <p14:tracePt t="125979" x="3730625" y="1885950"/>
          <p14:tracePt t="126061" x="3730625" y="1878013"/>
          <p14:tracePt t="126065" x="3738563" y="1870075"/>
          <p14:tracePt t="126077" x="3748088" y="1860550"/>
          <p14:tracePt t="126093" x="3763963" y="1835150"/>
          <p14:tracePt t="126097" x="3773488" y="1827213"/>
          <p14:tracePt t="126109" x="3798888" y="1809750"/>
          <p14:tracePt t="126113" x="3806825" y="1801813"/>
          <p14:tracePt t="126125" x="3832225" y="1793875"/>
          <p14:tracePt t="126129" x="3841750" y="1784350"/>
          <p14:tracePt t="126142" x="3849688" y="1776413"/>
          <p14:tracePt t="126629" x="3875088" y="1776413"/>
          <p14:tracePt t="126633" x="3883025" y="1776413"/>
          <p14:tracePt t="126645" x="3925888" y="1784350"/>
          <p14:tracePt t="126649" x="3994150" y="1827213"/>
          <p14:tracePt t="126661" x="4138613" y="1911350"/>
          <p14:tracePt t="126665" x="4249738" y="1971675"/>
          <p14:tracePt t="126677" x="4316413" y="1997075"/>
          <p14:tracePt t="126681" x="4325938" y="2005013"/>
          <p14:tracePt t="126885" x="4325938" y="1997075"/>
          <p14:tracePt t="126901" x="4316413" y="1989138"/>
          <p14:tracePt t="126905" x="4308475" y="1979613"/>
          <p14:tracePt t="126917" x="4291013" y="1963738"/>
          <p14:tracePt t="126921" x="4283075" y="1954213"/>
          <p14:tracePt t="126933" x="4275138" y="1946275"/>
          <p14:tracePt t="126937" x="4240213" y="1920875"/>
          <p14:tracePt t="126949" x="4232275" y="1911350"/>
          <p14:tracePt t="126953" x="4224338" y="1903413"/>
          <p14:tracePt t="126965" x="4214813" y="1895475"/>
          <p14:tracePt t="126969" x="4206875" y="1885950"/>
          <p14:tracePt t="127269" x="4214813" y="1895475"/>
          <p14:tracePt t="127273" x="4224338" y="1903413"/>
          <p14:tracePt t="127285" x="4232275" y="1911350"/>
          <p14:tracePt t="127289" x="4240213" y="1920875"/>
          <p14:tracePt t="127317" x="4249738" y="1928813"/>
          <p14:tracePt t="127333" x="4249738" y="1938338"/>
          <p14:tracePt t="127349" x="4249738" y="1946275"/>
          <p14:tracePt t="127365" x="4249738" y="1954213"/>
          <p14:tracePt t="127369" x="4249738" y="1963738"/>
          <p14:tracePt t="127381" x="4249738" y="1971675"/>
          <p14:tracePt t="127397" x="4249738" y="1979613"/>
          <p14:tracePt t="127413" x="4249738" y="1997075"/>
          <p14:tracePt t="127417" x="4249738" y="2005013"/>
          <p14:tracePt t="127429" x="4249738" y="2030413"/>
          <p14:tracePt t="127433" x="4224338" y="2065338"/>
          <p14:tracePt t="127445" x="4206875" y="2098675"/>
          <p14:tracePt t="127449" x="4171950" y="2149475"/>
          <p14:tracePt t="127461" x="4146550" y="2184400"/>
          <p14:tracePt t="127465" x="4121150" y="2217738"/>
          <p14:tracePt t="127477" x="4087813" y="2278063"/>
          <p14:tracePt t="127481" x="4052888" y="2311400"/>
          <p14:tracePt t="127494" x="4019550" y="2344738"/>
          <p14:tracePt t="127497" x="3986213" y="2379663"/>
          <p14:tracePt t="127509" x="3960813" y="2405063"/>
          <p14:tracePt t="127513" x="3925888" y="2438400"/>
          <p14:tracePt t="127525" x="3917950" y="2447925"/>
          <p14:tracePt t="127529" x="3900488" y="2455863"/>
          <p14:tracePt t="127544" x="3892550" y="2463800"/>
          <p14:tracePt t="127559" x="3883025" y="2473325"/>
          <p14:tracePt t="127623" x="3875088" y="2473325"/>
          <p14:tracePt t="127639" x="3867150" y="2473325"/>
          <p14:tracePt t="127643" x="3857625" y="2473325"/>
          <p14:tracePt t="127655" x="3841750" y="2473325"/>
          <p14:tracePt t="127659" x="3832225" y="2473325"/>
          <p14:tracePt t="127671" x="3824288" y="2473325"/>
          <p14:tracePt t="127703" x="3816350" y="2473325"/>
          <p14:tracePt t="127707" x="3806825" y="2473325"/>
          <p14:tracePt t="127719" x="3798888" y="2473325"/>
          <p14:tracePt t="127723" x="3781425" y="2473325"/>
          <p14:tracePt t="127735" x="3773488" y="2473325"/>
          <p14:tracePt t="127767" x="3763963" y="2473325"/>
          <p14:tracePt t="127771" x="3738563" y="2463800"/>
          <p14:tracePt t="127784" x="3730625" y="2455863"/>
          <p14:tracePt t="127799" x="3713163" y="2455863"/>
          <p14:tracePt t="127803" x="3687763" y="2455863"/>
          <p14:tracePt t="127815" x="3662363" y="2455863"/>
          <p14:tracePt t="127819" x="3646488" y="2455863"/>
          <p14:tracePt t="127831" x="3629025" y="2455863"/>
          <p14:tracePt t="127835" x="3619500" y="2455863"/>
          <p14:tracePt t="127847" x="3603625" y="2455863"/>
          <p14:tracePt t="127851" x="3594100" y="2455863"/>
          <p14:tracePt t="127863" x="3578225" y="2455863"/>
          <p14:tracePt t="127867" x="3552825" y="2455863"/>
          <p14:tracePt t="127879" x="3527425" y="2463800"/>
          <p14:tracePt t="127883" x="3502025" y="2481263"/>
          <p14:tracePt t="127895" x="3441700" y="2516188"/>
          <p14:tracePt t="127899" x="3408363" y="2541588"/>
          <p14:tracePt t="127911" x="3355975" y="2566988"/>
          <p14:tracePt t="127915" x="3322638" y="2582863"/>
          <p14:tracePt t="127927" x="3289300" y="2608263"/>
          <p14:tracePt t="127931" x="3279775" y="2617788"/>
          <p14:tracePt t="127944" x="3271838" y="2625725"/>
          <p14:tracePt t="127947" x="3263900" y="2633663"/>
          <p14:tracePt t="127959" x="3246438" y="2643188"/>
          <p14:tracePt t="127963" x="3238500" y="2651125"/>
          <p14:tracePt t="127976" x="3228975" y="2660650"/>
          <p14:tracePt t="127979" x="3221038" y="2668588"/>
          <p14:tracePt t="128007" x="3211513" y="2676525"/>
          <p14:tracePt t="128039" x="3203575" y="2686050"/>
          <p14:tracePt t="128423" x="3221038" y="2686050"/>
          <p14:tracePt t="128427" x="3228975" y="2686050"/>
          <p14:tracePt t="128439" x="3271838" y="2693988"/>
          <p14:tracePt t="128443" x="3279775" y="2693988"/>
          <p14:tracePt t="128455" x="3305175" y="2693988"/>
          <p14:tracePt t="128459" x="3314700" y="2693988"/>
          <p14:tracePt t="128471" x="3340100" y="2693988"/>
          <p14:tracePt t="128475" x="3365500" y="2693988"/>
          <p14:tracePt t="128487" x="3416300" y="2676525"/>
          <p14:tracePt t="128491" x="3433763" y="2668588"/>
          <p14:tracePt t="128503" x="3492500" y="2668588"/>
          <p14:tracePt t="128507" x="3527425" y="2633663"/>
          <p14:tracePt t="128519" x="3578225" y="2625725"/>
          <p14:tracePt t="128523" x="3629025" y="2600325"/>
          <p14:tracePt t="128535" x="3654425" y="2574925"/>
          <p14:tracePt t="128539" x="3722688" y="2549525"/>
          <p14:tracePt t="128551" x="3738563" y="2541588"/>
          <p14:tracePt t="128555" x="3763963" y="2532063"/>
          <p14:tracePt t="128567" x="3781425" y="2524125"/>
          <p14:tracePt t="128571" x="3798888" y="2506663"/>
          <p14:tracePt t="128583" x="3806825" y="2498725"/>
          <p14:tracePt t="128587" x="3816350" y="2498725"/>
          <p14:tracePt t="128599" x="3824288" y="2498725"/>
          <p14:tracePt t="128603" x="3832225" y="2489200"/>
          <p14:tracePt t="128615" x="3841750" y="2481263"/>
          <p14:tracePt t="128727" x="3849688" y="2473325"/>
          <p14:tracePt t="128855" x="3857625" y="2463800"/>
          <p14:tracePt t="128871" x="3883025" y="2447925"/>
          <p14:tracePt t="128875" x="3892550" y="2447925"/>
          <p14:tracePt t="128887" x="3900488" y="2438400"/>
          <p14:tracePt t="128891" x="3908425" y="2430463"/>
          <p14:tracePt t="128903" x="3917950" y="2422525"/>
          <p14:tracePt t="128907" x="3935413" y="2413000"/>
          <p14:tracePt t="128919" x="3943350" y="2397125"/>
          <p14:tracePt t="128923" x="3960813" y="2371725"/>
          <p14:tracePt t="128935" x="3986213" y="2354263"/>
          <p14:tracePt t="128939" x="4019550" y="2319338"/>
          <p14:tracePt t="128951" x="4052888" y="2286000"/>
          <p14:tracePt t="128955" x="4062413" y="2252663"/>
          <p14:tracePt t="128967" x="4095750" y="2217738"/>
          <p14:tracePt t="128971" x="4121150" y="2184400"/>
          <p14:tracePt t="128985" x="4130675" y="2166938"/>
          <p14:tracePt t="128989" x="4138613" y="2116138"/>
          <p14:tracePt t="129001" x="4164013" y="2065338"/>
          <p14:tracePt t="129005" x="4181475" y="2039938"/>
          <p14:tracePt t="129017" x="4189413" y="2005013"/>
          <p14:tracePt t="129021" x="4189413" y="1946275"/>
          <p14:tracePt t="129033" x="4197350" y="1878013"/>
          <p14:tracePt t="129037" x="4214813" y="1819275"/>
          <p14:tracePt t="129049" x="4232275" y="1733550"/>
          <p14:tracePt t="129053" x="4257675" y="1665288"/>
          <p14:tracePt t="129065" x="4265613" y="1597025"/>
          <p14:tracePt t="129069" x="4283075" y="1538288"/>
          <p14:tracePt t="129081" x="4291013" y="1512888"/>
          <p14:tracePt t="129085" x="4291013" y="1495425"/>
          <p14:tracePt t="129097" x="4291013" y="1477963"/>
          <p14:tracePt t="129101" x="4291013" y="1470025"/>
          <p14:tracePt t="129113" x="4291013" y="1452563"/>
          <p14:tracePt t="129117" x="4291013" y="1444625"/>
          <p14:tracePt t="129129" x="4291013" y="1411288"/>
          <p14:tracePt t="129133" x="4291013" y="1401763"/>
          <p14:tracePt t="129145" x="4291013" y="1385888"/>
          <p14:tracePt t="129149" x="4291013" y="1376363"/>
          <p14:tracePt t="129161" x="4291013" y="1368425"/>
          <p14:tracePt t="129165" x="4291013" y="1360488"/>
          <p14:tracePt t="129177" x="4291013" y="1350963"/>
          <p14:tracePt t="129181" x="4291013" y="1343025"/>
          <p14:tracePt t="129194" x="4291013" y="1333500"/>
          <p14:tracePt t="129197" x="4291013" y="1325563"/>
          <p14:tracePt t="129241" x="4291013" y="1317625"/>
          <p14:tracePt t="129341" x="4291013" y="1333500"/>
          <p14:tracePt t="129353" x="4291013" y="1343025"/>
          <p14:tracePt t="129357" x="4275138" y="1376363"/>
          <p14:tracePt t="129369" x="4265613" y="1385888"/>
          <p14:tracePt t="129373" x="4257675" y="1401763"/>
          <p14:tracePt t="129385" x="4232275" y="1436688"/>
          <p14:tracePt t="129389" x="4206875" y="1470025"/>
          <p14:tracePt t="129401" x="4197350" y="1487488"/>
          <p14:tracePt t="129405" x="4189413" y="1520825"/>
          <p14:tracePt t="129417" x="4181475" y="1538288"/>
          <p14:tracePt t="129421" x="4156075" y="1571625"/>
          <p14:tracePt t="129433" x="4138613" y="1597025"/>
          <p14:tracePt t="129437" x="4121150" y="1631950"/>
          <p14:tracePt t="129450" x="4113213" y="1649413"/>
          <p14:tracePt t="129453" x="4052888" y="1674813"/>
          <p14:tracePt t="129465" x="4044950" y="1690688"/>
          <p14:tracePt t="129469" x="4011613" y="1725613"/>
          <p14:tracePt t="129481" x="3986213" y="1751013"/>
          <p14:tracePt t="129485" x="3976688" y="1758950"/>
          <p14:tracePt t="129497" x="3960813" y="1801813"/>
          <p14:tracePt t="129501" x="3951288" y="1809750"/>
          <p14:tracePt t="129513" x="3951288" y="1827213"/>
          <p14:tracePt t="129517" x="3925888" y="1844675"/>
          <p14:tracePt t="129529" x="3917950" y="1852613"/>
          <p14:tracePt t="129533" x="3908425" y="1878013"/>
          <p14:tracePt t="129546" x="3900488" y="1885950"/>
          <p14:tracePt t="129549" x="3892550" y="1895475"/>
          <p14:tracePt t="129561" x="3892550" y="1903413"/>
          <p14:tracePt t="129565" x="3883025" y="1911350"/>
          <p14:tracePt t="129577" x="3875088" y="1920875"/>
          <p14:tracePt t="129833" x="3892550" y="1911350"/>
          <p14:tracePt t="129837" x="3900488" y="1911350"/>
          <p14:tracePt t="129849" x="3908425" y="1911350"/>
          <p14:tracePt t="129853" x="3917950" y="1903413"/>
          <p14:tracePt t="129883" x="3925888" y="1895475"/>
          <p14:tracePt t="129897" x="3935413" y="1885950"/>
          <p14:tracePt t="129901" x="3943350" y="1870075"/>
          <p14:tracePt t="129913" x="3968750" y="1835150"/>
          <p14:tracePt t="129917" x="3986213" y="1819275"/>
          <p14:tracePt t="129929" x="4011613" y="1793875"/>
          <p14:tracePt t="129933" x="4044950" y="1758950"/>
          <p14:tracePt t="129945" x="4062413" y="1751013"/>
          <p14:tracePt t="129949" x="4087813" y="1733550"/>
          <p14:tracePt t="129961" x="4105275" y="1708150"/>
          <p14:tracePt t="129965" x="4113213" y="1700213"/>
          <p14:tracePt t="129978" x="4121150" y="1690688"/>
          <p14:tracePt t="145039" x="4138613" y="1690688"/>
          <p14:tracePt t="145043" x="4146550" y="1690688"/>
          <p14:tracePt t="145055" x="4232275" y="1682750"/>
          <p14:tracePt t="145059" x="4333875" y="1665288"/>
          <p14:tracePt t="145071" x="4513263" y="1674813"/>
          <p14:tracePt t="145075" x="4716463" y="1725613"/>
          <p14:tracePt t="145087" x="4919663" y="1793875"/>
          <p14:tracePt t="145091" x="5081588" y="1860550"/>
          <p14:tracePt t="145103" x="5192713" y="1920875"/>
          <p14:tracePt t="145107" x="5192713" y="1928813"/>
          <p14:tracePt t="145119" x="5192713" y="1938338"/>
          <p14:tracePt t="145123" x="5192713" y="1963738"/>
          <p14:tracePt t="145135" x="5149850" y="2014538"/>
          <p14:tracePt t="145139" x="5124450" y="2065338"/>
          <p14:tracePt t="145151" x="5081588" y="2166938"/>
          <p14:tracePt t="145155" x="5038725" y="2293938"/>
          <p14:tracePt t="145167" x="4987925" y="2438400"/>
          <p14:tracePt t="145171" x="4937125" y="2582863"/>
          <p14:tracePt t="145183" x="4878388" y="2727325"/>
          <p14:tracePt t="145187" x="4810125" y="2871788"/>
          <p14:tracePt t="145199" x="4767263" y="3016250"/>
          <p14:tracePt t="145203" x="4716463" y="3160713"/>
          <p14:tracePt t="145215" x="4683125" y="3263900"/>
          <p14:tracePt t="145219" x="4657725" y="3365500"/>
          <p14:tracePt t="145231" x="4640263" y="3449638"/>
          <p14:tracePt t="145235" x="4630738" y="3535363"/>
          <p14:tracePt t="145247" x="4614863" y="3603625"/>
          <p14:tracePt t="145251" x="4605338" y="3646488"/>
          <p14:tracePt t="145263" x="4605338" y="3662363"/>
          <p14:tracePt t="145267" x="4605338" y="3671888"/>
          <p14:tracePt t="145375" x="4597400" y="3679825"/>
          <p14:tracePt t="145391" x="4554538" y="3697288"/>
          <p14:tracePt t="145395" x="4513263" y="3705225"/>
          <p14:tracePt t="145407" x="4478338" y="3705225"/>
          <p14:tracePt t="145411" x="4419600" y="3705225"/>
          <p14:tracePt t="145423" x="4359275" y="3705225"/>
          <p14:tracePt t="145428" x="4291013" y="3705225"/>
          <p14:tracePt t="145439" x="4249738" y="3705225"/>
          <p14:tracePt t="145443" x="4214813" y="3705225"/>
          <p14:tracePt t="145455" x="4197350" y="3687763"/>
          <p14:tracePt t="145459" x="4164013" y="3679825"/>
          <p14:tracePt t="145471" x="4146550" y="3662363"/>
          <p14:tracePt t="145475" x="4113213" y="3629025"/>
          <p14:tracePt t="145487" x="4079875" y="3594100"/>
          <p14:tracePt t="145491" x="4027488" y="3552825"/>
          <p14:tracePt t="145503" x="3986213" y="3502025"/>
          <p14:tracePt t="145507" x="3976688" y="3484563"/>
          <p14:tracePt t="145519" x="3951288" y="3433763"/>
          <p14:tracePt t="145523" x="3925888" y="3382963"/>
          <p14:tracePt t="145535" x="3900488" y="3348038"/>
          <p14:tracePt t="145539" x="3867150" y="3314700"/>
          <p14:tracePt t="145551" x="3849688" y="3279775"/>
          <p14:tracePt t="145555" x="3849688" y="3271838"/>
          <p14:tracePt t="145567" x="3824288" y="3221038"/>
          <p14:tracePt t="145571" x="3816350" y="3186113"/>
          <p14:tracePt t="145583" x="3773488" y="3119438"/>
          <p14:tracePt t="145587" x="3748088" y="3059113"/>
          <p14:tracePt t="145599" x="3713163" y="3000375"/>
          <p14:tracePt t="145603" x="3697288" y="2957513"/>
          <p14:tracePt t="145615" x="3679825" y="2922588"/>
          <p14:tracePt t="145619" x="3671888" y="2906713"/>
          <p14:tracePt t="145631" x="3671888" y="2897188"/>
          <p14:tracePt t="145635" x="3654425" y="2863850"/>
          <p14:tracePt t="145647" x="3654425" y="2846388"/>
          <p14:tracePt t="145651" x="3646488" y="2805113"/>
          <p14:tracePt t="145663" x="3646488" y="2744788"/>
          <p14:tracePt t="145667" x="3646488" y="2711450"/>
          <p14:tracePt t="145680" x="3646488" y="2668588"/>
          <p14:tracePt t="145683" x="3646488" y="2617788"/>
          <p14:tracePt t="145695" x="3646488" y="2574925"/>
          <p14:tracePt t="145699" x="3662363" y="2541588"/>
          <p14:tracePt t="145712" x="3671888" y="2506663"/>
          <p14:tracePt t="145715" x="3679825" y="2498725"/>
          <p14:tracePt t="145727" x="3679825" y="2489200"/>
          <p14:tracePt t="145732" x="3679825" y="2481263"/>
          <p14:tracePt t="145743" x="3687763" y="2473325"/>
          <p14:tracePt t="145747" x="3697288" y="2463800"/>
          <p14:tracePt t="145759" x="3697288" y="2455863"/>
          <p14:tracePt t="145763" x="3705225" y="2447925"/>
          <p14:tracePt t="145775" x="3705225" y="2430463"/>
          <p14:tracePt t="145779" x="3705225" y="2397125"/>
          <p14:tracePt t="145791" x="3705225" y="2387600"/>
          <p14:tracePt t="145795" x="3705225" y="2371725"/>
          <p14:tracePt t="145871" x="3705225" y="2362200"/>
          <p14:tracePt t="145903" x="3713163" y="2354263"/>
          <p14:tracePt t="145935" x="3713163" y="2344738"/>
          <p14:tracePt t="145951" x="3722688" y="2336800"/>
          <p14:tracePt t="146147" x="3722688" y="2344738"/>
          <p14:tracePt t="146159" x="3730625" y="2354263"/>
          <p14:tracePt t="146175" x="3730625" y="2362200"/>
          <p14:tracePt t="146191" x="3730625" y="2371725"/>
          <p14:tracePt t="146223" x="3730625" y="2379663"/>
          <p14:tracePt t="146227" x="3730625" y="2397125"/>
          <p14:tracePt t="146239" x="3730625" y="2405063"/>
          <p14:tracePt t="146255" x="3730625" y="2413000"/>
          <p14:tracePt t="146259" x="3730625" y="2422525"/>
          <p14:tracePt t="146271" x="3730625" y="2430463"/>
          <p14:tracePt t="146275" x="3730625" y="2455863"/>
          <p14:tracePt t="146287" x="3713163" y="2481263"/>
          <p14:tracePt t="146291" x="3705225" y="2489200"/>
          <p14:tracePt t="146305" x="3687763" y="2524125"/>
          <p14:tracePt t="146309" x="3662363" y="2557463"/>
          <p14:tracePt t="146321" x="3654425" y="2574925"/>
          <p14:tracePt t="146325" x="3636963" y="2600325"/>
          <p14:tracePt t="146337" x="3629025" y="2617788"/>
          <p14:tracePt t="146341" x="3619500" y="2625725"/>
          <p14:tracePt t="146353" x="3594100" y="2643188"/>
          <p14:tracePt t="146357" x="3586163" y="2668588"/>
          <p14:tracePt t="146369" x="3586163" y="2676525"/>
          <p14:tracePt t="146386" x="3568700" y="2693988"/>
          <p14:tracePt t="146389" x="3560763" y="2701925"/>
          <p14:tracePt t="146401" x="3552825" y="2711450"/>
          <p14:tracePt t="146417" x="3543300" y="2711450"/>
          <p14:tracePt t="146497" x="3535363" y="2711450"/>
          <p14:tracePt t="146513" x="3527425" y="2711450"/>
          <p14:tracePt t="146529" x="3517900" y="2701925"/>
          <p14:tracePt t="146545" x="3517900" y="2693988"/>
          <p14:tracePt t="146549" x="3509963" y="2676525"/>
          <p14:tracePt t="146561" x="3509963" y="2668588"/>
          <p14:tracePt t="146565" x="3509963" y="2651125"/>
          <p14:tracePt t="146577" x="3502025" y="2625725"/>
          <p14:tracePt t="146581" x="3475038" y="2592388"/>
          <p14:tracePt t="146593" x="3475038" y="2582863"/>
          <p14:tracePt t="146597" x="3467100" y="2566988"/>
          <p14:tracePt t="146609" x="3441700" y="2549525"/>
          <p14:tracePt t="146613" x="3441700" y="2524125"/>
          <p14:tracePt t="146625" x="3441700" y="2506663"/>
          <p14:tracePt t="146629" x="3433763" y="2473325"/>
          <p14:tracePt t="146641" x="3433763" y="2463800"/>
          <p14:tracePt t="146645" x="3433763" y="2455863"/>
          <p14:tracePt t="146657" x="3433763" y="2447925"/>
          <p14:tracePt t="146661" x="3433763" y="2438400"/>
          <p14:tracePt t="146673" x="3433763" y="2430463"/>
          <p14:tracePt t="146689" x="3433763" y="2422525"/>
          <p14:tracePt t="146693" x="3433763" y="2405063"/>
          <p14:tracePt t="146705" x="3441700" y="2397125"/>
          <p14:tracePt t="146709" x="3449638" y="2379663"/>
          <p14:tracePt t="146721" x="3459163" y="2371725"/>
          <p14:tracePt t="146725" x="3467100" y="2362200"/>
          <p14:tracePt t="146785" x="3475038" y="2354263"/>
          <p14:tracePt t="146945" x="3475038" y="2344738"/>
          <p14:tracePt t="147225" x="3475038" y="2354263"/>
          <p14:tracePt t="147229" x="3475038" y="2362200"/>
          <p14:tracePt t="147241" x="3502025" y="2405063"/>
          <p14:tracePt t="147245" x="3509963" y="2413000"/>
          <p14:tracePt t="147257" x="3527425" y="2447925"/>
          <p14:tracePt t="147261" x="3527425" y="2463800"/>
          <p14:tracePt t="147273" x="3543300" y="2481263"/>
          <p14:tracePt t="147277" x="3552825" y="2489200"/>
          <p14:tracePt t="147289" x="3552825" y="2498725"/>
          <p14:tracePt t="147305" x="3552825" y="2506663"/>
          <p14:tracePt t="147321" x="3552825" y="2516188"/>
          <p14:tracePt t="147353" x="3560763" y="2524125"/>
          <p14:tracePt t="147577" x="3568700" y="2524125"/>
          <p14:tracePt t="147581" x="3578225" y="2524125"/>
          <p14:tracePt t="147593" x="3586163" y="2524125"/>
          <p14:tracePt t="147609" x="3603625" y="2524125"/>
          <p14:tracePt t="147613" x="3611563" y="2516188"/>
          <p14:tracePt t="147625" x="3619500" y="2506663"/>
          <p14:tracePt t="147641" x="3629025" y="2498725"/>
          <p14:tracePt t="147835" x="3636963" y="2489200"/>
          <p14:tracePt t="147947" x="3646488" y="2481263"/>
          <p14:tracePt t="148011" x="3654425" y="2473325"/>
          <p14:tracePt t="148015" x="3671888" y="2455863"/>
          <p14:tracePt t="148027" x="3679825" y="2455863"/>
          <p14:tracePt t="148031" x="3705225" y="2455863"/>
          <p14:tracePt t="148044" x="3730625" y="2447925"/>
          <p14:tracePt t="148048" x="3773488" y="2447925"/>
          <p14:tracePt t="148059" x="3790950" y="2438400"/>
          <p14:tracePt t="148063" x="3798888" y="2430463"/>
          <p14:tracePt t="148075" x="3816350" y="2430463"/>
          <p14:tracePt t="148079" x="3824288" y="2430463"/>
          <p14:tracePt t="148091" x="3832225" y="2430463"/>
          <p14:tracePt t="148123" x="3857625" y="2430463"/>
          <p14:tracePt t="148127" x="3867150" y="2430463"/>
          <p14:tracePt t="148139" x="3883025" y="2430463"/>
          <p14:tracePt t="148143" x="3900488" y="2430463"/>
          <p14:tracePt t="148155" x="3917950" y="2430463"/>
          <p14:tracePt t="148159" x="3935413" y="2430463"/>
          <p14:tracePt t="148171" x="3943350" y="2430463"/>
          <p14:tracePt t="148175" x="3951288" y="2430463"/>
          <p14:tracePt t="148187" x="3960813" y="2438400"/>
          <p14:tracePt t="148203" x="3968750" y="2447925"/>
          <p14:tracePt t="148235" x="3976688" y="2455863"/>
          <p14:tracePt t="148251" x="3986213" y="2463800"/>
          <p14:tracePt t="148267" x="3994150" y="2463800"/>
          <p14:tracePt t="148271" x="4002088" y="2473325"/>
          <p14:tracePt t="148379" x="4011613" y="2473325"/>
          <p14:tracePt t="148411" x="4019550" y="2481263"/>
          <p14:tracePt t="148491" x="4027488" y="2489200"/>
          <p14:tracePt t="148619" x="4027488" y="2481263"/>
          <p14:tracePt t="148651" x="4027488" y="2473325"/>
          <p14:tracePt t="148667" x="4027488" y="2463800"/>
          <p14:tracePt t="148699" x="4027488" y="2455863"/>
          <p14:tracePt t="148747" x="4027488" y="2447925"/>
          <p14:tracePt t="148763" x="4027488" y="2438400"/>
          <p14:tracePt t="148795" x="4019550" y="2430463"/>
          <p14:tracePt t="149669" x="4011613" y="2430463"/>
          <p14:tracePt t="149685" x="4002088" y="2430463"/>
          <p14:tracePt t="149689" x="3994150" y="2430463"/>
          <p14:tracePt t="149701" x="3986213" y="2430463"/>
          <p14:tracePt t="149717" x="3976688" y="2430463"/>
          <p14:tracePt t="149721" x="3968750" y="2430463"/>
          <p14:tracePt t="150117" x="3968750" y="2438400"/>
          <p14:tracePt t="150121" x="3968750" y="2447925"/>
          <p14:tracePt t="150133" x="3986213" y="2463800"/>
          <p14:tracePt t="150137" x="4002088" y="2481263"/>
          <p14:tracePt t="150165" x="4027488" y="2506663"/>
          <p14:tracePt t="150169" x="4037013" y="2516188"/>
          <p14:tracePt t="150181" x="4052888" y="2532063"/>
          <p14:tracePt t="150185" x="4095750" y="2557463"/>
          <p14:tracePt t="150197" x="4146550" y="2566988"/>
          <p14:tracePt t="150202" x="4189413" y="2566988"/>
          <p14:tracePt t="150213" x="4232275" y="2582863"/>
          <p14:tracePt t="150216" x="4283075" y="2582863"/>
          <p14:tracePt t="150229" x="4308475" y="2582863"/>
          <p14:tracePt t="150234" x="4359275" y="2582863"/>
          <p14:tracePt t="150245" x="4384675" y="2582863"/>
          <p14:tracePt t="150250" x="4410075" y="2582863"/>
          <p14:tracePt t="150261" x="4427538" y="2574925"/>
          <p14:tracePt t="150265" x="4435475" y="2574925"/>
          <p14:tracePt t="150277" x="4452938" y="2566988"/>
          <p14:tracePt t="150281" x="4478338" y="2557463"/>
          <p14:tracePt t="150293" x="4495800" y="2541588"/>
          <p14:tracePt t="150297" x="4503738" y="2532063"/>
          <p14:tracePt t="150309" x="4529138" y="2506663"/>
          <p14:tracePt t="150313" x="4564063" y="2489200"/>
          <p14:tracePt t="150326" x="4589463" y="2473325"/>
          <p14:tracePt t="150329" x="4630738" y="2463800"/>
          <p14:tracePt t="150341" x="4657725" y="2447925"/>
          <p14:tracePt t="150345" x="4691063" y="2430463"/>
          <p14:tracePt t="150357" x="4708525" y="2413000"/>
          <p14:tracePt t="150361" x="4724400" y="2405063"/>
          <p14:tracePt t="150373" x="4733925" y="2397125"/>
          <p14:tracePt t="150377" x="4741863" y="2387600"/>
          <p14:tracePt t="150389" x="4767263" y="2379663"/>
          <p14:tracePt t="150393" x="4775200" y="2371725"/>
          <p14:tracePt t="150405" x="4784725" y="2362200"/>
          <p14:tracePt t="150409" x="4810125" y="2344738"/>
          <p14:tracePt t="150421" x="4818063" y="2336800"/>
          <p14:tracePt t="150425" x="4860925" y="2319338"/>
          <p14:tracePt t="150437" x="4929188" y="2293938"/>
          <p14:tracePt t="150441" x="4972050" y="2286000"/>
          <p14:tracePt t="150453" x="5005388" y="2260600"/>
          <p14:tracePt t="150457" x="5038725" y="2260600"/>
          <p14:tracePt t="150471" x="5048250" y="2252663"/>
          <p14:tracePt t="150487" x="5056188" y="2252663"/>
          <p14:tracePt t="150679" x="5064125" y="2252663"/>
          <p14:tracePt t="150711" x="5064125" y="2268538"/>
          <p14:tracePt t="150715" x="5064125" y="2278063"/>
          <p14:tracePt t="150727" x="5064125" y="2293938"/>
          <p14:tracePt t="150731" x="5064125" y="2311400"/>
          <p14:tracePt t="150743" x="5064125" y="2319338"/>
          <p14:tracePt t="150747" x="5073650" y="2344738"/>
          <p14:tracePt t="150759" x="5073650" y="2362200"/>
          <p14:tracePt t="150763" x="5073650" y="2371725"/>
          <p14:tracePt t="150775" x="5073650" y="2387600"/>
          <p14:tracePt t="150779" x="5073650" y="2397125"/>
          <p14:tracePt t="150791" x="5073650" y="2405063"/>
          <p14:tracePt t="150807" x="5073650" y="2413000"/>
          <p14:tracePt t="150839" x="5064125" y="2430463"/>
          <p14:tracePt t="150843" x="5064125" y="2438400"/>
          <p14:tracePt t="150855" x="5056188" y="2447925"/>
          <p14:tracePt t="150871" x="5048250" y="2455863"/>
          <p14:tracePt t="150951" x="5038725" y="2463800"/>
          <p14:tracePt t="151079" x="5022850" y="2463800"/>
          <p14:tracePt t="151083" x="5013325" y="2463800"/>
          <p14:tracePt t="151095" x="5005388" y="2455863"/>
          <p14:tracePt t="153733" x="4997450" y="2463800"/>
          <p14:tracePt t="153737" x="4997450" y="2473325"/>
          <p14:tracePt t="153749" x="4962525" y="2489200"/>
          <p14:tracePt t="153753" x="4946650" y="2489200"/>
          <p14:tracePt t="153765" x="4911725" y="2489200"/>
          <p14:tracePt t="153769" x="4894263" y="2489200"/>
          <p14:tracePt t="153813" x="4886325" y="2489200"/>
          <p14:tracePt t="153817" x="4878388" y="2489200"/>
          <p14:tracePt t="153829" x="4860925" y="2489200"/>
          <p14:tracePt t="153833" x="4852988" y="2489200"/>
          <p14:tracePt t="153845" x="4818063" y="2489200"/>
          <p14:tracePt t="153849" x="4802188" y="2489200"/>
          <p14:tracePt t="153861" x="4792663" y="2489200"/>
          <p14:tracePt t="153865" x="4775200" y="2489200"/>
          <p14:tracePt t="153877" x="4767263" y="2489200"/>
          <p14:tracePt t="153881" x="4749800" y="2489200"/>
          <p14:tracePt t="153893" x="4741863" y="2489200"/>
          <p14:tracePt t="153897" x="4716463" y="2489200"/>
          <p14:tracePt t="153909" x="4683125" y="2489200"/>
          <p14:tracePt t="153913" x="4640263" y="2489200"/>
          <p14:tracePt t="153925" x="4605338" y="2489200"/>
          <p14:tracePt t="153929" x="4564063" y="2489200"/>
          <p14:tracePt t="153941" x="4529138" y="2489200"/>
          <p14:tracePt t="153945" x="4521200" y="2489200"/>
          <p14:tracePt t="153973" x="4513263" y="2489200"/>
          <p14:tracePt t="153989" x="4495800" y="2481263"/>
          <p14:tracePt t="153993" x="4486275" y="2481263"/>
          <p14:tracePt t="154005" x="4486275" y="2473325"/>
          <p14:tracePt t="154021" x="4486275" y="2455863"/>
          <p14:tracePt t="154025" x="4460875" y="2438400"/>
          <p14:tracePt t="154038" x="4452938" y="2430463"/>
          <p14:tracePt t="154041" x="4435475" y="2413000"/>
          <p14:tracePt t="154053" x="4402138" y="2387600"/>
          <p14:tracePt t="154057" x="4394200" y="2379663"/>
          <p14:tracePt t="154069" x="4384675" y="2379663"/>
          <p14:tracePt t="154073" x="4368800" y="2379663"/>
          <p14:tracePt t="154085" x="4351338" y="2371725"/>
          <p14:tracePt t="154089" x="4341813" y="2371725"/>
          <p14:tracePt t="154101" x="4333875" y="2371725"/>
          <p14:tracePt t="154105" x="4308475" y="2371725"/>
          <p14:tracePt t="154117" x="4300538" y="2371725"/>
          <p14:tracePt t="154121" x="4283075" y="2371725"/>
          <p14:tracePt t="154165" x="4275138" y="2362200"/>
          <p14:tracePt t="154181" x="4265613" y="2354263"/>
          <p14:tracePt t="154185" x="4257675" y="2344738"/>
          <p14:tracePt t="154197" x="4249738" y="2336800"/>
          <p14:tracePt t="154213" x="4232275" y="2319338"/>
          <p14:tracePt t="154217" x="4224338" y="2311400"/>
          <p14:tracePt t="154229" x="4214813" y="2303463"/>
          <p14:tracePt t="154245" x="4206875" y="2303463"/>
          <p14:tracePt t="154249" x="4189413" y="2278063"/>
          <p14:tracePt t="154261" x="4181475" y="2268538"/>
          <p14:tracePt t="154265" x="4171950" y="2260600"/>
          <p14:tracePt t="154277" x="4164013" y="2252663"/>
          <p14:tracePt t="154293" x="4156075" y="2252663"/>
          <p14:tracePt t="154297" x="4146550" y="2252663"/>
          <p14:tracePt t="154309" x="4138613" y="2252663"/>
          <p14:tracePt t="154313" x="4130675" y="2252663"/>
          <p14:tracePt t="154325" x="4121150" y="2252663"/>
          <p14:tracePt t="154341" x="4113213" y="2252663"/>
          <p14:tracePt t="154357" x="4105275" y="2252663"/>
          <p14:tracePt t="154373" x="4087813" y="2252663"/>
          <p14:tracePt t="154377" x="4079875" y="2252663"/>
          <p14:tracePt t="154389" x="4070350" y="2260600"/>
          <p14:tracePt t="154393" x="4062413" y="2260600"/>
          <p14:tracePt t="154404" x="4052888" y="2268538"/>
          <p14:tracePt t="154437" x="4044950" y="2268538"/>
          <p14:tracePt t="154441" x="4037013" y="2278063"/>
          <p14:tracePt t="154453" x="4027488" y="2286000"/>
          <p14:tracePt t="154469" x="4011613" y="2293938"/>
          <p14:tracePt t="154475" x="3960813" y="2319338"/>
          <p14:tracePt t="154485" x="3925888" y="2354263"/>
          <p14:tracePt t="154489" x="3892550" y="2379663"/>
          <p14:tracePt t="154501" x="3875088" y="2397125"/>
          <p14:tracePt t="154505" x="3824288" y="2438400"/>
          <p14:tracePt t="154517" x="3790950" y="2455863"/>
          <p14:tracePt t="154521" x="3781425" y="2463800"/>
          <p14:tracePt t="154533" x="3763963" y="2489200"/>
          <p14:tracePt t="154537" x="3756025" y="2498725"/>
          <p14:tracePt t="154549" x="3730625" y="2516188"/>
          <p14:tracePt t="154553" x="3697288" y="2566988"/>
          <p14:tracePt t="154565" x="3697288" y="2574925"/>
          <p14:tracePt t="154569" x="3679825" y="2592388"/>
          <p14:tracePt t="154581" x="3671888" y="2608263"/>
          <p14:tracePt t="154585" x="3662363" y="2617788"/>
          <p14:tracePt t="154597" x="3636963" y="2633663"/>
          <p14:tracePt t="154601" x="3629025" y="2643188"/>
          <p14:tracePt t="154613" x="3619500" y="2651125"/>
          <p14:tracePt t="154629" x="3619500" y="2660650"/>
          <p14:tracePt t="154823" x="3619500" y="2668588"/>
          <p14:tracePt t="154855" x="3629025" y="2668588"/>
          <p14:tracePt t="154871" x="3636963" y="2660650"/>
          <p14:tracePt t="154875" x="3646488" y="2651125"/>
          <p14:tracePt t="154887" x="3662363" y="2633663"/>
          <p14:tracePt t="154891" x="3662363" y="2625725"/>
          <p14:tracePt t="154903" x="3679825" y="2608263"/>
          <p14:tracePt t="154907" x="3687763" y="2600325"/>
          <p14:tracePt t="154920" x="3697288" y="2592388"/>
          <p14:tracePt t="154923" x="3713163" y="2582863"/>
          <p14:tracePt t="154983" x="3722688" y="2582863"/>
          <p14:tracePt t="154987" x="3738563" y="2574925"/>
          <p14:tracePt t="154999" x="3763963" y="2566988"/>
          <p14:tracePt t="155015" x="3773488" y="2566988"/>
          <p14:tracePt t="155031" x="3798888" y="2566988"/>
          <p14:tracePt t="155035" x="3806825" y="2566988"/>
          <p14:tracePt t="155047" x="3816350" y="2557463"/>
          <p14:tracePt t="155051" x="3824288" y="2557463"/>
          <p14:tracePt t="155063" x="3841750" y="2557463"/>
          <p14:tracePt t="155067" x="3857625" y="2557463"/>
          <p14:tracePt t="155079" x="3875088" y="2541588"/>
          <p14:tracePt t="155083" x="3883025" y="2541588"/>
          <p14:tracePt t="155095" x="3892550" y="2541588"/>
          <p14:tracePt t="155111" x="3900488" y="2541588"/>
          <p14:tracePt t="155143" x="3908425" y="2541588"/>
          <p14:tracePt t="155159" x="3925888" y="2541588"/>
          <p14:tracePt t="155163" x="3976688" y="2541588"/>
          <p14:tracePt t="155175" x="4019550" y="2541588"/>
          <p14:tracePt t="155179" x="4062413" y="2541588"/>
          <p14:tracePt t="155191" x="4095750" y="2541588"/>
          <p14:tracePt t="155195" x="4138613" y="2541588"/>
          <p14:tracePt t="155207" x="4197350" y="2541588"/>
          <p14:tracePt t="155211" x="4257675" y="2541588"/>
          <p14:tracePt t="155223" x="4308475" y="2541588"/>
          <p14:tracePt t="155227" x="4351338" y="2541588"/>
          <p14:tracePt t="155239" x="4394200" y="2541588"/>
          <p14:tracePt t="155243" x="4452938" y="2541588"/>
          <p14:tracePt t="155256" x="4495800" y="2541588"/>
          <p14:tracePt t="155259" x="4513263" y="2541588"/>
          <p14:tracePt t="155271" x="4521200" y="2541588"/>
          <p14:tracePt t="155275" x="4529138" y="2541588"/>
          <p14:tracePt t="155415" x="4538663" y="2541588"/>
          <p14:tracePt t="155431" x="4538663" y="2532063"/>
          <p14:tracePt t="155447" x="4529138" y="2524125"/>
          <p14:tracePt t="155451" x="4513263" y="2506663"/>
          <p14:tracePt t="155703" x="4503738" y="2498725"/>
          <p14:tracePt t="178215" x="4478338" y="2489200"/>
          <p14:tracePt t="178219" x="4470400" y="2489200"/>
          <p14:tracePt t="178231" x="4189413" y="2397125"/>
          <p14:tracePt t="178235" x="4011613" y="2328863"/>
          <p14:tracePt t="178247" x="3654425" y="2200275"/>
          <p14:tracePt t="178251" x="3246438" y="2082800"/>
          <p14:tracePt t="178263" x="2965450" y="1997075"/>
          <p14:tracePt t="178267" x="2795588" y="1954213"/>
          <p14:tracePt t="178279" x="2778125" y="1938338"/>
          <p14:tracePt t="178283" x="2770188" y="1938338"/>
          <p14:tracePt t="178391" x="2778125" y="1954213"/>
          <p14:tracePt t="178395" x="2813050" y="1971675"/>
          <p14:tracePt t="178407" x="2846388" y="1989138"/>
          <p14:tracePt t="178411" x="2906713" y="1997075"/>
          <p14:tracePt t="178423" x="2974975" y="2014538"/>
          <p14:tracePt t="178427" x="3033713" y="2022475"/>
          <p14:tracePt t="178439" x="3059113" y="2030413"/>
          <p14:tracePt t="178443" x="3067050" y="2030413"/>
          <p14:tracePt t="178455" x="3076575" y="2030413"/>
          <p14:tracePt t="178471" x="3084513" y="2030413"/>
          <p14:tracePt t="178503" x="3094038" y="2030413"/>
          <p14:tracePt t="178519" x="3109913" y="2030413"/>
          <p14:tracePt t="178523" x="3119438" y="2030413"/>
          <p14:tracePt t="178535" x="3170238" y="2030413"/>
          <p14:tracePt t="178539" x="3203575" y="1997075"/>
          <p14:tracePt t="178551" x="3238500" y="1971675"/>
          <p14:tracePt t="178555" x="3289300" y="1946275"/>
          <p14:tracePt t="178567" x="3355975" y="1911350"/>
          <p14:tracePt t="178571" x="3424238" y="1870075"/>
          <p14:tracePt t="178583" x="3517900" y="1809750"/>
          <p14:tracePt t="178587" x="3603625" y="1766888"/>
          <p14:tracePt t="178600" x="3687763" y="1700213"/>
          <p14:tracePt t="178603" x="3781425" y="1639888"/>
          <p14:tracePt t="178615" x="3867150" y="1597025"/>
          <p14:tracePt t="178619" x="3943350" y="1555750"/>
          <p14:tracePt t="178632" x="4011613" y="1504950"/>
          <p14:tracePt t="178635" x="4062413" y="1462088"/>
          <p14:tracePt t="178648" x="4113213" y="1411288"/>
          <p14:tracePt t="178651" x="4146550" y="1376363"/>
          <p14:tracePt t="178663" x="4181475" y="1343025"/>
          <p14:tracePt t="178667" x="4206875" y="1317625"/>
          <p14:tracePt t="178679" x="4224338" y="1308100"/>
          <p14:tracePt t="178683" x="4232275" y="1300163"/>
          <p14:tracePt t="178695" x="4240213" y="1292225"/>
          <p14:tracePt t="178700" x="4249738" y="1282700"/>
          <p14:tracePt t="178711" x="4275138" y="1266825"/>
          <p14:tracePt t="178715" x="4283075" y="1257300"/>
          <p14:tracePt t="178727" x="4291013" y="1249363"/>
          <p14:tracePt t="178731" x="4308475" y="1231900"/>
          <p14:tracePt t="178743" x="4316413" y="1231900"/>
          <p14:tracePt t="178759" x="4325938" y="1231900"/>
          <p14:tracePt t="178775" x="4341813" y="1231900"/>
          <p14:tracePt t="178779" x="4351338" y="1231900"/>
          <p14:tracePt t="178791" x="4359275" y="1231900"/>
          <p14:tracePt t="178807" x="4376738" y="1231900"/>
          <p14:tracePt t="178811" x="4384675" y="1231900"/>
          <p14:tracePt t="178823" x="4402138" y="1231900"/>
          <p14:tracePt t="178827" x="4419600" y="1231900"/>
          <p14:tracePt t="178839" x="4445000" y="1231900"/>
          <p14:tracePt t="178843" x="4460875" y="1231900"/>
          <p14:tracePt t="178855" x="4470400" y="1231900"/>
          <p14:tracePt t="178859" x="4478338" y="1231900"/>
          <p14:tracePt t="178871" x="4495800" y="1231900"/>
          <p14:tracePt t="178875" x="4503738" y="1231900"/>
          <p14:tracePt t="178953" x="4470400" y="1241425"/>
          <p14:tracePt t="178957" x="4460875" y="1249363"/>
          <p14:tracePt t="178969" x="4445000" y="1266825"/>
          <p14:tracePt t="178973" x="4410075" y="1292225"/>
          <p14:tracePt t="178985" x="4402138" y="1300163"/>
          <p14:tracePt t="178989" x="4368800" y="1317625"/>
          <p14:tracePt t="179001" x="4333875" y="1350963"/>
          <p14:tracePt t="179005" x="4291013" y="1376363"/>
          <p14:tracePt t="179017" x="4265613" y="1401763"/>
          <p14:tracePt t="179021" x="4249738" y="1419225"/>
          <p14:tracePt t="179034" x="4214813" y="1444625"/>
          <p14:tracePt t="179037" x="4181475" y="1477963"/>
          <p14:tracePt t="179048" x="4171950" y="1487488"/>
          <p14:tracePt t="179053" x="4130675" y="1504950"/>
          <p14:tracePt t="179065" x="4095750" y="1530350"/>
          <p14:tracePt t="179069" x="4070350" y="1546225"/>
          <p14:tracePt t="179082" x="4027488" y="1563688"/>
          <p14:tracePt t="179085" x="3994150" y="1571625"/>
          <p14:tracePt t="179097" x="3960813" y="1571625"/>
          <p14:tracePt t="179101" x="3943350" y="1581150"/>
          <p14:tracePt t="179113" x="3935413" y="1581150"/>
          <p14:tracePt t="179129" x="3925888" y="1581150"/>
          <p14:tracePt t="179241" x="3917950" y="1581150"/>
          <p14:tracePt t="179245" x="3900488" y="1581150"/>
          <p14:tracePt t="179257" x="3892550" y="1581150"/>
          <p14:tracePt t="179401" x="3883025" y="1589088"/>
          <p14:tracePt t="179449" x="3883025" y="1597025"/>
          <p14:tracePt t="179513" x="3883025" y="1606550"/>
          <p14:tracePt t="179545" x="3892550" y="1606550"/>
          <p14:tracePt t="179625" x="3900488" y="1606550"/>
          <p14:tracePt t="179628" x="3908425" y="1606550"/>
          <p14:tracePt t="179641" x="3917950" y="1606550"/>
          <p14:tracePt t="179689" x="3925888" y="1606550"/>
          <p14:tracePt t="179693" x="3935413" y="1606550"/>
          <p14:tracePt t="179705" x="3943350" y="1606550"/>
          <p14:tracePt t="179721" x="3951288" y="1606550"/>
          <p14:tracePt t="179737" x="3960813" y="1606550"/>
          <p14:tracePt t="179741" x="3968750" y="1597025"/>
          <p14:tracePt t="179769" x="3976688" y="1589088"/>
          <p14:tracePt t="179773" x="3986213" y="1589088"/>
          <p14:tracePt t="179785" x="4002088" y="1571625"/>
          <p14:tracePt t="179789" x="4011613" y="1563688"/>
          <p14:tracePt t="179801" x="4019550" y="1555750"/>
          <p14:tracePt t="179805" x="4027488" y="1546225"/>
          <p14:tracePt t="179818" x="4037013" y="1538288"/>
          <p14:tracePt t="180097" x="4037013" y="1546225"/>
          <p14:tracePt t="180101" x="4037013" y="1555750"/>
          <p14:tracePt t="180113" x="4037013" y="1581150"/>
          <p14:tracePt t="180117" x="4037013" y="1597025"/>
          <p14:tracePt t="180129" x="4037013" y="1622425"/>
          <p14:tracePt t="180133" x="4037013" y="1631950"/>
          <p14:tracePt t="180145" x="4037013" y="1639888"/>
          <p14:tracePt t="180150" x="4037013" y="1649413"/>
          <p14:tracePt t="180161" x="4037013" y="1665288"/>
          <p14:tracePt t="180164" x="4037013" y="1674813"/>
          <p14:tracePt t="180177" x="4037013" y="1682750"/>
          <p14:tracePt t="180257" x="4037013" y="1690688"/>
          <p14:tracePt t="180353" x="4037013" y="1674813"/>
          <p14:tracePt t="180357" x="4037013" y="1665288"/>
          <p14:tracePt t="180369" x="4027488" y="1649413"/>
          <p14:tracePt t="180373" x="4002088" y="1614488"/>
          <p14:tracePt t="180387" x="3994150" y="1589088"/>
          <p14:tracePt t="180391" x="3986213" y="1581150"/>
          <p14:tracePt t="193193" x="4011613" y="1622425"/>
          <p14:tracePt t="193197" x="4011613" y="1639888"/>
          <p14:tracePt t="193209" x="4011613" y="1690688"/>
          <p14:tracePt t="193213" x="4002088" y="1751013"/>
          <p14:tracePt t="193225" x="3976688" y="1819275"/>
          <p14:tracePt t="193228" x="3925888" y="1870075"/>
          <p14:tracePt t="193241" x="3883025" y="1920875"/>
          <p14:tracePt t="193245" x="3849688" y="1971675"/>
          <p14:tracePt t="193257" x="3824288" y="2005013"/>
          <p14:tracePt t="193261" x="3816350" y="2022475"/>
          <p14:tracePt t="193273" x="3781425" y="2073275"/>
          <p14:tracePt t="193277" x="3763963" y="2124075"/>
          <p14:tracePt t="193289" x="3756025" y="2141538"/>
          <p14:tracePt t="193293" x="3748088" y="2200275"/>
          <p14:tracePt t="193305" x="3722688" y="2252663"/>
          <p14:tracePt t="193309" x="3705225" y="2319338"/>
          <p14:tracePt t="193321" x="3705225" y="2379663"/>
          <p14:tracePt t="193325" x="3705225" y="2438400"/>
          <p14:tracePt t="193337" x="3679825" y="2489200"/>
          <p14:tracePt t="193341" x="3679825" y="2524125"/>
          <p14:tracePt t="193353" x="3671888" y="2566988"/>
          <p14:tracePt t="193357" x="3629025" y="2617788"/>
          <p14:tracePt t="193369" x="3629025" y="2651125"/>
          <p14:tracePt t="193373" x="3594100" y="2693988"/>
          <p14:tracePt t="193385" x="3586163" y="2727325"/>
          <p14:tracePt t="193389" x="3560763" y="2752725"/>
          <p14:tracePt t="193401" x="3552825" y="2795588"/>
          <p14:tracePt t="193405" x="3527425" y="2830513"/>
          <p14:tracePt t="193417" x="3517900" y="2838450"/>
          <p14:tracePt t="193421" x="3509963" y="2846388"/>
          <p14:tracePt t="193433" x="3509963" y="2855913"/>
          <p14:tracePt t="193437" x="3502025" y="2889250"/>
          <p14:tracePt t="193449" x="3492500" y="2914650"/>
          <p14:tracePt t="193453" x="3492500" y="2922588"/>
          <p14:tracePt t="193465" x="3492500" y="2932113"/>
          <p14:tracePt t="193469" x="3475038" y="2957513"/>
          <p14:tracePt t="193481" x="3459163" y="2974975"/>
          <p14:tracePt t="193485" x="3449638" y="2990850"/>
          <p14:tracePt t="193498" x="3441700" y="3016250"/>
          <p14:tracePt t="193501" x="3441700" y="3051175"/>
          <p14:tracePt t="193512" x="3433763" y="3067050"/>
          <p14:tracePt t="193517" x="3433763" y="3084513"/>
          <p14:tracePt t="193528" x="3433763" y="3101975"/>
          <p14:tracePt t="193533" x="3433763" y="3109913"/>
          <p14:tracePt t="193641" x="3433763" y="3119438"/>
          <p14:tracePt t="193657" x="3441700" y="3119438"/>
          <p14:tracePt t="193661" x="3449638" y="3109913"/>
          <p14:tracePt t="193673" x="3459163" y="3101975"/>
          <p14:tracePt t="193677" x="3467100" y="3094038"/>
          <p14:tracePt t="193689" x="3475038" y="3076575"/>
          <p14:tracePt t="193693" x="3484563" y="3041650"/>
          <p14:tracePt t="193707" x="3484563" y="3025775"/>
          <p14:tracePt t="193710" x="3492500" y="2990850"/>
          <p14:tracePt t="193723" x="3509963" y="2957513"/>
          <p14:tracePt t="193726" x="3517900" y="2940050"/>
          <p14:tracePt t="193739" x="3517900" y="2922588"/>
          <p14:tracePt t="193743" x="3527425" y="2897188"/>
          <p14:tracePt t="193755" x="3552825" y="2863850"/>
          <p14:tracePt t="193759" x="3560763" y="2820988"/>
          <p14:tracePt t="193771" x="3568700" y="2813050"/>
          <p14:tracePt t="193775" x="3578225" y="2795588"/>
          <p14:tracePt t="193787" x="3586163" y="2778125"/>
          <p14:tracePt t="193791" x="3603625" y="2752725"/>
          <p14:tracePt t="193803" x="3611563" y="2719388"/>
          <p14:tracePt t="193807" x="3636963" y="2660650"/>
          <p14:tracePt t="193819" x="3646488" y="2617788"/>
          <p14:tracePt t="193823" x="3662363" y="2566988"/>
          <p14:tracePt t="193835" x="3679825" y="2532063"/>
          <p14:tracePt t="193839" x="3722688" y="2473325"/>
          <p14:tracePt t="193851" x="3748088" y="2405063"/>
          <p14:tracePt t="193855" x="3763963" y="2371725"/>
          <p14:tracePt t="193867" x="3790950" y="2319338"/>
          <p14:tracePt t="193871" x="3790950" y="2278063"/>
          <p14:tracePt t="193883" x="3790950" y="2243138"/>
          <p14:tracePt t="193887" x="3790950" y="2217738"/>
          <p14:tracePt t="193899" x="3790950" y="2184400"/>
          <p14:tracePt t="193903" x="3790950" y="2174875"/>
          <p14:tracePt t="193914" x="3790950" y="2166938"/>
          <p14:tracePt t="193919" x="3790950" y="2149475"/>
          <p14:tracePt t="193931" x="3790950" y="2141538"/>
          <p14:tracePt t="193947" x="3790950" y="2133600"/>
          <p14:tracePt t="193962" x="3790950" y="2124075"/>
          <p14:tracePt t="193994" x="3790950" y="2116138"/>
          <p14:tracePt t="193999" x="3798888" y="2108200"/>
          <p14:tracePt t="194027" x="3798888" y="2098675"/>
          <p14:tracePt t="194043" x="3806825" y="2090738"/>
          <p14:tracePt t="194059" x="3806825" y="2082800"/>
          <p14:tracePt t="194063" x="3816350" y="2073275"/>
          <p14:tracePt t="194107" x="3832225" y="2073275"/>
          <p14:tracePt t="194110" x="3841750" y="2073275"/>
          <p14:tracePt t="194123" x="3849688" y="2082800"/>
          <p14:tracePt t="194127" x="3849688" y="2098675"/>
          <p14:tracePt t="194139" x="3849688" y="2108200"/>
          <p14:tracePt t="194143" x="3849688" y="2124075"/>
          <p14:tracePt t="194155" x="3857625" y="2133600"/>
          <p14:tracePt t="194159" x="3875088" y="2149475"/>
          <p14:tracePt t="194171" x="3875088" y="2184400"/>
          <p14:tracePt t="194175" x="3875088" y="2192338"/>
          <p14:tracePt t="194187" x="3883025" y="2200275"/>
          <p14:tracePt t="194191" x="3883025" y="2227263"/>
          <p14:tracePt t="194203" x="3883025" y="2252663"/>
          <p14:tracePt t="194207" x="3883025" y="2278063"/>
          <p14:tracePt t="194219" x="3883025" y="2311400"/>
          <p14:tracePt t="194223" x="3883025" y="2344738"/>
          <p14:tracePt t="194235" x="3883025" y="2354263"/>
          <p14:tracePt t="194239" x="3875088" y="2379663"/>
          <p14:tracePt t="194251" x="3867150" y="2387600"/>
          <p14:tracePt t="194255" x="3867150" y="2397125"/>
          <p14:tracePt t="194267" x="3857625" y="2405063"/>
          <p14:tracePt t="194283" x="3849688" y="2413000"/>
          <p14:tracePt t="194298" x="3841750" y="2430463"/>
          <p14:tracePt t="194303" x="3841750" y="2438400"/>
          <p14:tracePt t="194315" x="3832225" y="2463800"/>
          <p14:tracePt t="194319" x="3832225" y="2473325"/>
          <p14:tracePt t="194331" x="3832225" y="2481263"/>
          <p14:tracePt t="194335" x="3832225" y="2489200"/>
          <p14:tracePt t="194347" x="3824288" y="2489200"/>
          <p14:tracePt t="194363" x="3816350" y="2498725"/>
          <p14:tracePt t="194523" x="3806825" y="2506663"/>
          <p14:tracePt t="194587" x="3798888" y="2498725"/>
          <p14:tracePt t="194590" x="3790950" y="2498725"/>
          <p14:tracePt t="194603" x="3781425" y="2489200"/>
          <p14:tracePt t="194607" x="3773488" y="2481263"/>
          <p14:tracePt t="194619" x="3763963" y="2473325"/>
          <p14:tracePt t="194651" x="3763963" y="2463800"/>
          <p14:tracePt t="194667" x="3763963" y="2455863"/>
          <p14:tracePt t="194683" x="3763963" y="2447925"/>
          <p14:tracePt t="194715" x="3763963" y="2438400"/>
          <p14:tracePt t="194719" x="3763963" y="2430463"/>
          <p14:tracePt t="194731" x="3756025" y="2422525"/>
          <p14:tracePt t="194747" x="3748088" y="2413000"/>
          <p14:tracePt t="194875" x="3738563" y="2413000"/>
          <p14:tracePt t="195205" x="3730625" y="2413000"/>
          <p14:tracePt t="195221" x="3722688" y="2413000"/>
          <p14:tracePt t="196253" x="3722688" y="2430463"/>
          <p14:tracePt t="196256" x="3722688" y="2438400"/>
          <p14:tracePt t="196271" x="3763963" y="2463800"/>
          <p14:tracePt t="196275" x="3790950" y="2463800"/>
          <p14:tracePt t="196287" x="3798888" y="2473325"/>
          <p14:tracePt t="196291" x="3806825" y="2473325"/>
          <p14:tracePt t="196303" x="3806825" y="2481263"/>
          <p14:tracePt t="196351" x="3832225" y="2481263"/>
          <p14:tracePt t="196355" x="3841750" y="2481263"/>
          <p14:tracePt t="196367" x="3857625" y="2481263"/>
          <p14:tracePt t="196371" x="3867150" y="2481263"/>
          <p14:tracePt t="196383" x="3883025" y="2481263"/>
          <p14:tracePt t="196387" x="3892550" y="2481263"/>
          <p14:tracePt t="196399" x="3900488" y="2481263"/>
          <p14:tracePt t="196415" x="3908425" y="2481263"/>
          <p14:tracePt t="196419" x="3917950" y="2481263"/>
          <p14:tracePt t="196430" x="3943350" y="2481263"/>
          <p14:tracePt t="196435" x="3951288" y="2481263"/>
          <p14:tracePt t="196446" x="3960813" y="2473325"/>
          <p14:tracePt t="196451" x="3976688" y="2473325"/>
          <p14:tracePt t="196527" x="3986213" y="2473325"/>
          <p14:tracePt t="196543" x="3994150" y="2473325"/>
          <p14:tracePt t="196591" x="4002088" y="2473325"/>
          <p14:tracePt t="196594" x="4011613" y="2463800"/>
          <p14:tracePt t="196607" x="4019550" y="2463800"/>
          <p14:tracePt t="196611" x="4027488" y="2463800"/>
          <p14:tracePt t="196623" x="4037013" y="2455863"/>
          <p14:tracePt t="196655" x="4044950" y="2455863"/>
          <p14:tracePt t="196659" x="4052888" y="2455863"/>
          <p14:tracePt t="196671" x="4070350" y="2455863"/>
          <p14:tracePt t="196675" x="4079875" y="2455863"/>
          <p14:tracePt t="196687" x="4087813" y="2455863"/>
          <p14:tracePt t="196691" x="4095750" y="2455863"/>
          <p14:tracePt t="196704" x="4105275" y="2455863"/>
          <p14:tracePt t="197015" x="4130675" y="2455863"/>
          <p14:tracePt t="197019" x="4138613" y="2455863"/>
          <p14:tracePt t="197030" x="4171950" y="2455863"/>
          <p14:tracePt t="197034" x="4197350" y="2473325"/>
          <p14:tracePt t="197046" x="4240213" y="2489200"/>
          <p14:tracePt t="197051" x="4300538" y="2489200"/>
          <p14:tracePt t="197063" x="4333875" y="2489200"/>
          <p14:tracePt t="197066" x="4376738" y="2489200"/>
          <p14:tracePt t="197079" x="4427538" y="2489200"/>
          <p14:tracePt t="197082" x="4486275" y="2489200"/>
          <p14:tracePt t="197095" x="4529138" y="2489200"/>
          <p14:tracePt t="197098" x="4564063" y="2506663"/>
          <p14:tracePt t="197111" x="4589463" y="2506663"/>
          <p14:tracePt t="197115" x="4622800" y="2506663"/>
          <p14:tracePt t="197127" x="4657725" y="2506663"/>
          <p14:tracePt t="197131" x="4673600" y="2506663"/>
          <p14:tracePt t="197143" x="4691063" y="2506663"/>
          <p14:tracePt t="197146" x="4716463" y="2516188"/>
          <p14:tracePt t="197191" x="4733925" y="2524125"/>
          <p14:tracePt t="197195" x="4767263" y="2524125"/>
          <p14:tracePt t="197207" x="4802188" y="2549525"/>
          <p14:tracePt t="197211" x="4843463" y="2549525"/>
          <p14:tracePt t="197223" x="4903788" y="2557463"/>
          <p14:tracePt t="197227" x="4946650" y="2557463"/>
          <p14:tracePt t="197239" x="4979988" y="2557463"/>
          <p14:tracePt t="197243" x="5013325" y="2557463"/>
          <p14:tracePt t="197255" x="5048250" y="2557463"/>
          <p14:tracePt t="197259" x="5064125" y="2557463"/>
          <p14:tracePt t="197271" x="5081588" y="2557463"/>
          <p14:tracePt t="197275" x="5116513" y="2549525"/>
          <p14:tracePt t="197287" x="5141913" y="2532063"/>
          <p14:tracePt t="197291" x="5167313" y="2532063"/>
          <p14:tracePt t="197303" x="5200650" y="2524125"/>
          <p14:tracePt t="197307" x="5226050" y="2506663"/>
          <p14:tracePt t="197318" x="5235575" y="2506663"/>
          <p14:tracePt t="197323" x="5243513" y="2498725"/>
          <p14:tracePt t="197335" x="5268913" y="2473325"/>
          <p14:tracePt t="197339" x="5276850" y="2463800"/>
          <p14:tracePt t="197351" x="5294313" y="2438400"/>
          <p14:tracePt t="197355" x="5302250" y="2430463"/>
          <p14:tracePt t="197366" x="5311775" y="2422525"/>
          <p14:tracePt t="197383" x="5311775" y="2413000"/>
          <p14:tracePt t="197387" x="5337175" y="2397125"/>
          <p14:tracePt t="197399" x="5345113" y="2387600"/>
          <p14:tracePt t="197403" x="5353050" y="2379663"/>
          <p14:tracePt t="197414" x="5362575" y="2379663"/>
          <p14:tracePt t="197418" x="5380038" y="2354263"/>
          <p14:tracePt t="197431" x="5387975" y="2354263"/>
          <p14:tracePt t="197447" x="5395913" y="2344738"/>
          <p14:tracePt t="197463" x="5413375" y="2328863"/>
          <p14:tracePt t="197466" x="5421313" y="2319338"/>
          <p14:tracePt t="197479" x="5430838" y="2311400"/>
          <p14:tracePt t="197511" x="5430838" y="2303463"/>
          <p14:tracePt t="197514" x="5430838" y="2293938"/>
          <p14:tracePt t="197527" x="5430838" y="2286000"/>
          <p14:tracePt t="197543" x="5430838" y="2278063"/>
          <p14:tracePt t="197559" x="5430838" y="2268538"/>
          <p14:tracePt t="197639" x="5430838" y="2260600"/>
          <p14:tracePt t="197671" x="5421313" y="2260600"/>
          <p14:tracePt t="197674" x="5413375" y="2260600"/>
          <p14:tracePt t="197687" x="5395913" y="2260600"/>
          <p14:tracePt t="197691" x="5362575" y="2260600"/>
          <p14:tracePt t="197703" x="5353050" y="2260600"/>
          <p14:tracePt t="197719" x="5337175" y="2260600"/>
          <p14:tracePt t="197723" x="5327650" y="2260600"/>
          <p14:tracePt t="197736" x="5319713" y="2260600"/>
          <p14:tracePt t="197739" x="5311775" y="2260600"/>
          <p14:tracePt t="197751" x="5302250" y="2260600"/>
          <p14:tracePt t="197769" x="5294313" y="2260600"/>
          <p14:tracePt t="197773" x="5276850" y="2260600"/>
          <p14:tracePt t="197785" x="5268913" y="2260600"/>
          <p14:tracePt t="197833" x="5260975" y="2260600"/>
          <p14:tracePt t="197865" x="5251450" y="2260600"/>
          <p14:tracePt t="197881" x="5243513" y="2260600"/>
          <p14:tracePt t="197885" x="5226050" y="2260600"/>
          <p14:tracePt t="197897" x="5218113" y="2260600"/>
          <p14:tracePt t="197929" x="5208588" y="2260600"/>
          <p14:tracePt t="197961" x="5200650" y="2260600"/>
          <p14:tracePt t="197977" x="5192713" y="2260600"/>
          <p14:tracePt t="198073" x="5175250" y="2260600"/>
          <p14:tracePt t="198076" x="5167313" y="2260600"/>
          <p14:tracePt t="198089" x="5149850" y="2268538"/>
          <p14:tracePt t="198093" x="5124450" y="2286000"/>
          <p14:tracePt t="198105" x="5106988" y="2303463"/>
          <p14:tracePt t="198109" x="5073650" y="2336800"/>
          <p14:tracePt t="198121" x="5064125" y="2344738"/>
          <p14:tracePt t="198124" x="5030788" y="2379663"/>
          <p14:tracePt t="198137" x="4997450" y="2413000"/>
          <p14:tracePt t="198141" x="4979988" y="2430463"/>
          <p14:tracePt t="198153" x="4946650" y="2463800"/>
          <p14:tracePt t="198157" x="4919663" y="2498725"/>
          <p14:tracePt t="198169" x="4894263" y="2532063"/>
          <p14:tracePt t="198173" x="4860925" y="2566988"/>
          <p14:tracePt t="198185" x="4843463" y="2592388"/>
          <p14:tracePt t="198189" x="4835525" y="2600325"/>
          <p14:tracePt t="198200" x="4818063" y="2617788"/>
          <p14:tracePt t="198205" x="4810125" y="2625725"/>
          <p14:tracePt t="198216" x="4802188" y="2643188"/>
          <p14:tracePt t="198221" x="4802188" y="2651125"/>
          <p14:tracePt t="198477" x="4818063" y="2651125"/>
          <p14:tracePt t="198489" x="4835525" y="2643188"/>
          <p14:tracePt t="198493" x="4843463" y="2643188"/>
          <p14:tracePt t="198505" x="4868863" y="2633663"/>
          <p14:tracePt t="198509" x="4894263" y="2617788"/>
          <p14:tracePt t="198521" x="4911725" y="2617788"/>
          <p14:tracePt t="198524" x="4929188" y="2617788"/>
          <p14:tracePt t="198536" x="4962525" y="2608263"/>
          <p14:tracePt t="198541" x="4987925" y="2600325"/>
          <p14:tracePt t="198553" x="4997450" y="2592388"/>
          <p14:tracePt t="198557" x="5005388" y="2592388"/>
          <p14:tracePt t="198569" x="5022850" y="2592388"/>
          <p14:tracePt t="198573" x="5038725" y="2582863"/>
          <p14:tracePt t="198585" x="5048250" y="2582863"/>
          <p14:tracePt t="198589" x="5056188" y="2574925"/>
          <p14:tracePt t="198601" x="5073650" y="2574925"/>
          <p14:tracePt t="198605" x="5099050" y="2566988"/>
          <p14:tracePt t="198616" x="5116513" y="2566988"/>
          <p14:tracePt t="198621" x="5132388" y="2566988"/>
          <p14:tracePt t="198633" x="5149850" y="2566988"/>
          <p14:tracePt t="198637" x="5157788" y="2566988"/>
          <p14:tracePt t="198649" x="5192713" y="2566988"/>
          <p14:tracePt t="198653" x="5218113" y="2566988"/>
          <p14:tracePt t="198665" x="5243513" y="2566988"/>
          <p14:tracePt t="198669" x="5260975" y="2566988"/>
          <p14:tracePt t="198681" x="5268913" y="2566988"/>
          <p14:tracePt t="198684" x="5276850" y="2566988"/>
          <p14:tracePt t="198729" x="5286375" y="2566988"/>
          <p14:tracePt t="198733" x="5302250" y="2566988"/>
          <p14:tracePt t="198744" x="5311775" y="2566988"/>
          <p14:tracePt t="198748" x="5327650" y="2566988"/>
          <p14:tracePt t="198761" x="5345113" y="2566988"/>
          <p14:tracePt t="198764" x="5353050" y="2557463"/>
          <p14:tracePt t="198777" x="5370513" y="2549525"/>
          <p14:tracePt t="198780" x="5380038" y="2549525"/>
          <p14:tracePt t="198793" x="5413375" y="2532063"/>
          <p14:tracePt t="198797" x="5421313" y="2532063"/>
          <p14:tracePt t="198825" x="5430838" y="2532063"/>
          <p14:tracePt t="198829" x="5446713" y="2532063"/>
          <p14:tracePt t="198841" x="5456238" y="2532063"/>
          <p14:tracePt t="198845" x="5472113" y="2532063"/>
          <p14:tracePt t="198857" x="5481638" y="2532063"/>
          <p14:tracePt t="198861" x="5497513" y="2524125"/>
          <p14:tracePt t="198873" x="5507038" y="2524125"/>
          <p14:tracePt t="198921" x="5514975" y="2516188"/>
          <p14:tracePt t="198953" x="5532438" y="2506663"/>
          <p14:tracePt t="198956" x="5540375" y="2506663"/>
          <p14:tracePt t="198984" x="5557838" y="2489200"/>
          <p14:tracePt t="198989" x="5557838" y="2481263"/>
          <p14:tracePt t="199000" x="5565775" y="2473325"/>
          <p14:tracePt t="199017" x="5575300" y="2463800"/>
          <p14:tracePt t="199049" x="5575300" y="2455863"/>
          <p14:tracePt t="200437" x="5575300" y="2447925"/>
          <p14:tracePt t="200452" x="5549900" y="2447925"/>
          <p14:tracePt t="200457" x="5532438" y="2447925"/>
          <p14:tracePt t="200469" x="5497513" y="2447925"/>
          <p14:tracePt t="200473" x="5464175" y="2438400"/>
          <p14:tracePt t="200484" x="5446713" y="2438400"/>
          <p14:tracePt t="200488" x="5438775" y="2438400"/>
          <p14:tracePt t="200645" x="5413375" y="2438400"/>
          <p14:tracePt t="200649" x="5405438" y="2438400"/>
          <p14:tracePt t="200661" x="5370513" y="2438400"/>
          <p14:tracePt t="200665" x="5327650" y="2438400"/>
          <p14:tracePt t="200677" x="5311775" y="2438400"/>
          <p14:tracePt t="200681" x="5302250" y="2438400"/>
          <p14:tracePt t="200741" x="5286375" y="2438400"/>
          <p14:tracePt t="200745" x="5243513" y="2438400"/>
          <p14:tracePt t="200757" x="5192713" y="2438400"/>
          <p14:tracePt t="200760" x="5132388" y="2438400"/>
          <p14:tracePt t="200773" x="5038725" y="2438400"/>
          <p14:tracePt t="200777" x="4911725" y="2422525"/>
          <p14:tracePt t="200789" x="4810125" y="2405063"/>
          <p14:tracePt t="200793" x="4724400" y="2397125"/>
          <p14:tracePt t="200806" x="4665663" y="2397125"/>
          <p14:tracePt t="200809" x="4605338" y="2397125"/>
          <p14:tracePt t="200821" x="4564063" y="2397125"/>
          <p14:tracePt t="200825" x="4521200" y="2397125"/>
          <p14:tracePt t="200836" x="4470400" y="2397125"/>
          <p14:tracePt t="200841" x="4452938" y="2397125"/>
          <p14:tracePt t="200852" x="4435475" y="2397125"/>
          <p14:tracePt t="200857" x="4427538" y="2397125"/>
          <p14:tracePt t="200868" x="4419600" y="2397125"/>
          <p14:tracePt t="200873" x="4410075" y="2397125"/>
          <p14:tracePt t="200891" x="4359275" y="2379663"/>
          <p14:tracePt t="200901" x="4316413" y="2371725"/>
          <p14:tracePt t="200906" x="4283075" y="2362200"/>
          <p14:tracePt t="200917" x="4249738" y="2362200"/>
          <p14:tracePt t="200920" x="4214813" y="2344738"/>
          <p14:tracePt t="200933" x="4197350" y="2344738"/>
          <p14:tracePt t="200936" x="4189413" y="2344738"/>
          <p14:tracePt t="200949" x="4171950" y="2344738"/>
          <p14:tracePt t="200953" x="4146550" y="2336800"/>
          <p14:tracePt t="200966" x="4138613" y="2336800"/>
          <p14:tracePt t="200969" x="4121150" y="2336800"/>
          <p14:tracePt t="200981" x="4113213" y="2336800"/>
          <p14:tracePt t="200984" x="4095750" y="2336800"/>
          <p14:tracePt t="200997" x="4087813" y="2336800"/>
          <p14:tracePt t="201000" x="4079875" y="2336800"/>
          <p14:tracePt t="201013" x="4070350" y="2336800"/>
          <p14:tracePt t="201017" x="4062413" y="2336800"/>
          <p14:tracePt t="201029" x="4052888" y="2328863"/>
          <p14:tracePt t="201125" x="4037013" y="2311400"/>
          <p14:tracePt t="201128" x="4027488" y="2303463"/>
          <p14:tracePt t="201173" x="4027488" y="2286000"/>
          <p14:tracePt t="201176" x="4019550" y="2268538"/>
          <p14:tracePt t="201205" x="4019550" y="2260600"/>
          <p14:tracePt t="201209" x="4019550" y="2252663"/>
          <p14:tracePt t="201221" x="4019550" y="2217738"/>
          <p14:tracePt t="201225" x="4019550" y="2209800"/>
          <p14:tracePt t="201236" x="4019550" y="2192338"/>
          <p14:tracePt t="201241" x="4019550" y="2184400"/>
          <p14:tracePt t="201252" x="4019550" y="2174875"/>
          <p14:tracePt t="201257" x="4019550" y="2149475"/>
          <p14:tracePt t="201269" x="4027488" y="2141538"/>
          <p14:tracePt t="201273" x="4027488" y="2124075"/>
          <p14:tracePt t="201285" x="4037013" y="2098675"/>
          <p14:tracePt t="201289" x="4037013" y="2090738"/>
          <p14:tracePt t="201301" x="4037013" y="2073275"/>
          <p14:tracePt t="201305" x="4037013" y="2065338"/>
          <p14:tracePt t="201317" x="4044950" y="2039938"/>
          <p14:tracePt t="201320" x="4044950" y="2014538"/>
          <p14:tracePt t="201333" x="4052888" y="1997075"/>
          <p14:tracePt t="201336" x="4062413" y="1989138"/>
          <p14:tracePt t="201349" x="4062413" y="1979613"/>
          <p14:tracePt t="201353" x="4062413" y="1971675"/>
          <p14:tracePt t="201365" x="4070350" y="1954213"/>
          <p14:tracePt t="201368" x="4070350" y="1946275"/>
          <p14:tracePt t="201413" x="4079875" y="1938338"/>
          <p14:tracePt t="201527" x="4087813" y="1928813"/>
          <p14:tracePt t="201543" x="4095750" y="1920875"/>
          <p14:tracePt t="201623" x="4095750" y="1911350"/>
          <p14:tracePt t="201639" x="4095750" y="1903413"/>
          <p14:tracePt t="201643" x="4095750" y="1895475"/>
          <p14:tracePt t="201654" x="4095750" y="1885950"/>
          <p14:tracePt t="201659" x="4105275" y="1878013"/>
          <p14:tracePt t="201671" x="4105275" y="1870075"/>
          <p14:tracePt t="201687" x="4105275" y="1852613"/>
          <p14:tracePt t="201691" x="4105275" y="1844675"/>
          <p14:tracePt t="201702" x="4113213" y="1835150"/>
          <p14:tracePt t="201707" x="4113213" y="1827213"/>
          <p14:tracePt t="201718" x="4113213" y="1819275"/>
          <p14:tracePt t="201783" x="4113213" y="1809750"/>
          <p14:tracePt t="201799" x="4130675" y="1793875"/>
          <p14:tracePt t="201802" x="4130675" y="1784350"/>
          <p14:tracePt t="201911" x="4138613" y="1776413"/>
          <p14:tracePt t="201959" x="4146550" y="1766888"/>
          <p14:tracePt t="202103" x="4146550" y="1758950"/>
          <p14:tracePt t="202119" x="4156075" y="1751013"/>
          <p14:tracePt t="202135" x="4156075" y="1741488"/>
          <p14:tracePt t="202151" x="4156075" y="1733550"/>
          <p14:tracePt t="202167" x="4164013" y="1725613"/>
          <p14:tracePt t="202199" x="4164013" y="1716088"/>
          <p14:tracePt t="202202" x="4171950" y="1690688"/>
          <p14:tracePt t="202231" x="4181475" y="1674813"/>
          <p14:tracePt t="202234" x="4181475" y="1665288"/>
          <p14:tracePt t="202263" x="4181475" y="1657350"/>
          <p14:tracePt t="202267" x="4181475" y="1649413"/>
          <p14:tracePt t="202279" x="4181475" y="1639888"/>
          <p14:tracePt t="202295" x="4181475" y="1631950"/>
          <p14:tracePt t="202311" x="4181475" y="1614488"/>
          <p14:tracePt t="202315" x="4181475" y="1606550"/>
          <p14:tracePt t="202327" x="4181475" y="1589088"/>
          <p14:tracePt t="202331" x="4181475" y="1581150"/>
          <p14:tracePt t="202343" x="4181475" y="1571625"/>
          <p14:tracePt t="202347" x="4181475" y="1563688"/>
          <p14:tracePt t="202359" x="4181475" y="1555750"/>
          <p14:tracePt t="202823" x="4181475" y="1546225"/>
          <p14:tracePt t="215069" x="4181475" y="1530350"/>
          <p14:tracePt t="215072" x="4181475" y="1520825"/>
          <p14:tracePt t="215084" x="4181475" y="1487488"/>
          <p14:tracePt t="215088" x="4181475" y="1477963"/>
          <p14:tracePt t="215100" x="4181475" y="1444625"/>
          <p14:tracePt t="215105" x="4181475" y="1411288"/>
          <p14:tracePt t="215117" x="4181475" y="1368425"/>
          <p14:tracePt t="215121" x="4181475" y="1343025"/>
          <p14:tracePt t="215132" x="4181475" y="1317625"/>
          <p14:tracePt t="215137" x="4164013" y="1282700"/>
          <p14:tracePt t="215149" x="4156075" y="1257300"/>
          <p14:tracePt t="215152" x="4156075" y="1241425"/>
          <p14:tracePt t="215165" x="4146550" y="1223963"/>
          <p14:tracePt t="215168" x="4146550" y="1216025"/>
          <p14:tracePt t="215181" x="4146550" y="1206500"/>
          <p14:tracePt t="215185" x="4146550" y="1198563"/>
          <p14:tracePt t="215197" x="4146550" y="1189038"/>
          <p14:tracePt t="215213" x="4146550" y="1181100"/>
          <p14:tracePt t="215229" x="4146550" y="1163638"/>
          <p14:tracePt t="215232" x="4146550" y="1155700"/>
          <p14:tracePt t="215487" x="4138613" y="1155700"/>
          <p14:tracePt t="215502" x="4130675" y="1163638"/>
          <p14:tracePt t="215566" x="4130675" y="1173163"/>
          <p14:tracePt t="215570" x="4138613" y="1181100"/>
          <p14:tracePt t="215615" x="4146550" y="1189038"/>
          <p14:tracePt t="215966" x="4130675" y="1189038"/>
          <p14:tracePt t="215970" x="4121150" y="1198563"/>
          <p14:tracePt t="215983" x="4105275" y="1206500"/>
          <p14:tracePt t="215986" x="4070350" y="1223963"/>
          <p14:tracePt t="215999" x="4037013" y="1241425"/>
          <p14:tracePt t="216002" x="4011613" y="1257300"/>
          <p14:tracePt t="216015" x="3994150" y="1266825"/>
          <p14:tracePt t="216018" x="3960813" y="1266825"/>
          <p14:tracePt t="216031" x="3951288" y="1274763"/>
          <p14:tracePt t="216047" x="3943350" y="1282700"/>
          <p14:tracePt t="216079" x="3935413" y="1282700"/>
          <p14:tracePt t="216095" x="3917950" y="1292225"/>
          <p14:tracePt t="216099" x="3908425" y="1292225"/>
          <p14:tracePt t="216127" x="3900488" y="1292225"/>
          <p14:tracePt t="216130" x="3892550" y="1292225"/>
          <p14:tracePt t="216318" x="3883025" y="1292225"/>
          <p14:tracePt t="216334" x="3892550" y="1274763"/>
          <p14:tracePt t="216339" x="3900488" y="1266825"/>
          <p14:tracePt t="216351" x="3900488" y="1257300"/>
          <p14:tracePt t="216354" x="3908425" y="1249363"/>
          <p14:tracePt t="216366" x="3935413" y="1223963"/>
          <p14:tracePt t="216370" x="3960813" y="1173163"/>
          <p14:tracePt t="216383" x="3994150" y="1122363"/>
          <p14:tracePt t="216387" x="4019550" y="1087438"/>
          <p14:tracePt t="216399" x="4037013" y="1054100"/>
          <p14:tracePt t="216402" x="4087813" y="993775"/>
          <p14:tracePt t="216415" x="4113213" y="960438"/>
          <p14:tracePt t="216419" x="4138613" y="925513"/>
          <p14:tracePt t="216431" x="4146550" y="892175"/>
          <p14:tracePt t="216435" x="4171950" y="841375"/>
          <p14:tracePt t="216447" x="4181475" y="833438"/>
          <p14:tracePt t="216450" x="4189413" y="808038"/>
          <p14:tracePt t="216463" x="4197350" y="781050"/>
          <p14:tracePt t="216466" x="4197350" y="773113"/>
          <p14:tracePt t="216479" x="4206875" y="765175"/>
          <p14:tracePt t="216482" x="4206875" y="755650"/>
          <p14:tracePt t="216495" x="4206875" y="747713"/>
          <p14:tracePt t="216574" x="4224338" y="765175"/>
          <p14:tracePt t="216578" x="4232275" y="773113"/>
          <p14:tracePt t="216607" x="4240213" y="790575"/>
          <p14:tracePt t="216611" x="4240213" y="798513"/>
          <p14:tracePt t="216623" x="4240213" y="823913"/>
          <p14:tracePt t="216627" x="4240213" y="833438"/>
          <p14:tracePt t="216639" x="4240213" y="866775"/>
          <p14:tracePt t="216643" x="4224338" y="900113"/>
          <p14:tracePt t="216654" x="4206875" y="925513"/>
          <p14:tracePt t="216659" x="4189413" y="977900"/>
          <p14:tracePt t="216670" x="4164013" y="1028700"/>
          <p14:tracePt t="216675" x="4138613" y="1079500"/>
          <p14:tracePt t="216686" x="4113213" y="1104900"/>
          <p14:tracePt t="216691" x="4113213" y="1130300"/>
          <p14:tracePt t="216703" x="4105275" y="1163638"/>
          <p14:tracePt t="216707" x="4079875" y="1198563"/>
          <p14:tracePt t="216719" x="4079875" y="1216025"/>
          <p14:tracePt t="216723" x="4070350" y="1231900"/>
          <p14:tracePt t="216737" x="4044950" y="1266825"/>
          <p14:tracePt t="216741" x="4037013" y="1274763"/>
          <p14:tracePt t="216752" x="4027488" y="1292225"/>
          <p14:tracePt t="216756" x="4019550" y="1317625"/>
          <p14:tracePt t="216769" x="4011613" y="1325563"/>
          <p14:tracePt t="216773" x="4011613" y="1343025"/>
          <p14:tracePt t="216784" x="4002088" y="1360488"/>
          <p14:tracePt t="216788" x="4002088" y="1368425"/>
          <p14:tracePt t="216817" x="3994150" y="1376363"/>
          <p14:tracePt t="216992" x="3986213" y="1376363"/>
          <p14:tracePt t="216996" x="3986213" y="1360488"/>
          <p14:tracePt t="217009" x="3986213" y="1350963"/>
          <p14:tracePt t="217013" x="3986213" y="1333500"/>
          <p14:tracePt t="217025" x="3986213" y="1325563"/>
          <p14:tracePt t="217028" x="3986213" y="1308100"/>
          <p14:tracePt t="217040" x="3986213" y="1300163"/>
          <p14:tracePt t="217045" x="3986213" y="1282700"/>
          <p14:tracePt t="217057" x="3976688" y="1274763"/>
          <p14:tracePt t="217074" x="3968750" y="1266825"/>
          <p14:tracePt t="217592" x="4002088" y="1282700"/>
          <p14:tracePt t="217596" x="4011613" y="1292225"/>
          <p14:tracePt t="217609" x="4052888" y="1343025"/>
          <p14:tracePt t="217612" x="4087813" y="1360488"/>
          <p14:tracePt t="217625" x="4095750" y="1368425"/>
          <p14:tracePt t="217641" x="4105275" y="1376363"/>
          <p14:tracePt t="217688" x="4113213" y="1376363"/>
          <p14:tracePt t="217693" x="4138613" y="1376363"/>
          <p14:tracePt t="217704" x="4164013" y="1376363"/>
          <p14:tracePt t="217709" x="4171950" y="1376363"/>
          <p14:tracePt t="217737" x="4181475" y="1376363"/>
          <p14:tracePt t="217753" x="4189413" y="1376363"/>
          <p14:tracePt t="217758" x="4197350" y="1368425"/>
          <p14:tracePt t="217768" x="4206875" y="1360488"/>
          <p14:tracePt t="219332" x="4214813" y="1360488"/>
          <p14:tracePt t="219349" x="4214813" y="1401763"/>
          <p14:tracePt t="219352" x="4214813" y="1444625"/>
          <p14:tracePt t="219364" x="4214813" y="1477963"/>
          <p14:tracePt t="219369" x="4214813" y="1512888"/>
          <p14:tracePt t="219380" x="4214813" y="1555750"/>
          <p14:tracePt t="219384" x="4214813" y="1571625"/>
          <p14:tracePt t="219397" x="4214813" y="1606550"/>
          <p14:tracePt t="219400" x="4214813" y="1639888"/>
          <p14:tracePt t="219413" x="4214813" y="1665288"/>
          <p14:tracePt t="219416" x="4214813" y="1700213"/>
          <p14:tracePt t="219429" x="4214813" y="1733550"/>
          <p14:tracePt t="219432" x="4214813" y="1793875"/>
          <p14:tracePt t="219445" x="4214813" y="1819275"/>
          <p14:tracePt t="219449" x="4214813" y="1870075"/>
          <p14:tracePt t="219460" x="4224338" y="1911350"/>
          <p14:tracePt t="219464" x="4224338" y="1946275"/>
          <p14:tracePt t="219477" x="4224338" y="1989138"/>
          <p14:tracePt t="219480" x="4224338" y="2022475"/>
          <p14:tracePt t="219493" x="4224338" y="2047875"/>
          <p14:tracePt t="219497" x="4224338" y="2073275"/>
          <p14:tracePt t="219510" x="4206875" y="2116138"/>
          <p14:tracePt t="219513" x="4189413" y="2149475"/>
          <p14:tracePt t="219524" x="4171950" y="2184400"/>
          <p14:tracePt t="219529" x="4156075" y="2235200"/>
          <p14:tracePt t="219540" x="4138613" y="2260600"/>
          <p14:tracePt t="219545" x="4121150" y="2293938"/>
          <p14:tracePt t="219556" x="4121150" y="2328863"/>
          <p14:tracePt t="219561" x="4095750" y="2379663"/>
          <p14:tracePt t="219572" x="4087813" y="2397125"/>
          <p14:tracePt t="219576" x="4070350" y="2438400"/>
          <p14:tracePt t="219588" x="4062413" y="2447925"/>
          <p14:tracePt t="219593" x="4052888" y="2481263"/>
          <p14:tracePt t="219604" x="4052888" y="2489200"/>
          <p14:tracePt t="219609" x="4044950" y="2516188"/>
          <p14:tracePt t="219620" x="4037013" y="2549525"/>
          <p14:tracePt t="219624" x="4019550" y="2582863"/>
          <p14:tracePt t="219637" x="4019550" y="2592388"/>
          <p14:tracePt t="219640" x="4019550" y="2608263"/>
          <p14:tracePt t="219653" x="4011613" y="2643188"/>
          <p14:tracePt t="219656" x="4002088" y="2651125"/>
          <p14:tracePt t="219669" x="4002088" y="2668588"/>
          <p14:tracePt t="219672" x="3994150" y="2676525"/>
          <p14:tracePt t="219685" x="3986213" y="2686050"/>
          <p14:tracePt t="219689" x="3986213" y="2693988"/>
          <p14:tracePt t="219701" x="3976688" y="2701925"/>
          <p14:tracePt t="219704" x="3968750" y="2711450"/>
          <p14:tracePt t="219717" x="3960813" y="2727325"/>
          <p14:tracePt t="219720" x="3943350" y="2752725"/>
          <p14:tracePt t="219733" x="3935413" y="2762250"/>
          <p14:tracePt t="219736" x="3908425" y="2778125"/>
          <p14:tracePt t="219749" x="3900488" y="2787650"/>
          <p14:tracePt t="219753" x="3883025" y="2805113"/>
          <p14:tracePt t="219765" x="3875088" y="2813050"/>
          <p14:tracePt t="219768" x="3857625" y="2820988"/>
          <p14:tracePt t="219781" x="3832225" y="2846388"/>
          <p14:tracePt t="219785" x="3816350" y="2846388"/>
          <p14:tracePt t="219797" x="3781425" y="2855913"/>
          <p14:tracePt t="219800" x="3748088" y="2881313"/>
          <p14:tracePt t="219813" x="3730625" y="2881313"/>
          <p14:tracePt t="219816" x="3697288" y="2889250"/>
          <p14:tracePt t="219829" x="3671888" y="2897188"/>
          <p14:tracePt t="219833" x="3646488" y="2897188"/>
          <p14:tracePt t="219845" x="3629025" y="2897188"/>
          <p14:tracePt t="219848" x="3619500" y="2897188"/>
          <p14:tracePt t="219941" x="3611563" y="2897188"/>
          <p14:tracePt t="219956" x="3619500" y="2881313"/>
          <p14:tracePt t="219961" x="3629025" y="2871788"/>
          <p14:tracePt t="219972" x="3629025" y="2863850"/>
          <p14:tracePt t="219989" x="3636963" y="2855913"/>
          <p14:tracePt t="219993" x="3636963" y="2838450"/>
          <p14:tracePt t="220004" x="3636963" y="2830513"/>
          <p14:tracePt t="220021" x="3636963" y="2820988"/>
          <p14:tracePt t="220037" x="3646488" y="2805113"/>
          <p14:tracePt t="220040" x="3646488" y="2795588"/>
          <p14:tracePt t="220053" x="3654425" y="2787650"/>
          <p14:tracePt t="220085" x="3662363" y="2778125"/>
          <p14:tracePt t="220117" x="3662363" y="2770188"/>
          <p14:tracePt t="220133" x="3662363" y="2762250"/>
          <p14:tracePt t="220136" x="3671888" y="2744788"/>
          <p14:tracePt t="220165" x="3687763" y="2719388"/>
          <p14:tracePt t="220169" x="3687763" y="2711450"/>
          <p14:tracePt t="220181" x="3697288" y="2701925"/>
          <p14:tracePt t="220185" x="3697288" y="2693988"/>
          <p14:tracePt t="220197" x="3697288" y="2686050"/>
          <p14:tracePt t="220200" x="3697288" y="2668588"/>
          <p14:tracePt t="220213" x="3713163" y="2651125"/>
          <p14:tracePt t="220217" x="3713163" y="2643188"/>
          <p14:tracePt t="220229" x="3722688" y="2633663"/>
          <p14:tracePt t="220245" x="3730625" y="2608263"/>
          <p14:tracePt t="220248" x="3730625" y="2600325"/>
          <p14:tracePt t="220260" x="3730625" y="2592388"/>
          <p14:tracePt t="220341" x="3730625" y="2582863"/>
          <p14:tracePt t="220358" x="3730625" y="2574925"/>
          <p14:tracePt t="220374" x="3730625" y="2566988"/>
          <p14:tracePt t="220390" x="3738563" y="2557463"/>
          <p14:tracePt t="220406" x="3738563" y="2549525"/>
          <p14:tracePt t="220410" x="3738563" y="2541588"/>
          <p14:tracePt t="220422" x="3748088" y="2532063"/>
          <p14:tracePt t="220427" x="3748088" y="2524125"/>
          <p14:tracePt t="220438" x="3748088" y="2516188"/>
          <p14:tracePt t="220442" x="3748088" y="2506663"/>
          <p14:tracePt t="220455" x="3756025" y="2489200"/>
          <p14:tracePt t="220458" x="3763963" y="2481263"/>
          <p14:tracePt t="220471" x="3773488" y="2463800"/>
          <p14:tracePt t="220474" x="3773488" y="2455863"/>
          <p14:tracePt t="220487" x="3790950" y="2438400"/>
          <p14:tracePt t="220490" x="3790950" y="2430463"/>
          <p14:tracePt t="220503" x="3798888" y="2422525"/>
          <p14:tracePt t="220519" x="3798888" y="2413000"/>
          <p14:tracePt t="220522" x="3798888" y="2405063"/>
          <p14:tracePt t="220535" x="3806825" y="2397125"/>
          <p14:tracePt t="220551" x="3806825" y="2387600"/>
          <p14:tracePt t="220567" x="3806825" y="2379663"/>
          <p14:tracePt t="220678" x="3816350" y="2371725"/>
          <p14:tracePt t="220682" x="3824288" y="2371725"/>
          <p14:tracePt t="220695" x="3849688" y="2371725"/>
          <p14:tracePt t="220698" x="3857625" y="2371725"/>
          <p14:tracePt t="220711" x="3875088" y="2371725"/>
          <p14:tracePt t="220715" x="3883025" y="2371725"/>
          <p14:tracePt t="220728" x="3900488" y="2371725"/>
          <p14:tracePt t="220731" x="3908425" y="2371725"/>
          <p14:tracePt t="220742" x="3925888" y="2371725"/>
          <p14:tracePt t="220747" x="3935413" y="2371725"/>
          <p14:tracePt t="220758" x="3968750" y="2379663"/>
          <p14:tracePt t="220763" x="3976688" y="2387600"/>
          <p14:tracePt t="220774" x="3986213" y="2397125"/>
          <p14:tracePt t="220791" x="3994150" y="2413000"/>
          <p14:tracePt t="220794" x="3994150" y="2422525"/>
          <p14:tracePt t="220806" x="4002088" y="2430463"/>
          <p14:tracePt t="220823" x="4011613" y="2438400"/>
          <p14:tracePt t="220855" x="4011613" y="2447925"/>
          <p14:tracePt t="220951" x="4011613" y="2455863"/>
          <p14:tracePt t="220967" x="4002088" y="2455863"/>
          <p14:tracePt t="224294" x="3968750" y="2455863"/>
          <p14:tracePt t="224298" x="3960813" y="2455863"/>
          <p14:tracePt t="224310" x="3748088" y="2489200"/>
          <p14:tracePt t="224314" x="3527425" y="2506663"/>
          <p14:tracePt t="224326" x="3041650" y="2574925"/>
          <p14:tracePt t="224331" x="2336800" y="2660650"/>
          <p14:tracePt t="224343" x="1751013" y="2736850"/>
          <p14:tracePt t="224346" x="1308100" y="2855913"/>
          <p14:tracePt t="224359" x="1292225" y="2881313"/>
          <p14:tracePt t="224362" x="1282700" y="2889250"/>
          <p14:tracePt t="224375" x="1300163" y="2914650"/>
          <p14:tracePt t="224378" x="1376363" y="2974975"/>
          <p14:tracePt t="224391" x="1462088" y="3016250"/>
          <p14:tracePt t="224394" x="1530350" y="3076575"/>
          <p14:tracePt t="224407" x="1606550" y="3135313"/>
          <p14:tracePt t="224410" x="1657350" y="3186113"/>
          <p14:tracePt t="224423" x="1700213" y="3254375"/>
          <p14:tracePt t="224426" x="1725613" y="3305175"/>
          <p14:tracePt t="224439" x="1725613" y="3322638"/>
          <p14:tracePt t="224443" x="1725613" y="3330575"/>
          <p14:tracePt t="224455" x="1725613" y="3365500"/>
          <p14:tracePt t="224459" x="1725613" y="3390900"/>
          <p14:tracePt t="224471" x="1716088" y="3398838"/>
          <p14:tracePt t="224598" x="1716088" y="3408363"/>
          <p14:tracePt t="224615" x="1741488" y="3408363"/>
          <p14:tracePt t="224618" x="1751013" y="3408363"/>
          <p14:tracePt t="224630" x="1776413" y="3398838"/>
          <p14:tracePt t="224634" x="1809750" y="3390900"/>
          <p14:tracePt t="224646" x="1852613" y="3390900"/>
          <p14:tracePt t="224651" x="1903413" y="3365500"/>
          <p14:tracePt t="224662" x="1946275" y="3355975"/>
          <p14:tracePt t="224667" x="1997075" y="3330575"/>
          <p14:tracePt t="224678" x="2047875" y="3289300"/>
          <p14:tracePt t="224683" x="2116138" y="3254375"/>
          <p14:tracePt t="224694" x="2149475" y="3254375"/>
          <p14:tracePt t="224698" x="2184400" y="3238500"/>
          <p14:tracePt t="224710" x="2260600" y="3228975"/>
          <p14:tracePt t="224715" x="2344738" y="3211513"/>
          <p14:tracePt t="224726" x="2430463" y="3195638"/>
          <p14:tracePt t="224730" x="2516188" y="3186113"/>
          <p14:tracePt t="224743" x="2592388" y="3170238"/>
          <p14:tracePt t="224746" x="2693988" y="3152775"/>
          <p14:tracePt t="224759" x="2795588" y="3152775"/>
          <p14:tracePt t="224762" x="2914650" y="3152775"/>
          <p14:tracePt t="224775" x="3033713" y="3152775"/>
          <p14:tracePt t="224778" x="3135313" y="3144838"/>
          <p14:tracePt t="224791" x="3221038" y="3144838"/>
          <p14:tracePt t="224794" x="3305175" y="3127375"/>
          <p14:tracePt t="224807" x="3365500" y="3119438"/>
          <p14:tracePt t="224811" x="3416300" y="3094038"/>
          <p14:tracePt t="224823" x="3433763" y="3084513"/>
          <p14:tracePt t="224826" x="3467100" y="3059113"/>
          <p14:tracePt t="224839" x="3517900" y="3051175"/>
          <p14:tracePt t="224843" x="3568700" y="3008313"/>
          <p14:tracePt t="224855" x="3636963" y="2982913"/>
          <p14:tracePt t="224859" x="3662363" y="2974975"/>
          <p14:tracePt t="224871" x="3687763" y="2974975"/>
          <p14:tracePt t="224875" x="3705225" y="2957513"/>
          <p14:tracePt t="224887" x="3713163" y="2949575"/>
          <p14:tracePt t="224903" x="3722688" y="2940050"/>
          <p14:tracePt t="224907" x="3730625" y="2932113"/>
          <p14:tracePt t="224919" x="3748088" y="2914650"/>
          <p14:tracePt t="224922" x="3756025" y="2906713"/>
          <p14:tracePt t="224935" x="3790950" y="2889250"/>
          <p14:tracePt t="224938" x="3841750" y="2855913"/>
          <p14:tracePt t="224951" x="3867150" y="2830513"/>
          <p14:tracePt t="224954" x="3917950" y="2805113"/>
          <p14:tracePt t="224967" x="3968750" y="2778125"/>
          <p14:tracePt t="224970" x="4002088" y="2744788"/>
          <p14:tracePt t="224982" x="4037013" y="2736850"/>
          <p14:tracePt t="224986" x="4052888" y="2711450"/>
          <p14:tracePt t="224999" x="4087813" y="2693988"/>
          <p14:tracePt t="225002" x="4113213" y="2668588"/>
          <p14:tracePt t="225015" x="4130675" y="2651125"/>
          <p14:tracePt t="225018" x="4164013" y="2617788"/>
          <p14:tracePt t="225030" x="4189413" y="2592388"/>
          <p14:tracePt t="225034" x="4224338" y="2574925"/>
          <p14:tracePt t="225046" x="4257675" y="2549525"/>
          <p14:tracePt t="225051" x="4265613" y="2541588"/>
          <p14:tracePt t="225062" x="4283075" y="2532063"/>
          <p14:tracePt t="225067" x="4291013" y="2532063"/>
          <p14:tracePt t="225158" x="4265613" y="2549525"/>
          <p14:tracePt t="225162" x="4232275" y="2582863"/>
          <p14:tracePt t="225175" x="4197350" y="2651125"/>
          <p14:tracePt t="225178" x="4156075" y="2686050"/>
          <p14:tracePt t="225191" x="4138613" y="2719388"/>
          <p14:tracePt t="225194" x="4113213" y="2787650"/>
          <p14:tracePt t="225207" x="4087813" y="2820988"/>
          <p14:tracePt t="225211" x="4070350" y="2855913"/>
          <p14:tracePt t="225223" x="4062413" y="2863850"/>
          <p14:tracePt t="225227" x="4037013" y="2881313"/>
          <p14:tracePt t="225239" x="4027488" y="2897188"/>
          <p14:tracePt t="225243" x="4027488" y="2914650"/>
          <p14:tracePt t="225255" x="4019550" y="2922588"/>
          <p14:tracePt t="225258" x="4011613" y="2932113"/>
          <p14:tracePt t="225271" x="4011613" y="2940050"/>
          <p14:tracePt t="225275" x="4002088" y="2949575"/>
          <p14:tracePt t="225287" x="3994150" y="2957513"/>
          <p14:tracePt t="225303" x="3976688" y="2974975"/>
          <p14:tracePt t="225307" x="3968750" y="2974975"/>
          <p14:tracePt t="225319" x="3951288" y="2982913"/>
          <p14:tracePt t="225322" x="3943350" y="2990850"/>
          <p14:tracePt t="225335" x="3908425" y="3000375"/>
          <p14:tracePt t="225339" x="3892550" y="3008313"/>
          <p14:tracePt t="225351" x="3875088" y="3016250"/>
          <p14:tracePt t="225354" x="3867150" y="3016250"/>
          <p14:tracePt t="225367" x="3857625" y="3025775"/>
          <p14:tracePt t="225371" x="3841750" y="3033713"/>
          <p14:tracePt t="225401" x="3832225" y="3033713"/>
          <p14:tracePt t="225496" x="3824288" y="3033713"/>
          <p14:tracePt t="225501" x="3816350" y="3033713"/>
          <p14:tracePt t="225512" x="3781425" y="3033713"/>
          <p14:tracePt t="225516" x="3763963" y="3033713"/>
          <p14:tracePt t="225528" x="3722688" y="3033713"/>
          <p14:tracePt t="225533" x="3697288" y="3033713"/>
          <p14:tracePt t="225544" x="3654425" y="3033713"/>
          <p14:tracePt t="225549" x="3611563" y="3033713"/>
          <p14:tracePt t="225560" x="3552825" y="3025775"/>
          <p14:tracePt t="225564" x="3517900" y="3025775"/>
          <p14:tracePt t="225577" x="3484563" y="3008313"/>
          <p14:tracePt t="225580" x="3441700" y="3000375"/>
          <p14:tracePt t="225593" x="3390900" y="2990850"/>
          <p14:tracePt t="225596" x="3322638" y="2965450"/>
          <p14:tracePt t="225609" x="3314700" y="2965450"/>
          <p14:tracePt t="225612" x="3305175" y="2957513"/>
          <p14:tracePt t="225625" x="3297238" y="2957513"/>
          <p14:tracePt t="225673" x="3289300" y="2957513"/>
          <p14:tracePt t="225676" x="3279775" y="2957513"/>
          <p14:tracePt t="225689" x="3271838" y="2957513"/>
          <p14:tracePt t="225704" x="3263900" y="2957513"/>
          <p14:tracePt t="225752" x="3254375" y="2957513"/>
          <p14:tracePt t="225769" x="3246438" y="2957513"/>
          <p14:tracePt t="225785" x="3238500" y="2957513"/>
          <p14:tracePt t="225788" x="3228975" y="2957513"/>
          <p14:tracePt t="225801" x="3221038" y="2957513"/>
          <p14:tracePt t="225816" x="3211513" y="2957513"/>
          <p14:tracePt t="225820" x="3195638" y="2940050"/>
          <p14:tracePt t="225834" x="3178175" y="2922588"/>
          <p14:tracePt t="225837" x="3170238" y="2914650"/>
          <p14:tracePt t="225864" x="3160713" y="2906713"/>
          <p14:tracePt t="226060" x="3195638" y="2906713"/>
          <p14:tracePt t="226073" x="3263900" y="2906713"/>
          <p14:tracePt t="226076" x="3289300" y="2906713"/>
          <p14:tracePt t="226088" x="3340100" y="2906713"/>
          <p14:tracePt t="226092" x="3365500" y="2906713"/>
          <p14:tracePt t="226105" x="3390900" y="2906713"/>
          <p14:tracePt t="226108" x="3398838" y="2906713"/>
          <p14:tracePt t="226120" x="3424238" y="2897188"/>
          <p14:tracePt t="226124" x="3433763" y="2897188"/>
          <p14:tracePt t="226137" x="3441700" y="2889250"/>
          <p14:tracePt t="226140" x="3449638" y="2881313"/>
          <p14:tracePt t="226153" x="3459163" y="2881313"/>
          <p14:tracePt t="226157" x="3484563" y="2871788"/>
          <p14:tracePt t="226168" x="3509963" y="2871788"/>
          <p14:tracePt t="226172" x="3527425" y="2871788"/>
          <p14:tracePt t="226185" x="3543300" y="2871788"/>
          <p14:tracePt t="226188" x="3552825" y="2871788"/>
          <p14:tracePt t="226200" x="3560763" y="2871788"/>
          <p14:tracePt t="226217" x="3568700" y="2871788"/>
          <p14:tracePt t="226233" x="3603625" y="2871788"/>
          <p14:tracePt t="226237" x="3646488" y="2871788"/>
          <p14:tracePt t="226248" x="3671888" y="2871788"/>
          <p14:tracePt t="226253" x="3722688" y="2871788"/>
          <p14:tracePt t="226264" x="3806825" y="2889250"/>
          <p14:tracePt t="226269" x="3867150" y="2889250"/>
          <p14:tracePt t="226280" x="3908425" y="2889250"/>
          <p14:tracePt t="226285" x="3925888" y="2889250"/>
          <p14:tracePt t="226296" x="3951288" y="2897188"/>
          <p14:tracePt t="226300" x="3960813" y="2897188"/>
          <p14:tracePt t="226312" x="3968750" y="2897188"/>
          <p14:tracePt t="226344" x="3986213" y="2897188"/>
          <p14:tracePt t="226348" x="3994150" y="2897188"/>
          <p14:tracePt t="226361" x="4019550" y="2897188"/>
          <p14:tracePt t="226364" x="4052888" y="2897188"/>
          <p14:tracePt t="226377" x="4087813" y="2897188"/>
          <p14:tracePt t="226380" x="4121150" y="2889250"/>
          <p14:tracePt t="226393" x="4138613" y="2889250"/>
          <p14:tracePt t="226396" x="4146550" y="2881313"/>
          <p14:tracePt t="226409" x="4156075" y="2881313"/>
          <p14:tracePt t="226412" x="4164013" y="2881313"/>
          <p14:tracePt t="226425" x="4171950" y="2871788"/>
          <p14:tracePt t="226457" x="4189413" y="2871788"/>
          <p14:tracePt t="226461" x="4197350" y="2871788"/>
          <p14:tracePt t="226473" x="4214813" y="2871788"/>
          <p14:tracePt t="226476" x="4224338" y="2863850"/>
          <p14:tracePt t="226489" x="4232275" y="2855913"/>
          <p14:tracePt t="226584" x="4240213" y="2846388"/>
          <p14:tracePt t="226588" x="4249738" y="2846388"/>
          <p14:tracePt t="226600" x="4257675" y="2846388"/>
          <p14:tracePt t="226617" x="4265613" y="2846388"/>
          <p14:tracePt t="226760" x="4257675" y="2846388"/>
          <p14:tracePt t="226777" x="4240213" y="2846388"/>
          <p14:tracePt t="226780" x="4232275" y="2846388"/>
          <p14:tracePt t="226793" x="4224338" y="2855913"/>
          <p14:tracePt t="226809" x="4214813" y="2863850"/>
          <p14:tracePt t="226841" x="4197350" y="2871788"/>
          <p14:tracePt t="226844" x="4171950" y="2871788"/>
          <p14:tracePt t="226856" x="4146550" y="2881313"/>
          <p14:tracePt t="226861" x="4121150" y="2889250"/>
          <p14:tracePt t="226875" x="4087813" y="2889250"/>
          <p14:tracePt t="226878" x="4062413" y="2889250"/>
          <p14:tracePt t="226891" x="4027488" y="2889250"/>
          <p14:tracePt t="226894" x="4019550" y="2897188"/>
          <p14:tracePt t="226907" x="4011613" y="2906713"/>
          <p14:tracePt t="227034" x="4011613" y="2922588"/>
          <p14:tracePt t="227038" x="4011613" y="2932113"/>
          <p14:tracePt t="227051" x="4011613" y="2949575"/>
          <p14:tracePt t="227055" x="4011613" y="2974975"/>
          <p14:tracePt t="227067" x="4019550" y="2990850"/>
          <p14:tracePt t="227071" x="4044950" y="3016250"/>
          <p14:tracePt t="227082" x="4105275" y="3041650"/>
          <p14:tracePt t="227087" x="4138613" y="3051175"/>
          <p14:tracePt t="227098" x="4171950" y="3076575"/>
          <p14:tracePt t="227103" x="4224338" y="3094038"/>
          <p14:tracePt t="227114" x="4265613" y="3109913"/>
          <p14:tracePt t="227119" x="4283075" y="3109913"/>
          <p14:tracePt t="227130" x="4308475" y="3109913"/>
          <p14:tracePt t="227134" x="4325938" y="3119438"/>
          <p14:tracePt t="227146" x="4333875" y="3119438"/>
          <p14:tracePt t="227151" x="4341813" y="3119438"/>
          <p14:tracePt t="227162" x="4351338" y="3119438"/>
          <p14:tracePt t="227179" x="4359275" y="3119438"/>
          <p14:tracePt t="227211" x="4368800" y="3119438"/>
          <p14:tracePt t="227214" x="4376738" y="3119438"/>
          <p14:tracePt t="227227" x="4384675" y="3119438"/>
          <p14:tracePt t="227243" x="4402138" y="3109913"/>
          <p14:tracePt t="227246" x="4410075" y="3109913"/>
          <p14:tracePt t="227259" x="4427538" y="3094038"/>
          <p14:tracePt t="227262" x="4435475" y="3084513"/>
          <p14:tracePt t="227275" x="4445000" y="3084513"/>
          <p14:tracePt t="227278" x="4470400" y="3067050"/>
          <p14:tracePt t="227291" x="4470400" y="3059113"/>
          <p14:tracePt t="227294" x="4478338" y="3051175"/>
          <p14:tracePt t="227306" x="4486275" y="3041650"/>
          <p14:tracePt t="227310" x="4495800" y="3033713"/>
          <p14:tracePt t="227323" x="4503738" y="3025775"/>
          <p14:tracePt t="227338" x="4521200" y="3008313"/>
          <p14:tracePt t="227342" x="4538663" y="2974975"/>
          <p14:tracePt t="227355" x="4546600" y="2949575"/>
          <p14:tracePt t="227358" x="4546600" y="2940050"/>
          <p14:tracePt t="227371" x="4554538" y="2932113"/>
          <p14:tracePt t="227374" x="4554538" y="2922588"/>
          <p14:tracePt t="227387" x="4564063" y="2914650"/>
          <p14:tracePt t="227391" x="4564063" y="2906713"/>
          <p14:tracePt t="227403" x="4564063" y="2897188"/>
          <p14:tracePt t="227466" x="4564063" y="2889250"/>
          <p14:tracePt t="227482" x="4564063" y="2881313"/>
          <p14:tracePt t="227487" x="4564063" y="2871788"/>
          <p14:tracePt t="227498" x="4564063" y="2863850"/>
          <p14:tracePt t="227530" x="4554538" y="2855913"/>
          <p14:tracePt t="227546" x="4546600" y="2855913"/>
          <p14:tracePt t="227562" x="4529138" y="2855913"/>
          <p14:tracePt t="227566" x="4503738" y="2855913"/>
          <p14:tracePt t="227579" x="4470400" y="2855913"/>
          <p14:tracePt t="227583" x="4427538" y="2855913"/>
          <p14:tracePt t="227595" x="4368800" y="2855913"/>
          <p14:tracePt t="227598" x="4333875" y="2855913"/>
          <p14:tracePt t="227611" x="4283075" y="2863850"/>
          <p14:tracePt t="227614" x="4257675" y="2871788"/>
          <p14:tracePt t="227627" x="4232275" y="2871788"/>
          <p14:tracePt t="227630" x="4189413" y="2889250"/>
          <p14:tracePt t="227643" x="4171950" y="2889250"/>
          <p14:tracePt t="227646" x="4138613" y="2897188"/>
          <p14:tracePt t="227659" x="4130675" y="2897188"/>
          <p14:tracePt t="227662" x="4121150" y="2906713"/>
          <p14:tracePt t="227675" x="4113213" y="2906713"/>
          <p14:tracePt t="227914" x="4105275" y="2906713"/>
          <p14:tracePt t="227918" x="4105275" y="2897188"/>
          <p14:tracePt t="227930" x="4105275" y="2889250"/>
          <p14:tracePt t="227946" x="4121150" y="2871788"/>
          <p14:tracePt t="227950" x="4130675" y="2863850"/>
          <p14:tracePt t="227963" x="4138613" y="2846388"/>
          <p14:tracePt t="227966" x="4138613" y="2838450"/>
          <p14:tracePt t="227979" x="4146550" y="2830513"/>
          <p14:tracePt t="227982" x="4156075" y="2820988"/>
          <p14:tracePt t="227995" x="4164013" y="2795588"/>
          <p14:tracePt t="227998" x="4164013" y="2787650"/>
          <p14:tracePt t="228011" x="4171950" y="2778125"/>
          <p14:tracePt t="228027" x="4181475" y="2778125"/>
          <p14:tracePt t="228059" x="4181475" y="2770188"/>
          <p14:tracePt t="228075" x="4189413" y="2762250"/>
          <p14:tracePt t="228460" x="4197350" y="2762250"/>
          <p14:tracePt t="228477" x="4206875" y="2762250"/>
          <p14:tracePt t="228493" x="4214813" y="2762250"/>
          <p14:tracePt t="228509" x="4224338" y="2762250"/>
          <p14:tracePt t="228524" x="4232275" y="2770188"/>
          <p14:tracePt t="228556" x="4240213" y="2770188"/>
          <p14:tracePt t="229060" x="4240213" y="2778125"/>
          <p14:tracePt t="229077" x="4240213" y="2787650"/>
          <p14:tracePt t="229080" x="4240213" y="2795588"/>
          <p14:tracePt t="229093" x="4249738" y="2805113"/>
          <p14:tracePt t="229125" x="4249738" y="2813050"/>
          <p14:tracePt t="229141" x="4249738" y="2820988"/>
          <p14:tracePt t="229156" x="4257675" y="2830513"/>
          <p14:tracePt t="229173" x="4265613" y="2838450"/>
          <p14:tracePt t="229204" x="4275138" y="2846388"/>
          <p14:tracePt t="229208" x="4283075" y="2855913"/>
          <p14:tracePt t="229220" x="4308475" y="2881313"/>
          <p14:tracePt t="229224" x="4316413" y="2889250"/>
          <p14:tracePt t="229268" x="4316413" y="2897188"/>
          <p14:tracePt t="229284" x="4333875" y="2914650"/>
          <p14:tracePt t="229289" x="4341813" y="2922588"/>
          <p14:tracePt t="229316" x="4341813" y="2932113"/>
          <p14:tracePt t="229528" x="4341813" y="2922588"/>
          <p14:tracePt t="229541" x="4341813" y="2914650"/>
          <p14:tracePt t="229557" x="4341813" y="2906713"/>
          <p14:tracePt t="229573" x="4341813" y="2897188"/>
          <p14:tracePt t="229604" x="4341813" y="2889250"/>
          <p14:tracePt t="229620" x="4341813" y="2881313"/>
          <p14:tracePt t="229637" x="4341813" y="2871788"/>
          <p14:tracePt t="229652" x="4341813" y="2863850"/>
          <p14:tracePt t="229668" x="4333875" y="2846388"/>
          <p14:tracePt t="229673" x="4333875" y="2838450"/>
          <p14:tracePt t="229732" x="4333875" y="2830513"/>
          <p14:tracePt t="229796" x="4333875" y="2820988"/>
          <p14:tracePt t="230952" x="4333875" y="2813050"/>
          <p14:tracePt t="230984" x="4325938" y="2813050"/>
          <p14:tracePt t="231000" x="4316413" y="2813050"/>
          <p14:tracePt t="231048" x="4308475" y="2813050"/>
          <p14:tracePt t="231080" x="4300538" y="2813050"/>
          <p14:tracePt t="231400" x="4308475" y="2838450"/>
          <p14:tracePt t="231404" x="4316413" y="2846388"/>
          <p14:tracePt t="231417" x="4359275" y="2889250"/>
          <p14:tracePt t="231420" x="4394200" y="2914650"/>
          <p14:tracePt t="231433" x="4402138" y="2914650"/>
          <p14:tracePt t="231436" x="4410075" y="2922588"/>
          <p14:tracePt t="231449" x="4427538" y="2922588"/>
          <p14:tracePt t="231452" x="4470400" y="2922588"/>
          <p14:tracePt t="231465" x="4503738" y="2922588"/>
          <p14:tracePt t="231468" x="4579938" y="2940050"/>
          <p14:tracePt t="231481" x="4683125" y="2940050"/>
          <p14:tracePt t="231484" x="4784725" y="2940050"/>
          <p14:tracePt t="231497" x="4886325" y="2940050"/>
          <p14:tracePt t="231500" x="4962525" y="2940050"/>
          <p14:tracePt t="231513" x="5005388" y="2940050"/>
          <p14:tracePt t="231517" x="5013325" y="2940050"/>
          <p14:tracePt t="231529" x="5022850" y="2940050"/>
          <p14:tracePt t="231533" x="5038725" y="2932113"/>
          <p14:tracePt t="231544" x="5048250" y="2932113"/>
          <p14:tracePt t="231548" x="5081588" y="2932113"/>
          <p14:tracePt t="231561" x="5124450" y="2932113"/>
          <p14:tracePt t="231564" x="5157788" y="2932113"/>
          <p14:tracePt t="231576" x="5192713" y="2932113"/>
          <p14:tracePt t="231580" x="5208588" y="2932113"/>
          <p14:tracePt t="231593" x="5235575" y="2932113"/>
          <p14:tracePt t="231596" x="5260975" y="2932113"/>
          <p14:tracePt t="231609" x="5276850" y="2932113"/>
          <p14:tracePt t="231612" x="5311775" y="2932113"/>
          <p14:tracePt t="231625" x="5337175" y="2932113"/>
          <p14:tracePt t="231628" x="5370513" y="2932113"/>
          <p14:tracePt t="231641" x="5405438" y="2932113"/>
          <p14:tracePt t="231644" x="5446713" y="2932113"/>
          <p14:tracePt t="231656" x="5507038" y="2932113"/>
          <p14:tracePt t="231660" x="5540375" y="2932113"/>
          <p14:tracePt t="231673" x="5583238" y="2932113"/>
          <p14:tracePt t="231676" x="5659438" y="2932113"/>
          <p14:tracePt t="231689" x="5761038" y="2932113"/>
          <p14:tracePt t="231692" x="5838825" y="2932113"/>
          <p14:tracePt t="231704" x="5922963" y="2932113"/>
          <p14:tracePt t="231709" x="5983288" y="2932113"/>
          <p14:tracePt t="231720" x="6042025" y="2932113"/>
          <p14:tracePt t="231725" x="6092825" y="2922588"/>
          <p14:tracePt t="231736" x="6102350" y="2914650"/>
          <p14:tracePt t="231753" x="6118225" y="2906713"/>
          <p14:tracePt t="231756" x="6127750" y="2906713"/>
          <p14:tracePt t="231768" x="6135688" y="2906713"/>
          <p14:tracePt t="231784" x="6143625" y="2906713"/>
          <p14:tracePt t="231788" x="6161088" y="2897188"/>
          <p14:tracePt t="231864" x="6169025" y="2889250"/>
          <p14:tracePt t="231881" x="6186488" y="2889250"/>
          <p14:tracePt t="231884" x="6194425" y="2889250"/>
          <p14:tracePt t="231897" x="6211888" y="2889250"/>
          <p14:tracePt t="231900" x="6221413" y="2889250"/>
          <p14:tracePt t="231913" x="6229350" y="2889250"/>
          <p14:tracePt t="231916" x="6237288" y="2889250"/>
          <p14:tracePt t="231992" x="6254750" y="2889250"/>
          <p14:tracePt t="231996" x="6262688" y="2889250"/>
          <p14:tracePt t="232009" x="6272213" y="2881313"/>
          <p14:tracePt t="232012" x="6280150" y="2871788"/>
          <p14:tracePt t="232025" x="6288088" y="2863850"/>
          <p14:tracePt t="232029" x="6297613" y="2855913"/>
          <p14:tracePt t="232041" x="6297613" y="2846388"/>
          <p14:tracePt t="232044" x="6305550" y="2830513"/>
          <p14:tracePt t="232056" x="6313488" y="2820988"/>
          <p14:tracePt t="232061" x="6323013" y="2805113"/>
          <p14:tracePt t="232073" x="6323013" y="2795588"/>
          <p14:tracePt t="232076" x="6323013" y="2787650"/>
          <p14:tracePt t="232088" x="6323013" y="2778125"/>
          <p14:tracePt t="232093" x="6330950" y="2770188"/>
          <p14:tracePt t="232104" x="6330950" y="2762250"/>
          <p14:tracePt t="232109" x="6338888" y="2752725"/>
          <p14:tracePt t="232418" x="6338888" y="2744788"/>
          <p14:tracePt t="232434" x="6348413" y="2736850"/>
          <p14:tracePt t="232451" x="6348413" y="2727325"/>
          <p14:tracePt t="232466" x="6348413" y="2719388"/>
          <p14:tracePt t="232483" x="6356350" y="2711450"/>
          <p14:tracePt t="232562" x="6356350" y="2701925"/>
          <p14:tracePt t="232578" x="6338888" y="2701925"/>
          <p14:tracePt t="232582" x="6305550" y="2719388"/>
          <p14:tracePt t="232594" x="6272213" y="2736850"/>
          <p14:tracePt t="232598" x="6211888" y="2770188"/>
          <p14:tracePt t="232610" x="6161088" y="2795588"/>
          <p14:tracePt t="232615" x="6092825" y="2820988"/>
          <p14:tracePt t="232627" x="6008688" y="2863850"/>
          <p14:tracePt t="232630" x="5897563" y="2914650"/>
          <p14:tracePt t="232642" x="5753100" y="2957513"/>
          <p14:tracePt t="232646" x="5591175" y="3008313"/>
          <p14:tracePt t="232659" x="5430838" y="3059113"/>
          <p14:tracePt t="232662" x="5268913" y="3094038"/>
          <p14:tracePt t="232674" x="5124450" y="3135313"/>
          <p14:tracePt t="232679" x="5022850" y="3152775"/>
          <p14:tracePt t="232691" x="4919663" y="3178175"/>
          <p14:tracePt t="232695" x="4852988" y="3195638"/>
          <p14:tracePt t="232707" x="4792663" y="3203575"/>
          <p14:tracePt t="232710" x="4724400" y="3238500"/>
          <p14:tracePt t="232722" x="4657725" y="3246438"/>
          <p14:tracePt t="232726" x="4597400" y="3263900"/>
          <p14:tracePt t="232738" x="4529138" y="3263900"/>
          <p14:tracePt t="232742" x="4470400" y="3263900"/>
          <p14:tracePt t="232754" x="4394200" y="3263900"/>
          <p14:tracePt t="232758" x="4333875" y="3263900"/>
          <p14:tracePt t="232770" x="4283075" y="3263900"/>
          <p14:tracePt t="232774" x="4240213" y="3263900"/>
          <p14:tracePt t="232786" x="4197350" y="3263900"/>
          <p14:tracePt t="232791" x="4156075" y="3263900"/>
          <p14:tracePt t="232802" x="4105275" y="3263900"/>
          <p14:tracePt t="232807" x="4062413" y="3263900"/>
          <p14:tracePt t="232818" x="4019550" y="3263900"/>
          <p14:tracePt t="232822" x="3943350" y="3263900"/>
          <p14:tracePt t="232835" x="3867150" y="3263900"/>
          <p14:tracePt t="232838" x="3763963" y="3263900"/>
          <p14:tracePt t="232851" x="3646488" y="3263900"/>
          <p14:tracePt t="232854" x="3527425" y="3263900"/>
          <p14:tracePt t="232867" x="3382963" y="3254375"/>
          <p14:tracePt t="232870" x="3221038" y="3238500"/>
          <p14:tracePt t="232891" x="2830513" y="3221038"/>
          <p14:tracePt t="232899" x="2608263" y="3203575"/>
          <p14:tracePt t="232903" x="2413000" y="3186113"/>
          <p14:tracePt t="232915" x="2235200" y="3170238"/>
          <p14:tracePt t="232918" x="2090738" y="3144838"/>
          <p14:tracePt t="232931" x="2005013" y="3127375"/>
          <p14:tracePt t="232934" x="1989138" y="3127375"/>
          <p14:tracePt t="232994" x="1979613" y="3101975"/>
          <p14:tracePt t="233011" x="1979613" y="3067050"/>
          <p14:tracePt t="233015" x="2014538" y="3033713"/>
          <p14:tracePt t="233026" x="2065338" y="2982913"/>
          <p14:tracePt t="233030" x="2141538" y="2922588"/>
          <p14:tracePt t="233043" x="2174875" y="2897188"/>
          <p14:tracePt t="233047" x="2252663" y="2863850"/>
          <p14:tracePt t="233059" x="2362200" y="2813050"/>
          <p14:tracePt t="233062" x="2506663" y="2770188"/>
          <p14:tracePt t="233075" x="2643188" y="2736850"/>
          <p14:tracePt t="233078" x="2770188" y="2701925"/>
          <p14:tracePt t="233091" x="2871788" y="2676525"/>
          <p14:tracePt t="233095" x="2889250" y="2668588"/>
          <p14:tracePt t="233108" x="2922588" y="2643188"/>
          <p14:tracePt t="233111" x="2957513" y="2633663"/>
          <p14:tracePt t="233122" x="2965450" y="2625725"/>
          <p14:tracePt t="233127" x="2974975" y="2617788"/>
          <p14:tracePt t="233154" x="2982913" y="2608263"/>
          <p14:tracePt t="233170" x="2990850" y="2600325"/>
          <p14:tracePt t="233174" x="3000375" y="2592388"/>
          <p14:tracePt t="233186" x="3008313" y="2582863"/>
          <p14:tracePt t="233191" x="3041650" y="2582863"/>
          <p14:tracePt t="233202" x="3084513" y="2566988"/>
          <p14:tracePt t="233206" x="3101975" y="2557463"/>
          <p14:tracePt t="233218" x="3135313" y="2557463"/>
          <p14:tracePt t="233222" x="3152775" y="2557463"/>
          <p14:tracePt t="233235" x="3186113" y="2557463"/>
          <p14:tracePt t="233238" x="3221038" y="2557463"/>
          <p14:tracePt t="233251" x="3279775" y="2557463"/>
          <p14:tracePt t="233254" x="3305175" y="2557463"/>
          <p14:tracePt t="233267" x="3355975" y="2557463"/>
          <p14:tracePt t="233270" x="3433763" y="2557463"/>
          <p14:tracePt t="233283" x="3509963" y="2566988"/>
          <p14:tracePt t="233286" x="3578225" y="2574925"/>
          <p14:tracePt t="233299" x="3646488" y="2592388"/>
          <p14:tracePt t="233302" x="3687763" y="2600325"/>
          <p14:tracePt t="233314" x="3730625" y="2617788"/>
          <p14:tracePt t="233318" x="3756025" y="2625725"/>
          <p14:tracePt t="233330" x="3763963" y="2625725"/>
          <p14:tracePt t="233334" x="3781425" y="2625725"/>
          <p14:tracePt t="233347" x="3790950" y="2625725"/>
          <p14:tracePt t="233350" x="3806825" y="2625725"/>
          <p14:tracePt t="233363" x="3816350" y="2625725"/>
          <p14:tracePt t="233366" x="3841750" y="2625725"/>
          <p14:tracePt t="233378" x="3849688" y="2625725"/>
          <p14:tracePt t="233382" x="3867150" y="2625725"/>
          <p14:tracePt t="233395" x="3892550" y="2625725"/>
          <p14:tracePt t="233398" x="3900488" y="2625725"/>
          <p14:tracePt t="233411" x="3908425" y="2625725"/>
          <p14:tracePt t="233414" x="3925888" y="2625725"/>
          <p14:tracePt t="233427" x="3935413" y="2625725"/>
          <p14:tracePt t="233491" x="3943350" y="2625725"/>
          <p14:tracePt t="233494" x="3960813" y="2625725"/>
          <p14:tracePt t="233506" x="4002088" y="2633663"/>
          <p14:tracePt t="233511" x="4037013" y="2643188"/>
          <p14:tracePt t="233522" x="4070350" y="2660650"/>
          <p14:tracePt t="233527" x="4079875" y="2660650"/>
          <p14:tracePt t="233570" x="4087813" y="2668588"/>
          <p14:tracePt t="233586" x="4105275" y="2676525"/>
          <p14:tracePt t="233590" x="4113213" y="2676525"/>
          <p14:tracePt t="233602" x="4146550" y="2686050"/>
          <p14:tracePt t="233606" x="4189413" y="2693988"/>
          <p14:tracePt t="233619" x="4206875" y="2711450"/>
          <p14:tracePt t="233622" x="4232275" y="2711450"/>
          <p14:tracePt t="233828" x="4240213" y="2711450"/>
          <p14:tracePt t="233832" x="4249738" y="2676525"/>
          <p14:tracePt t="233845" x="4257675" y="2660650"/>
          <p14:tracePt t="233848" x="4257675" y="2625725"/>
          <p14:tracePt t="233861" x="4283075" y="2592388"/>
          <p14:tracePt t="233864" x="4291013" y="2549525"/>
          <p14:tracePt t="233893" x="4325938" y="2438400"/>
          <p14:tracePt t="233897" x="4341813" y="2405063"/>
          <p14:tracePt t="233909" x="4341813" y="2371725"/>
          <p14:tracePt t="233912" x="4359275" y="2336800"/>
          <p14:tracePt t="233925" x="4359275" y="2303463"/>
          <p14:tracePt t="233928" x="4368800" y="2278063"/>
          <p14:tracePt t="233940" x="4376738" y="2243138"/>
          <p14:tracePt t="233945" x="4376738" y="2217738"/>
          <p14:tracePt t="233956" x="4376738" y="2192338"/>
          <p14:tracePt t="233961" x="4376738" y="2166938"/>
          <p14:tracePt t="233972" x="4376738" y="2159000"/>
          <p14:tracePt t="233977" x="4376738" y="2133600"/>
          <p14:tracePt t="233988" x="4376738" y="2124075"/>
          <p14:tracePt t="233993" x="4376738" y="2108200"/>
          <p14:tracePt t="234004" x="4376738" y="2098675"/>
          <p14:tracePt t="234020" x="4376738" y="2090738"/>
          <p14:tracePt t="234036" x="4376738" y="2082800"/>
          <p14:tracePt t="234040" x="4376738" y="2055813"/>
          <p14:tracePt t="234053" x="4376738" y="2022475"/>
          <p14:tracePt t="234057" x="4376738" y="1989138"/>
          <p14:tracePt t="234068" x="4394200" y="1954213"/>
          <p14:tracePt t="234072" x="4394200" y="1938338"/>
          <p14:tracePt t="234084" x="4394200" y="1920875"/>
          <p14:tracePt t="234088" x="4402138" y="1885950"/>
          <p14:tracePt t="234100" x="4402138" y="1870075"/>
          <p14:tracePt t="234105" x="4402138" y="1860550"/>
          <p14:tracePt t="234117" x="4402138" y="1844675"/>
          <p14:tracePt t="234120" x="4402138" y="1819275"/>
          <p14:tracePt t="234133" x="4402138" y="1793875"/>
          <p14:tracePt t="234136" x="4402138" y="1766888"/>
          <p14:tracePt t="234149" x="4402138" y="1751013"/>
          <p14:tracePt t="234153" x="4402138" y="1716088"/>
          <p14:tracePt t="234164" x="4384675" y="1690688"/>
          <p14:tracePt t="234168" x="4368800" y="1665288"/>
          <p14:tracePt t="234181" x="4351338" y="1631950"/>
          <p14:tracePt t="234184" x="4341813" y="1614488"/>
          <p14:tracePt t="234196" x="4341813" y="1597025"/>
          <p14:tracePt t="234200" x="4333875" y="1571625"/>
          <p14:tracePt t="234212" x="4333875" y="1563688"/>
          <p14:tracePt t="234216" x="4325938" y="1546225"/>
          <p14:tracePt t="234228" x="4325938" y="1538288"/>
          <p14:tracePt t="234233" x="4316413" y="1520825"/>
          <p14:tracePt t="234245" x="4316413" y="1504950"/>
          <p14:tracePt t="234249" x="4316413" y="1495425"/>
          <p14:tracePt t="234261" x="4308475" y="1487488"/>
          <p14:tracePt t="234264" x="4291013" y="1462088"/>
          <p14:tracePt t="234277" x="4283075" y="1452563"/>
          <p14:tracePt t="234280" x="4275138" y="1444625"/>
          <p14:tracePt t="234292" x="4240213" y="1427163"/>
          <p14:tracePt t="234296" x="4232275" y="1419225"/>
          <p14:tracePt t="234309" x="4214813" y="1401763"/>
          <p14:tracePt t="234313" x="4206875" y="1393825"/>
          <p14:tracePt t="234324" x="4189413" y="1360488"/>
          <p14:tracePt t="234329" x="4181475" y="1350963"/>
          <p14:tracePt t="234340" x="4171950" y="1343025"/>
          <p14:tracePt t="234356" x="4146550" y="1333500"/>
          <p14:tracePt t="234361" x="4138613" y="1325563"/>
          <p14:tracePt t="234372" x="4130675" y="1325563"/>
          <p14:tracePt t="234377" x="4113213" y="1317625"/>
          <p14:tracePt t="234388" x="4079875" y="1308100"/>
          <p14:tracePt t="234392" x="4070350" y="1300163"/>
          <p14:tracePt t="234404" x="4062413" y="1300163"/>
          <p14:tracePt t="234468" x="4052888" y="1300163"/>
          <p14:tracePt t="234472" x="4037013" y="1300163"/>
          <p14:tracePt t="234484" x="4027488" y="1300163"/>
          <p14:tracePt t="234488" x="4002088" y="1308100"/>
          <p14:tracePt t="234501" x="3994150" y="1317625"/>
          <p14:tracePt t="234504" x="3986213" y="1333500"/>
          <p14:tracePt t="234517" x="3976688" y="1360488"/>
          <p14:tracePt t="234520" x="3976688" y="1368425"/>
          <p14:tracePt t="234533" x="3976688" y="1385888"/>
          <p14:tracePt t="234536" x="3976688" y="1401763"/>
          <p14:tracePt t="234549" x="3951288" y="1427163"/>
          <p14:tracePt t="234552" x="3925888" y="1470025"/>
          <p14:tracePt t="234564" x="3892550" y="1504950"/>
          <p14:tracePt t="234568" x="3875088" y="1530350"/>
          <p14:tracePt t="234580" x="3849688" y="1546225"/>
          <p14:tracePt t="234584" x="3832225" y="1571625"/>
          <p14:tracePt t="234596" x="3824288" y="1581150"/>
          <p14:tracePt t="234600" x="3816350" y="1589088"/>
          <p14:tracePt t="234612" x="3806825" y="1597025"/>
          <p14:tracePt t="234708" x="3798888" y="1606550"/>
          <p14:tracePt t="234740" x="3806825" y="1606550"/>
          <p14:tracePt t="234744" x="3816350" y="1606550"/>
          <p14:tracePt t="234756" x="3824288" y="1606550"/>
          <p14:tracePt t="234772" x="3832225" y="1606550"/>
          <p14:tracePt t="234788" x="3841750" y="1606550"/>
          <p14:tracePt t="234852" x="3849688" y="1606550"/>
          <p14:tracePt t="234869" x="3857625" y="1606550"/>
          <p14:tracePt t="234885" x="3867150" y="1606550"/>
          <p14:tracePt t="234901" x="3875088" y="1606550"/>
          <p14:tracePt t="234917" x="3892550" y="1614488"/>
          <p14:tracePt t="234920" x="3900488" y="1614488"/>
          <p14:tracePt t="234933" x="3908425" y="1622425"/>
          <p14:tracePt t="234936" x="3917950" y="1631950"/>
          <p14:tracePt t="234949" x="3925888" y="1631950"/>
          <p14:tracePt t="234952" x="3935413" y="1631950"/>
          <p14:tracePt t="235318" x="3943350" y="1631950"/>
          <p14:tracePt t="235335" x="3943350" y="1622425"/>
          <p14:tracePt t="235350" x="3943350" y="1614488"/>
          <p14:tracePt t="235367" x="3943350" y="1606550"/>
          <p14:tracePt t="235383" x="3943350" y="1597025"/>
          <p14:tracePt t="235398" x="3943350" y="1581150"/>
          <p14:tracePt t="235402" x="3943350" y="1571625"/>
          <p14:tracePt t="235415" x="3943350" y="1555750"/>
          <p14:tracePt t="235418" x="3943350" y="1546225"/>
          <p14:tracePt t="235431" x="3951288" y="1538288"/>
          <p14:tracePt t="235510" x="3960813" y="1530350"/>
          <p14:tracePt t="235654" x="3968750" y="1530350"/>
          <p14:tracePt t="235658" x="3968750" y="1538288"/>
          <p14:tracePt t="235671" x="3976688" y="1563688"/>
          <p14:tracePt t="235674" x="3976688" y="1571625"/>
          <p14:tracePt t="235687" x="3976688" y="1589088"/>
          <p14:tracePt t="235690" x="3976688" y="1597025"/>
          <p14:tracePt t="235703" x="3976688" y="1606550"/>
          <p14:tracePt t="235718" x="3976688" y="1614488"/>
          <p14:tracePt t="235735" x="3976688" y="1622425"/>
          <p14:tracePt t="236086" x="3986213" y="1631950"/>
          <p14:tracePt t="236183" x="4011613" y="1631950"/>
          <p14:tracePt t="236186" x="4044950" y="1631950"/>
          <p14:tracePt t="236199" x="4052888" y="1631950"/>
          <p14:tracePt t="236215" x="4070350" y="1631950"/>
          <p14:tracePt t="236219" x="4079875" y="1631950"/>
          <p14:tracePt t="236231" x="4087813" y="1631950"/>
          <p14:tracePt t="236247" x="4095750" y="1631950"/>
          <p14:tracePt t="236263" x="4105275" y="1622425"/>
          <p14:tracePt t="236590" x="4105275" y="1614488"/>
          <p14:tracePt t="236606" x="4087813" y="1614488"/>
          <p14:tracePt t="236610" x="4079875" y="1614488"/>
          <p14:tracePt t="236622" x="4062413" y="1614488"/>
          <p14:tracePt t="236626" x="4052888" y="1614488"/>
          <p14:tracePt t="236639" x="4044950" y="1614488"/>
          <p14:tracePt t="236642" x="4037013" y="1614488"/>
          <p14:tracePt t="236654" x="4027488" y="1614488"/>
          <p14:tracePt t="237136" x="4062413" y="1614488"/>
          <p14:tracePt t="237140" x="4070350" y="1614488"/>
          <p14:tracePt t="237153" x="4095750" y="1614488"/>
          <p14:tracePt t="237157" x="4105275" y="1614488"/>
          <p14:tracePt t="237169" x="4121150" y="1606550"/>
          <p14:tracePt t="237172" x="4146550" y="1597025"/>
          <p14:tracePt t="237184" x="4164013" y="1597025"/>
          <p14:tracePt t="237188" x="4171950" y="1589088"/>
          <p14:tracePt t="237248" x="4181475" y="1581150"/>
          <p14:tracePt t="237440" x="4189413" y="1581150"/>
          <p14:tracePt t="237444" x="4206875" y="1581150"/>
          <p14:tracePt t="237456" x="4224338" y="1581150"/>
          <p14:tracePt t="237460" x="4240213" y="1581150"/>
          <p14:tracePt t="237473" x="4265613" y="1581150"/>
          <p14:tracePt t="237476" x="4275138" y="1581150"/>
          <p14:tracePt t="237489" x="4283075" y="1581150"/>
          <p14:tracePt t="237568" x="4300538" y="1581150"/>
          <p14:tracePt t="237572" x="4308475" y="1581150"/>
          <p14:tracePt t="237584" x="4325938" y="1581150"/>
          <p14:tracePt t="237588" x="4341813" y="1581150"/>
          <p14:tracePt t="237600" x="4359275" y="1581150"/>
          <p14:tracePt t="237604" x="4368800" y="1581150"/>
          <p14:tracePt t="237616" x="4376738" y="1581150"/>
          <p14:tracePt t="237896" x="4376738" y="1555750"/>
          <p14:tracePt t="237900" x="4376738" y="1546225"/>
          <p14:tracePt t="237913" x="4351338" y="1520825"/>
          <p14:tracePt t="237916" x="4341813" y="1512888"/>
          <p14:tracePt t="247649" x="4333875" y="1520825"/>
          <p14:tracePt t="247653" x="4333875" y="1530350"/>
          <p14:tracePt t="247664" x="4308475" y="1571625"/>
          <p14:tracePt t="247668" x="4308475" y="1589088"/>
          <p14:tracePt t="247681" x="4275138" y="1657350"/>
          <p14:tracePt t="247684" x="4232275" y="1708150"/>
          <p14:tracePt t="247696" x="4197350" y="1758950"/>
          <p14:tracePt t="247700" x="4164013" y="1793875"/>
          <p14:tracePt t="247712" x="4121150" y="1827213"/>
          <p14:tracePt t="247716" x="4087813" y="1860550"/>
          <p14:tracePt t="247728" x="4052888" y="1895475"/>
          <p14:tracePt t="247732" x="4037013" y="1920875"/>
          <p14:tracePt t="247745" x="4011613" y="1938338"/>
          <p14:tracePt t="247748" x="3976688" y="1963738"/>
          <p14:tracePt t="247760" x="3968750" y="1971675"/>
          <p14:tracePt t="247764" x="3925888" y="2005013"/>
          <p14:tracePt t="247776" x="3908425" y="2022475"/>
          <p14:tracePt t="247780" x="3900488" y="2055813"/>
          <p14:tracePt t="247792" x="3883025" y="2073275"/>
          <p14:tracePt t="247796" x="3867150" y="2108200"/>
          <p14:tracePt t="247809" x="3824288" y="2174875"/>
          <p14:tracePt t="247812" x="3816350" y="2192338"/>
          <p14:tracePt t="247824" x="3798888" y="2227263"/>
          <p14:tracePt t="247828" x="3756025" y="2278063"/>
          <p14:tracePt t="247841" x="3730625" y="2328863"/>
          <p14:tracePt t="247844" x="3722688" y="2336800"/>
          <p14:tracePt t="247857" x="3705225" y="2387600"/>
          <p14:tracePt t="247860" x="3662363" y="2438400"/>
          <p14:tracePt t="247872" x="3654425" y="2463800"/>
          <p14:tracePt t="247877" x="3629025" y="2489200"/>
          <p14:tracePt t="247888" x="3611563" y="2516188"/>
          <p14:tracePt t="247893" x="3603625" y="2532063"/>
          <p14:tracePt t="247905" x="3586163" y="2557463"/>
          <p14:tracePt t="247909" x="3568700" y="2600325"/>
          <p14:tracePt t="247920" x="3552825" y="2625725"/>
          <p14:tracePt t="247924" x="3552825" y="2643188"/>
          <p14:tracePt t="247936" x="3552825" y="2660650"/>
          <p14:tracePt t="247941" x="3552825" y="2693988"/>
          <p14:tracePt t="247952" x="3552825" y="2727325"/>
          <p14:tracePt t="247957" x="3543300" y="2736850"/>
          <p14:tracePt t="247968" x="3543300" y="2752725"/>
          <p14:tracePt t="247972" x="3543300" y="2778125"/>
          <p14:tracePt t="247984" x="3535363" y="2805113"/>
          <p14:tracePt t="247988" x="3535363" y="2838450"/>
          <p14:tracePt t="248001" x="3527425" y="2881313"/>
          <p14:tracePt t="248004" x="3509963" y="2949575"/>
          <p14:tracePt t="248017" x="3484563" y="3008313"/>
          <p14:tracePt t="248020" x="3475038" y="3041650"/>
          <p14:tracePt t="248033" x="3467100" y="3094038"/>
          <p14:tracePt t="248036" x="3449638" y="3152775"/>
          <p14:tracePt t="248048" x="3441700" y="3238500"/>
          <p14:tracePt t="248052" x="3424238" y="3305175"/>
          <p14:tracePt t="248064" x="3408363" y="3365500"/>
          <p14:tracePt t="248068" x="3390900" y="3416300"/>
          <p14:tracePt t="248081" x="3373438" y="3484563"/>
          <p14:tracePt t="248084" x="3348038" y="3527425"/>
          <p14:tracePt t="248096" x="3340100" y="3560763"/>
          <p14:tracePt t="248100" x="3314700" y="3594100"/>
          <p14:tracePt t="248114" x="3297238" y="3629025"/>
          <p14:tracePt t="248118" x="3289300" y="3636963"/>
          <p14:tracePt t="248130" x="3279775" y="3654425"/>
          <p14:tracePt t="248134" x="3271838" y="3662363"/>
          <p14:tracePt t="248242" x="3271838" y="3654425"/>
          <p14:tracePt t="248246" x="3271838" y="3619500"/>
          <p14:tracePt t="248259" x="3271838" y="3594100"/>
          <p14:tracePt t="248262" x="3279775" y="3560763"/>
          <p14:tracePt t="248274" x="3289300" y="3509963"/>
          <p14:tracePt t="248278" x="3305175" y="3492500"/>
          <p14:tracePt t="248291" x="3314700" y="3459163"/>
          <p14:tracePt t="248294" x="3322638" y="3398838"/>
          <p14:tracePt t="248306" x="3348038" y="3365500"/>
          <p14:tracePt t="248311" x="3348038" y="3348038"/>
          <p14:tracePt t="248322" x="3373438" y="3297238"/>
          <p14:tracePt t="248326" x="3382963" y="3263900"/>
          <p14:tracePt t="248338" x="3390900" y="3246438"/>
          <p14:tracePt t="248343" x="3390900" y="3228975"/>
          <p14:tracePt t="248354" x="3408363" y="3195638"/>
          <p14:tracePt t="248359" x="3416300" y="3160713"/>
          <p14:tracePt t="248370" x="3416300" y="3152775"/>
          <p14:tracePt t="248375" x="3416300" y="3144838"/>
          <p14:tracePt t="248386" x="3416300" y="3135313"/>
          <p14:tracePt t="248391" x="3416300" y="3119438"/>
          <p14:tracePt t="248402" x="3416300" y="3109913"/>
          <p14:tracePt t="248451" x="3416300" y="3101975"/>
          <p14:tracePt t="248466" x="3416300" y="3094038"/>
          <p14:tracePt t="248470" x="3416300" y="3084513"/>
          <p14:tracePt t="248483" x="3416300" y="3076575"/>
          <p14:tracePt t="248486" x="3416300" y="3067050"/>
          <p14:tracePt t="248498" x="3416300" y="3059113"/>
          <p14:tracePt t="248502" x="3416300" y="3041650"/>
          <p14:tracePt t="248514" x="3416300" y="3033713"/>
          <p14:tracePt t="248518" x="3416300" y="3025775"/>
          <p14:tracePt t="248530" x="3416300" y="3016250"/>
          <p14:tracePt t="248534" x="3416300" y="3008313"/>
          <p14:tracePt t="248546" x="3416300" y="3000375"/>
          <p14:tracePt t="248578" x="3416300" y="2990850"/>
          <p14:tracePt t="248594" x="3416300" y="2982913"/>
          <p14:tracePt t="248610" x="3408363" y="2982913"/>
          <p14:tracePt t="248614" x="3398838" y="2982913"/>
          <p14:tracePt t="248626" x="3390900" y="2982913"/>
          <p14:tracePt t="248630" x="3382963" y="2982913"/>
          <p14:tracePt t="248643" x="3365500" y="2982913"/>
          <p14:tracePt t="248646" x="3355975" y="2982913"/>
          <p14:tracePt t="248658" x="3322638" y="2982913"/>
          <p14:tracePt t="248662" x="3297238" y="2982913"/>
          <p14:tracePt t="248675" x="3246438" y="2982913"/>
          <p14:tracePt t="248678" x="3203575" y="2982913"/>
          <p14:tracePt t="248691" x="3160713" y="2982913"/>
          <p14:tracePt t="248694" x="3119438" y="2982913"/>
          <p14:tracePt t="248706" x="3067050" y="2982913"/>
          <p14:tracePt t="248710" x="3059113" y="2982913"/>
          <p14:tracePt t="248722" x="3033713" y="2982913"/>
          <p14:tracePt t="248727" x="3000375" y="2982913"/>
          <p14:tracePt t="248738" x="2990850" y="2974975"/>
          <p14:tracePt t="248743" x="2965450" y="2965450"/>
          <p14:tracePt t="248770" x="2957513" y="2957513"/>
          <p14:tracePt t="248786" x="2949575" y="2940050"/>
          <p14:tracePt t="248790" x="2940050" y="2914650"/>
          <p14:tracePt t="248802" x="2940050" y="2906713"/>
          <p14:tracePt t="248819" x="2940050" y="2897188"/>
          <p14:tracePt t="248834" x="2940050" y="2889250"/>
          <p14:tracePt t="248838" x="2932113" y="2871788"/>
          <p14:tracePt t="248883" x="2922588" y="2871788"/>
          <p14:tracePt t="248898" x="2897188" y="2871788"/>
          <p14:tracePt t="248902" x="2889250" y="2871788"/>
          <p14:tracePt t="248914" x="2881313" y="2871788"/>
          <p14:tracePt t="248931" x="2871788" y="2871788"/>
          <p14:tracePt t="248934" x="2863850" y="2871788"/>
          <p14:tracePt t="248946" x="2855913" y="2871788"/>
          <p14:tracePt t="248950" x="2846388" y="2871788"/>
          <p14:tracePt t="248983" x="2838450" y="2871788"/>
          <p14:tracePt t="248994" x="2830513" y="2871788"/>
          <p14:tracePt t="249804" x="2830513" y="2889250"/>
          <p14:tracePt t="249809" x="2830513" y="2897188"/>
          <p14:tracePt t="249820" x="2830513" y="2906713"/>
          <p14:tracePt t="249932" x="2838450" y="2914650"/>
          <p14:tracePt t="249949" x="2838450" y="2922588"/>
          <p14:tracePt t="249965" x="2846388" y="2932113"/>
          <p14:tracePt t="249980" x="2855913" y="2940050"/>
          <p14:tracePt t="249984" x="2863850" y="2949575"/>
          <p14:tracePt t="250060" x="2871788" y="2949575"/>
          <p14:tracePt t="250092" x="2881313" y="2957513"/>
          <p14:tracePt t="250204" x="2889250" y="2957513"/>
          <p14:tracePt t="250208" x="2889250" y="2940050"/>
          <p14:tracePt t="250220" x="2906713" y="2922588"/>
          <p14:tracePt t="250224" x="2906713" y="2889250"/>
          <p14:tracePt t="250236" x="2906713" y="2881313"/>
          <p14:tracePt t="250253" x="2906713" y="2871788"/>
          <p14:tracePt t="250284" x="2906713" y="2863850"/>
          <p14:tracePt t="250288" x="2906713" y="2855913"/>
          <p14:tracePt t="250301" x="2906713" y="2846388"/>
          <p14:tracePt t="250304" x="2906713" y="2830513"/>
          <p14:tracePt t="250317" x="2906713" y="2820988"/>
          <p14:tracePt t="250333" x="2906713" y="2813050"/>
          <p14:tracePt t="250476" x="2932113" y="2820988"/>
          <p14:tracePt t="250480" x="2940050" y="2830513"/>
          <p14:tracePt t="250492" x="2974975" y="2838450"/>
          <p14:tracePt t="250496" x="2990850" y="2846388"/>
          <p14:tracePt t="250508" x="3008313" y="2846388"/>
          <p14:tracePt t="250513" x="3041650" y="2863850"/>
          <p14:tracePt t="250524" x="3076575" y="2871788"/>
          <p14:tracePt t="250528" x="3109913" y="2881313"/>
          <p14:tracePt t="250540" x="3144838" y="2897188"/>
          <p14:tracePt t="250545" x="3152775" y="2906713"/>
          <p14:tracePt t="250556" x="3170238" y="2914650"/>
          <p14:tracePt t="250560" x="3178175" y="2914650"/>
          <p14:tracePt t="250604" x="3186113" y="2922588"/>
          <p14:tracePt t="250608" x="3186113" y="2932113"/>
          <p14:tracePt t="250621" x="3195638" y="2940050"/>
          <p14:tracePt t="250637" x="3203575" y="2949575"/>
          <p14:tracePt t="250640" x="3221038" y="2965450"/>
          <p14:tracePt t="250652" x="3228975" y="2974975"/>
          <p14:tracePt t="250669" x="3238500" y="2982913"/>
          <p14:tracePt t="250684" x="3254375" y="2982913"/>
          <p14:tracePt t="250688" x="3271838" y="2990850"/>
          <p14:tracePt t="250700" x="3279775" y="2990850"/>
          <p14:tracePt t="250704" x="3314700" y="2990850"/>
          <p14:tracePt t="250716" x="3348038" y="2990850"/>
          <p14:tracePt t="250720" x="3373438" y="2990850"/>
          <p14:tracePt t="250732" x="3424238" y="2990850"/>
          <p14:tracePt t="250736" x="3475038" y="2990850"/>
          <p14:tracePt t="250748" x="3509963" y="2990850"/>
          <p14:tracePt t="250752" x="3543300" y="2990850"/>
          <p14:tracePt t="250764" x="3586163" y="2990850"/>
          <p14:tracePt t="250768" x="3629025" y="2990850"/>
          <p14:tracePt t="250780" x="3654425" y="2990850"/>
          <p14:tracePt t="250784" x="3697288" y="2990850"/>
          <p14:tracePt t="250796" x="3705225" y="2990850"/>
          <p14:tracePt t="250800" x="3730625" y="2990850"/>
          <p14:tracePt t="250813" x="3763963" y="2990850"/>
          <p14:tracePt t="250816" x="3806825" y="2990850"/>
          <p14:tracePt t="250829" x="3849688" y="2990850"/>
          <p14:tracePt t="250832" x="3900488" y="2990850"/>
          <p14:tracePt t="250844" x="3960813" y="2990850"/>
          <p14:tracePt t="250848" x="3994150" y="2990850"/>
          <p14:tracePt t="250863" x="4019550" y="2990850"/>
          <p14:tracePt t="250866" x="4070350" y="2974975"/>
          <p14:tracePt t="250878" x="4087813" y="2974975"/>
          <p14:tracePt t="250894" x="4130675" y="2965450"/>
          <p14:tracePt t="250898" x="4146550" y="2957513"/>
          <p14:tracePt t="250911" x="4164013" y="2949575"/>
          <p14:tracePt t="250914" x="4189413" y="2940050"/>
          <p14:tracePt t="250927" x="4214813" y="2932113"/>
          <p14:tracePt t="250930" x="4249738" y="2914650"/>
          <p14:tracePt t="250942" x="4316413" y="2881313"/>
          <p14:tracePt t="250946" x="4351338" y="2871788"/>
          <p14:tracePt t="250958" x="4384675" y="2855913"/>
          <p14:tracePt t="250963" x="4427538" y="2846388"/>
          <p14:tracePt t="250974" x="4470400" y="2838450"/>
          <p14:tracePt t="250979" x="4521200" y="2820988"/>
          <p14:tracePt t="250990" x="4554538" y="2813050"/>
          <p14:tracePt t="250994" x="4597400" y="2805113"/>
          <p14:tracePt t="251006" x="4648200" y="2778125"/>
          <p14:tracePt t="251011" x="4683125" y="2762250"/>
          <p14:tracePt t="251023" x="4724400" y="2752725"/>
          <p14:tracePt t="251027" x="4767263" y="2744788"/>
          <p14:tracePt t="251038" x="4818063" y="2727325"/>
          <p14:tracePt t="251042" x="4878388" y="2719388"/>
          <p14:tracePt t="251055" x="4946650" y="2701925"/>
          <p14:tracePt t="251058" x="4987925" y="2693988"/>
          <p14:tracePt t="251070" x="5056188" y="2676525"/>
          <p14:tracePt t="251074" x="5116513" y="2668588"/>
          <p14:tracePt t="251087" x="5183188" y="2651125"/>
          <p14:tracePt t="251090" x="5226050" y="2651125"/>
          <p14:tracePt t="251103" x="5294313" y="2643188"/>
          <p14:tracePt t="251106" x="5353050" y="2643188"/>
          <p14:tracePt t="251118" x="5395913" y="2633663"/>
          <p14:tracePt t="251122" x="5430838" y="2617788"/>
          <p14:tracePt t="251135" x="5472113" y="2608263"/>
          <p14:tracePt t="251138" x="5507038" y="2608263"/>
          <p14:tracePt t="251151" x="5540375" y="2608263"/>
          <p14:tracePt t="251154" x="5575300" y="2608263"/>
          <p14:tracePt t="251167" x="5591175" y="2608263"/>
          <p14:tracePt t="251170" x="5600700" y="2608263"/>
          <p14:tracePt t="251262" x="5575300" y="2633663"/>
          <p14:tracePt t="251266" x="5565775" y="2643188"/>
          <p14:tracePt t="251279" x="5540375" y="2660650"/>
          <p14:tracePt t="251282" x="5472113" y="2693988"/>
          <p14:tracePt t="251294" x="5430838" y="2711450"/>
          <p14:tracePt t="251298" x="5345113" y="2719388"/>
          <p14:tracePt t="251311" x="5243513" y="2736850"/>
          <p14:tracePt t="251314" x="5141913" y="2752725"/>
          <p14:tracePt t="251326" x="5056188" y="2762250"/>
          <p14:tracePt t="251330" x="4972050" y="2778125"/>
          <p14:tracePt t="251342" x="4911725" y="2795588"/>
          <p14:tracePt t="251346" x="4868863" y="2795588"/>
          <p14:tracePt t="251358" x="4818063" y="2795588"/>
          <p14:tracePt t="251363" x="4775200" y="2805113"/>
          <p14:tracePt t="251374" x="4733925" y="2805113"/>
          <p14:tracePt t="251379" x="4673600" y="2805113"/>
          <p14:tracePt t="251390" x="4589463" y="2805113"/>
          <p14:tracePt t="251394" x="4513263" y="2805113"/>
          <p14:tracePt t="251406" x="4410075" y="2805113"/>
          <p14:tracePt t="251411" x="4291013" y="2805113"/>
          <p14:tracePt t="251422" x="4171950" y="2805113"/>
          <p14:tracePt t="251426" x="4052888" y="2805113"/>
          <p14:tracePt t="251438" x="3935413" y="2820988"/>
          <p14:tracePt t="251442" x="3806825" y="2820988"/>
          <p14:tracePt t="251454" x="3705225" y="2830513"/>
          <p14:tracePt t="251458" x="3603625" y="2846388"/>
          <p14:tracePt t="251471" x="3502025" y="2863850"/>
          <p14:tracePt t="251474" x="3398838" y="2881313"/>
          <p14:tracePt t="251486" x="3314700" y="2889250"/>
          <p14:tracePt t="251490" x="3238500" y="2906713"/>
          <p14:tracePt t="251502" x="3170238" y="2914650"/>
          <p14:tracePt t="251506" x="3094038" y="2914650"/>
          <p14:tracePt t="251518" x="3025775" y="2932113"/>
          <p14:tracePt t="251522" x="2982913" y="2932113"/>
          <p14:tracePt t="251534" x="2974975" y="2932113"/>
          <p14:tracePt t="251538" x="2940050" y="2940050"/>
          <p14:tracePt t="251583" x="2932113" y="2949575"/>
          <p14:tracePt t="251662" x="2922588" y="2949575"/>
          <p14:tracePt t="251666" x="2914650" y="2949575"/>
          <p14:tracePt t="251678" x="2906713" y="2957513"/>
          <p14:tracePt t="251682" x="2889250" y="2957513"/>
          <p14:tracePt t="251694" x="2871788" y="2965450"/>
          <p14:tracePt t="251698" x="2863850" y="2974975"/>
          <p14:tracePt t="251711" x="2855913" y="2982913"/>
          <p14:tracePt t="251726" x="2846388" y="2982913"/>
          <p14:tracePt t="251730" x="2838450" y="2990850"/>
          <p14:tracePt t="251742" x="2805113" y="3000375"/>
          <p14:tracePt t="251746" x="2795588" y="3000375"/>
          <p14:tracePt t="251758" x="2770188" y="3000375"/>
          <p14:tracePt t="251763" x="2736850" y="3000375"/>
          <p14:tracePt t="251774" x="2711450" y="3016250"/>
          <p14:tracePt t="251778" x="2686050" y="3016250"/>
          <p14:tracePt t="251790" x="2651125" y="3025775"/>
          <p14:tracePt t="251795" x="2643188" y="3025775"/>
          <p14:tracePt t="251806" x="2608263" y="3025775"/>
          <p14:tracePt t="251810" x="2600325" y="3025775"/>
          <p14:tracePt t="251822" x="2592388" y="3025775"/>
          <p14:tracePt t="251838" x="2582863" y="3025775"/>
          <p14:tracePt t="251842" x="2566988" y="3025775"/>
          <p14:tracePt t="251854" x="2557463" y="3025775"/>
          <p14:tracePt t="251858" x="2549525" y="3025775"/>
          <p14:tracePt t="251870" x="2541588" y="3025775"/>
          <p14:tracePt t="251895" x="2524125" y="3025775"/>
          <p14:tracePt t="251966" x="2516188" y="3025775"/>
          <p14:tracePt t="251982" x="2506663" y="3025775"/>
          <p14:tracePt t="259000" x="2532063" y="3025775"/>
          <p14:tracePt t="259004" x="2541588" y="3025775"/>
          <p14:tracePt t="259016" x="2651125" y="3000375"/>
          <p14:tracePt t="259021" x="2795588" y="2982913"/>
          <p14:tracePt t="259032" x="3067050" y="2982913"/>
          <p14:tracePt t="259036" x="3348038" y="2982913"/>
          <p14:tracePt t="259048" x="3603625" y="2990850"/>
          <p14:tracePt t="259053" x="3806825" y="3008313"/>
          <p14:tracePt t="259064" x="3925888" y="3041650"/>
          <p14:tracePt t="259068" x="3935413" y="3051175"/>
          <p14:tracePt t="259144" x="4002088" y="3059113"/>
          <p14:tracePt t="259148" x="4062413" y="3059113"/>
          <p14:tracePt t="259160" x="4146550" y="3059113"/>
          <p14:tracePt t="259164" x="4224338" y="3059113"/>
          <p14:tracePt t="259176" x="4283075" y="3059113"/>
          <p14:tracePt t="259180" x="4351338" y="3059113"/>
          <p14:tracePt t="259224" x="4359275" y="3033713"/>
          <p14:tracePt t="259229" x="4359275" y="2990850"/>
          <p14:tracePt t="259240" x="4359275" y="2957513"/>
          <p14:tracePt t="259244" x="4359275" y="2940050"/>
          <p14:tracePt t="259256" x="4359275" y="2922588"/>
          <p14:tracePt t="259260" x="4359275" y="2906713"/>
          <p14:tracePt t="259272" x="4359275" y="2897188"/>
          <p14:tracePt t="259276" x="4359275" y="2889250"/>
          <p14:tracePt t="259288" x="4359275" y="2881313"/>
          <p14:tracePt t="259292" x="4359275" y="2871788"/>
          <p14:tracePt t="259305" x="4359275" y="2863850"/>
          <p14:tracePt t="259308" x="4351338" y="2838450"/>
          <p14:tracePt t="259320" x="4316413" y="2805113"/>
          <p14:tracePt t="259324" x="4265613" y="2778125"/>
          <p14:tracePt t="259337" x="4232275" y="2770188"/>
          <p14:tracePt t="259340" x="4138613" y="2744788"/>
          <p14:tracePt t="259353" x="4037013" y="2727325"/>
          <p14:tracePt t="259356" x="3917950" y="2701925"/>
          <p14:tracePt t="259368" x="3816350" y="2686050"/>
          <p14:tracePt t="259372" x="3730625" y="2668588"/>
          <p14:tracePt t="259384" x="3713163" y="2660650"/>
          <p14:tracePt t="259388" x="3687763" y="2651125"/>
          <p14:tracePt t="259400" x="3671888" y="2643188"/>
          <p14:tracePt t="259405" x="3662363" y="2643188"/>
          <p14:tracePt t="259416" x="3654425" y="2643188"/>
          <p14:tracePt t="259448" x="3646488" y="2643188"/>
          <p14:tracePt t="259453" x="3636963" y="2643188"/>
          <p14:tracePt t="259464" x="3619500" y="2643188"/>
          <p14:tracePt t="259468" x="3586163" y="2643188"/>
          <p14:tracePt t="259480" x="3527425" y="2643188"/>
          <p14:tracePt t="259484" x="3492500" y="2643188"/>
          <p14:tracePt t="259496" x="3433763" y="2643188"/>
          <p14:tracePt t="259500" x="3330575" y="2643188"/>
          <p14:tracePt t="259513" x="3238500" y="2643188"/>
          <p14:tracePt t="259516" x="3119438" y="2643188"/>
          <p14:tracePt t="259528" x="2974975" y="2643188"/>
          <p14:tracePt t="259532" x="2838450" y="2643188"/>
          <p14:tracePt t="259544" x="2711450" y="2676525"/>
          <p14:tracePt t="259548" x="2574925" y="2711450"/>
          <p14:tracePt t="259560" x="2430463" y="2744788"/>
          <p14:tracePt t="259564" x="2286000" y="2770188"/>
          <p14:tracePt t="259576" x="2159000" y="2820988"/>
          <p14:tracePt t="259580" x="2055813" y="2846388"/>
          <p14:tracePt t="259593" x="1989138" y="2871788"/>
          <p14:tracePt t="259596" x="1920875" y="2906713"/>
          <p14:tracePt t="259608" x="1852613" y="2949575"/>
          <p14:tracePt t="259612" x="1835150" y="2957513"/>
          <p14:tracePt t="259624" x="1766888" y="2982913"/>
          <p14:tracePt t="259628" x="1716088" y="3016250"/>
          <p14:tracePt t="259640" x="1700213" y="3051175"/>
          <p14:tracePt t="259644" x="1665288" y="3084513"/>
          <p14:tracePt t="259656" x="1649413" y="3109913"/>
          <p14:tracePt t="259660" x="1631950" y="3152775"/>
          <p14:tracePt t="259672" x="1614488" y="3186113"/>
          <p14:tracePt t="259676" x="1597025" y="3238500"/>
          <p14:tracePt t="259688" x="1597025" y="3254375"/>
          <p14:tracePt t="259692" x="1581150" y="3289300"/>
          <p14:tracePt t="259705" x="1581150" y="3297238"/>
          <p14:tracePt t="259708" x="1581150" y="3305175"/>
          <p14:tracePt t="259720" x="1581150" y="3314700"/>
          <p14:tracePt t="259752" x="1581150" y="3322638"/>
          <p14:tracePt t="259768" x="1581150" y="3330575"/>
          <p14:tracePt t="259784" x="1581150" y="3340100"/>
          <p14:tracePt t="259788" x="1571625" y="3348038"/>
          <p14:tracePt t="259800" x="1571625" y="3355975"/>
          <p14:tracePt t="259816" x="1571625" y="3373438"/>
          <p14:tracePt t="259821" x="1571625" y="3382963"/>
          <p14:tracePt t="259832" x="1571625" y="3390900"/>
          <p14:tracePt t="259848" x="1571625" y="3398838"/>
          <p14:tracePt t="259852" x="1581150" y="3408363"/>
          <p14:tracePt t="259864" x="1589088" y="3408363"/>
          <p14:tracePt t="259868" x="1622425" y="3408363"/>
          <p14:tracePt t="259887" x="1682750" y="3398838"/>
          <p14:tracePt t="259896" x="1716088" y="3390900"/>
          <p14:tracePt t="259900" x="1776413" y="3365500"/>
          <p14:tracePt t="259913" x="1809750" y="3355975"/>
          <p14:tracePt t="259916" x="1878013" y="3314700"/>
          <p14:tracePt t="259928" x="1911350" y="3305175"/>
          <p14:tracePt t="259932" x="1928813" y="3289300"/>
          <p14:tracePt t="259944" x="1979613" y="3246438"/>
          <p14:tracePt t="259948" x="2014538" y="3228975"/>
          <p14:tracePt t="259961" x="2047875" y="3195638"/>
          <p14:tracePt t="259964" x="2098675" y="3135313"/>
          <p14:tracePt t="259976" x="2149475" y="3101975"/>
          <p14:tracePt t="259980" x="2174875" y="3076575"/>
          <p14:tracePt t="259992" x="2209800" y="3059113"/>
          <p14:tracePt t="259996" x="2227263" y="3033713"/>
          <p14:tracePt t="260008" x="2252663" y="3025775"/>
          <p14:tracePt t="260012" x="2260600" y="3016250"/>
          <p14:tracePt t="260024" x="2268538" y="3008313"/>
          <p14:tracePt t="260040" x="2278063" y="3000375"/>
          <p14:tracePt t="260044" x="2286000" y="2990850"/>
          <p14:tracePt t="260056" x="2293938" y="2982913"/>
          <p14:tracePt t="260073" x="2311400" y="2974975"/>
          <p14:tracePt t="260076" x="2319338" y="2974975"/>
          <p14:tracePt t="260105" x="2328863" y="2974975"/>
          <p14:tracePt t="281084" x="2344738" y="2982913"/>
          <p14:tracePt t="281088" x="2354263" y="2990850"/>
          <p14:tracePt t="281100" x="2608263" y="3067050"/>
          <p14:tracePt t="281104" x="2863850" y="3170238"/>
          <p14:tracePt t="281116" x="3314700" y="3322638"/>
          <p14:tracePt t="281120" x="3619500" y="3475038"/>
          <p14:tracePt t="281132" x="3816350" y="3578225"/>
          <p14:tracePt t="281137" x="3943350" y="3679825"/>
          <p14:tracePt t="281148" x="4011613" y="3730625"/>
          <p14:tracePt t="281152" x="4019550" y="3738563"/>
          <p14:tracePt t="281164" x="4027488" y="3756025"/>
          <p14:tracePt t="281168" x="4052888" y="3781425"/>
          <p14:tracePt t="281180" x="4087813" y="3816350"/>
          <p14:tracePt t="281184" x="4095750" y="3824288"/>
          <p14:tracePt t="281196" x="4138613" y="3857625"/>
          <p14:tracePt t="281200" x="4156075" y="3875088"/>
          <p14:tracePt t="281212" x="4189413" y="3892550"/>
          <p14:tracePt t="281216" x="4224338" y="3925888"/>
          <p14:tracePt t="281229" x="4257675" y="3943350"/>
          <p14:tracePt t="281232" x="4291013" y="3951288"/>
          <p14:tracePt t="281244" x="4359275" y="3994150"/>
          <p14:tracePt t="281248" x="4384675" y="4019550"/>
          <p14:tracePt t="281261" x="4435475" y="4037013"/>
          <p14:tracePt t="281264" x="4503738" y="4070350"/>
          <p14:tracePt t="281277" x="4554538" y="4087813"/>
          <p14:tracePt t="281280" x="4614863" y="4105275"/>
          <p14:tracePt t="281292" x="4665663" y="4130675"/>
          <p14:tracePt t="281296" x="4699000" y="4138613"/>
          <p14:tracePt t="281308" x="4741863" y="4146550"/>
          <p14:tracePt t="281312" x="4810125" y="4164013"/>
          <p14:tracePt t="281324" x="4878388" y="4189413"/>
          <p14:tracePt t="281329" x="4962525" y="4232275"/>
          <p14:tracePt t="281340" x="5048250" y="4275138"/>
          <p14:tracePt t="281344" x="5157788" y="4325938"/>
          <p14:tracePt t="281358" x="5243513" y="4368800"/>
          <p14:tracePt t="281363" x="5327650" y="4394200"/>
          <p14:tracePt t="281374" x="5395913" y="4419600"/>
          <p14:tracePt t="281379" x="5405438" y="4419600"/>
          <p14:tracePt t="281422" x="5413375" y="4410075"/>
          <p14:tracePt t="281426" x="5413375" y="4402138"/>
          <p14:tracePt t="281438" x="5413375" y="4376738"/>
          <p14:tracePt t="281442" x="5370513" y="4325938"/>
          <p14:tracePt t="281454" x="5302250" y="4265613"/>
          <p14:tracePt t="281458" x="5251450" y="4232275"/>
          <p14:tracePt t="281470" x="5183188" y="4206875"/>
          <p14:tracePt t="281474" x="5141913" y="4189413"/>
          <p14:tracePt t="281502" x="5132388" y="4181475"/>
          <p14:tracePt t="281506" x="5106988" y="4171950"/>
          <p14:tracePt t="281518" x="5091113" y="4164013"/>
          <p14:tracePt t="281522" x="5056188" y="4156075"/>
          <p14:tracePt t="281534" x="5038725" y="4138613"/>
          <p14:tracePt t="281538" x="5005388" y="4105275"/>
          <p14:tracePt t="281550" x="4997450" y="4105275"/>
          <p14:tracePt t="281554" x="4979988" y="4095750"/>
          <p14:tracePt t="281566" x="4954588" y="4087813"/>
          <p14:tracePt t="281570" x="4946650" y="4087813"/>
          <p14:tracePt t="281582" x="4937125" y="4079875"/>
          <p14:tracePt t="281598" x="4919663" y="4062413"/>
          <p14:tracePt t="281602" x="4903788" y="4052888"/>
          <p14:tracePt t="281614" x="4852988" y="4011613"/>
          <p14:tracePt t="281618" x="4818063" y="3994150"/>
          <p14:tracePt t="281630" x="4784725" y="3960813"/>
          <p14:tracePt t="281634" x="4749800" y="3935413"/>
          <p14:tracePt t="281646" x="4699000" y="3883025"/>
          <p14:tracePt t="281650" x="4630738" y="3832225"/>
          <p14:tracePt t="281664" x="4597400" y="3806825"/>
          <p14:tracePt t="281666" x="4513263" y="3763963"/>
          <p14:tracePt t="281678" x="4410075" y="3722688"/>
          <p14:tracePt t="281682" x="4283075" y="3654425"/>
          <p14:tracePt t="281694" x="4171950" y="3611563"/>
          <p14:tracePt t="281699" x="4105275" y="3568700"/>
          <p14:tracePt t="281711" x="4037013" y="3543300"/>
          <p14:tracePt t="281714" x="3994150" y="3517900"/>
          <p14:tracePt t="281726" x="3943350" y="3492500"/>
          <p14:tracePt t="281730" x="3892550" y="3467100"/>
          <p14:tracePt t="281742" x="3824288" y="3424238"/>
          <p14:tracePt t="281747" x="3756025" y="3398838"/>
          <p14:tracePt t="281758" x="3687763" y="3373438"/>
          <p14:tracePt t="281763" x="3646488" y="3365500"/>
          <p14:tracePt t="281774" x="3594100" y="3340100"/>
          <p14:tracePt t="281778" x="3543300" y="3330575"/>
          <p14:tracePt t="281790" x="3484563" y="3314700"/>
          <p14:tracePt t="281794" x="3416300" y="3289300"/>
          <p14:tracePt t="281806" x="3330575" y="3254375"/>
          <p14:tracePt t="281811" x="3228975" y="3228975"/>
          <p14:tracePt t="281822" x="3119438" y="3195638"/>
          <p14:tracePt t="281826" x="3016250" y="3186113"/>
          <p14:tracePt t="281838" x="2897188" y="3152775"/>
          <p14:tracePt t="281842" x="2770188" y="3135313"/>
          <p14:tracePt t="281854" x="2651125" y="3109913"/>
          <p14:tracePt t="281858" x="2506663" y="3094038"/>
          <p14:tracePt t="281870" x="2371725" y="3059113"/>
          <p14:tracePt t="281874" x="2227263" y="3025775"/>
          <p14:tracePt t="281895" x="1903413" y="2932113"/>
          <p14:tracePt t="281903" x="1716088" y="2881313"/>
          <p14:tracePt t="281906" x="1555750" y="2830513"/>
          <p14:tracePt t="281918" x="1411288" y="2770188"/>
          <p14:tracePt t="281923" x="1266825" y="2719388"/>
          <p14:tracePt t="281934" x="1147763" y="2693988"/>
          <p14:tracePt t="281938" x="1054100" y="2643188"/>
          <p14:tracePt t="281950" x="1044575" y="2643188"/>
          <p14:tracePt t="281982" x="1036638" y="2633663"/>
          <p14:tracePt t="282014" x="1044575" y="2633663"/>
          <p14:tracePt t="282018" x="1079500" y="2668588"/>
          <p14:tracePt t="282030" x="1112838" y="2686050"/>
          <p14:tracePt t="282034" x="1147763" y="2727325"/>
          <p14:tracePt t="282046" x="1181100" y="2778125"/>
          <p14:tracePt t="282050" x="1241425" y="2863850"/>
          <p14:tracePt t="282063" x="1360488" y="2974975"/>
          <p14:tracePt t="282066" x="1530350" y="3109913"/>
          <p14:tracePt t="282078" x="1776413" y="3305175"/>
          <p14:tracePt t="282082" x="2098675" y="3509963"/>
          <p14:tracePt t="282095" x="2455863" y="3722688"/>
          <p14:tracePt t="282098" x="2813050" y="3935413"/>
          <p14:tracePt t="282111" x="3135313" y="4121150"/>
          <p14:tracePt t="282114" x="3355975" y="4232275"/>
          <p14:tracePt t="282126" x="3509963" y="4316413"/>
          <p14:tracePt t="282130" x="3611563" y="4376738"/>
          <p14:tracePt t="282142" x="3619500" y="4384675"/>
          <p14:tracePt t="282174" x="3629025" y="4384675"/>
          <p14:tracePt t="282206" x="3636963" y="4394200"/>
          <p14:tracePt t="282254" x="3646488" y="4394200"/>
          <p14:tracePt t="282258" x="3654425" y="4394200"/>
          <p14:tracePt t="282270" x="3662363" y="4394200"/>
          <p14:tracePt t="282274" x="3671888" y="4394200"/>
          <p14:tracePt t="282286" x="3697288" y="4376738"/>
          <p14:tracePt t="282290" x="3705225" y="4368800"/>
          <p14:tracePt t="282302" x="3705225" y="4351338"/>
          <p14:tracePt t="282306" x="3713163" y="4341813"/>
          <p14:tracePt t="282318" x="3730625" y="4316413"/>
          <p14:tracePt t="282322" x="3738563" y="4308475"/>
          <p14:tracePt t="282334" x="3756025" y="4291013"/>
          <p14:tracePt t="282338" x="3798888" y="4283075"/>
          <p14:tracePt t="282350" x="3824288" y="4257675"/>
          <p14:tracePt t="282354" x="3867150" y="4249738"/>
          <p14:tracePt t="282366" x="3917950" y="4224338"/>
          <p14:tracePt t="282370" x="3986213" y="4214813"/>
          <p14:tracePt t="282382" x="4011613" y="4197350"/>
          <p14:tracePt t="282386" x="4044950" y="4189413"/>
          <p14:tracePt t="282398" x="4052888" y="4189413"/>
          <p14:tracePt t="282402" x="4070350" y="4181475"/>
          <p14:tracePt t="282414" x="4087813" y="4156075"/>
          <p14:tracePt t="282418" x="4087813" y="4146550"/>
          <p14:tracePt t="282430" x="4095750" y="4138613"/>
          <p14:tracePt t="282434" x="4105275" y="4130675"/>
          <p14:tracePt t="282446" x="4113213" y="4121150"/>
          <p14:tracePt t="282450" x="4130675" y="4105275"/>
          <p14:tracePt t="282462" x="4138613" y="4095750"/>
          <p14:tracePt t="282479" x="4156075" y="4079875"/>
          <p14:tracePt t="282482" x="4164013" y="4070350"/>
          <p14:tracePt t="282495" x="4164013" y="4052888"/>
          <p14:tracePt t="282498" x="4164013" y="4019550"/>
          <p14:tracePt t="282510" x="4164013" y="3986213"/>
          <p14:tracePt t="282514" x="4138613" y="3951288"/>
          <p14:tracePt t="282526" x="4113213" y="3917950"/>
          <p14:tracePt t="282530" x="4079875" y="3883025"/>
          <p14:tracePt t="282542" x="4062413" y="3867150"/>
          <p14:tracePt t="282547" x="4037013" y="3841750"/>
          <p14:tracePt t="282559" x="4019550" y="3832225"/>
          <p14:tracePt t="282562" x="4011613" y="3832225"/>
          <p14:tracePt t="282574" x="3994150" y="3824288"/>
          <p14:tracePt t="282579" x="3986213" y="3816350"/>
          <p14:tracePt t="282590" x="3976688" y="3806825"/>
          <p14:tracePt t="282594" x="3968750" y="3806825"/>
          <p14:tracePt t="282606" x="3960813" y="3798888"/>
          <p14:tracePt t="282622" x="3951288" y="3790950"/>
          <p14:tracePt t="282626" x="3943350" y="3781425"/>
          <p14:tracePt t="282638" x="3925888" y="3763963"/>
          <p14:tracePt t="282642" x="3917950" y="3756025"/>
          <p14:tracePt t="282654" x="3883025" y="3738563"/>
          <p14:tracePt t="282658" x="3875088" y="3730625"/>
          <p14:tracePt t="282671" x="3832225" y="3697288"/>
          <p14:tracePt t="282674" x="3798888" y="3687763"/>
          <p14:tracePt t="282686" x="3756025" y="3671888"/>
          <p14:tracePt t="282690" x="3738563" y="3662363"/>
          <p14:tracePt t="282703" x="3705225" y="3654425"/>
          <p14:tracePt t="282706" x="3671888" y="3646488"/>
          <p14:tracePt t="282718" x="3636963" y="3629025"/>
          <p14:tracePt t="282722" x="3619500" y="3619500"/>
          <p14:tracePt t="282734" x="3594100" y="3611563"/>
          <p14:tracePt t="282738" x="3586163" y="3603625"/>
          <p14:tracePt t="282750" x="3578225" y="3594100"/>
          <p14:tracePt t="282766" x="3568700" y="3586163"/>
          <p14:tracePt t="282782" x="3543300" y="3568700"/>
          <p14:tracePt t="282786" x="3517900" y="3543300"/>
          <p14:tracePt t="282798" x="3502025" y="3535363"/>
          <p14:tracePt t="282802" x="3492500" y="3527425"/>
          <p14:tracePt t="282814" x="3475038" y="3509963"/>
          <p14:tracePt t="282818" x="3467100" y="3509963"/>
          <p14:tracePt t="282831" x="3433763" y="3484563"/>
          <p14:tracePt t="282834" x="3398838" y="3475038"/>
          <p14:tracePt t="282848" x="3355975" y="3441700"/>
          <p14:tracePt t="282852" x="3322638" y="3416300"/>
          <p14:tracePt t="282864" x="3289300" y="3408363"/>
          <p14:tracePt t="282868" x="3254375" y="3398838"/>
          <p14:tracePt t="282881" x="3238500" y="3373438"/>
          <p14:tracePt t="282897" x="3195638" y="3340100"/>
          <p14:tracePt t="282900" x="3170238" y="3322638"/>
          <p14:tracePt t="282912" x="3160713" y="3314700"/>
          <p14:tracePt t="282929" x="3152775" y="3305175"/>
          <p14:tracePt t="282932" x="3135313" y="3289300"/>
          <p14:tracePt t="282944" x="3119438" y="3254375"/>
          <p14:tracePt t="282948" x="3094038" y="3246438"/>
          <p14:tracePt t="282960" x="3059113" y="3195638"/>
          <p14:tracePt t="282964" x="3033713" y="3178175"/>
          <p14:tracePt t="282976" x="3033713" y="3152775"/>
          <p14:tracePt t="282980" x="3033713" y="3135313"/>
          <p14:tracePt t="282992" x="3033713" y="3119438"/>
          <p14:tracePt t="282996" x="3033713" y="3109913"/>
          <p14:tracePt t="283008" x="3033713" y="3101975"/>
          <p14:tracePt t="283013" x="3033713" y="3084513"/>
          <p14:tracePt t="283024" x="3033713" y="3076575"/>
          <p14:tracePt t="283029" x="3033713" y="3059113"/>
          <p14:tracePt t="283040" x="3033713" y="3051175"/>
          <p14:tracePt t="283044" x="3033713" y="3033713"/>
          <p14:tracePt t="283056" x="3033713" y="3025775"/>
          <p14:tracePt t="283060" x="3033713" y="3000375"/>
          <p14:tracePt t="283072" x="3033713" y="2990850"/>
          <p14:tracePt t="283076" x="3059113" y="2974975"/>
          <p14:tracePt t="283088" x="3109913" y="2914650"/>
          <p14:tracePt t="283092" x="3152775" y="2838450"/>
          <p14:tracePt t="283105" x="3221038" y="2787650"/>
          <p14:tracePt t="283108" x="3297238" y="2711450"/>
          <p14:tracePt t="283120" x="3348038" y="2660650"/>
          <p14:tracePt t="283124" x="3398838" y="2600325"/>
          <p14:tracePt t="283136" x="3449638" y="2566988"/>
          <p14:tracePt t="283140" x="3509963" y="2506663"/>
          <p14:tracePt t="283153" x="3543300" y="2473325"/>
          <p14:tracePt t="283156" x="3560763" y="2438400"/>
          <p14:tracePt t="283168" x="3603625" y="2397125"/>
          <p14:tracePt t="283172" x="3636963" y="2344738"/>
          <p14:tracePt t="283184" x="3662363" y="2311400"/>
          <p14:tracePt t="283188" x="3687763" y="2260600"/>
          <p14:tracePt t="283200" x="3705225" y="2227263"/>
          <p14:tracePt t="283204" x="3713163" y="2217738"/>
          <p14:tracePt t="283216" x="3722688" y="2200275"/>
          <p14:tracePt t="283220" x="3722688" y="2192338"/>
          <p14:tracePt t="283280" x="3730625" y="2192338"/>
          <p14:tracePt t="283284" x="3756025" y="2200275"/>
          <p14:tracePt t="283296" x="3763963" y="2209800"/>
          <p14:tracePt t="283300" x="3773488" y="2227263"/>
          <p14:tracePt t="283313" x="3781425" y="2252663"/>
          <p14:tracePt t="283316" x="3790950" y="2286000"/>
          <p14:tracePt t="283329" x="3798888" y="2293938"/>
          <p14:tracePt t="283332" x="3798888" y="2319338"/>
          <p14:tracePt t="283344" x="3806825" y="2328863"/>
          <p14:tracePt t="283348" x="3816350" y="2344738"/>
          <p14:tracePt t="283360" x="3816350" y="2354263"/>
          <p14:tracePt t="283364" x="3816350" y="2371725"/>
          <p14:tracePt t="283376" x="3816350" y="2397125"/>
          <p14:tracePt t="283380" x="3816350" y="2405063"/>
          <p14:tracePt t="283392" x="3816350" y="2422525"/>
          <p14:tracePt t="283397" x="3816350" y="2430463"/>
          <p14:tracePt t="283408" x="3816350" y="2447925"/>
          <p14:tracePt t="283413" x="3816350" y="2455863"/>
          <p14:tracePt t="283424" x="3816350" y="2463800"/>
          <p14:tracePt t="283440" x="3816350" y="2473325"/>
          <p14:tracePt t="283488" x="3806825" y="2473325"/>
          <p14:tracePt t="283492" x="3798888" y="2481263"/>
          <p14:tracePt t="283504" x="3781425" y="2489200"/>
          <p14:tracePt t="283508" x="3773488" y="2489200"/>
          <p14:tracePt t="283520" x="3763963" y="2498725"/>
          <p14:tracePt t="283524" x="3756025" y="2506663"/>
          <p14:tracePt t="283536" x="3748088" y="2516188"/>
          <p14:tracePt t="283540" x="3738563" y="2524125"/>
          <p14:tracePt t="283552" x="3722688" y="2532063"/>
          <p14:tracePt t="283556" x="3713163" y="2532063"/>
          <p14:tracePt t="283600" x="3713163" y="2541588"/>
          <p14:tracePt t="283604" x="3705225" y="2557463"/>
          <p14:tracePt t="283616" x="3697288" y="2582863"/>
          <p14:tracePt t="283620" x="3679825" y="2600325"/>
          <p14:tracePt t="283632" x="3671888" y="2617788"/>
          <p14:tracePt t="283636" x="3654425" y="2651125"/>
          <p14:tracePt t="283648" x="3654425" y="2660650"/>
          <p14:tracePt t="283653" x="3629025" y="2693988"/>
          <p14:tracePt t="283665" x="3619500" y="2727325"/>
          <p14:tracePt t="283668" x="3586163" y="2762250"/>
          <p14:tracePt t="283680" x="3552825" y="2795588"/>
          <p14:tracePt t="283684" x="3517900" y="2830513"/>
          <p14:tracePt t="283696" x="3467100" y="2881313"/>
          <p14:tracePt t="283700" x="3408363" y="2922588"/>
          <p14:tracePt t="283713" x="3373438" y="2957513"/>
          <p14:tracePt t="283716" x="3322638" y="2990850"/>
          <p14:tracePt t="283728" x="3314700" y="3000375"/>
          <p14:tracePt t="283732" x="3297238" y="3008313"/>
          <p14:tracePt t="283744" x="3289300" y="3016250"/>
          <p14:tracePt t="283808" x="3263900" y="3051175"/>
          <p14:tracePt t="283812" x="3254375" y="3059113"/>
          <p14:tracePt t="283824" x="3228975" y="3076575"/>
          <p14:tracePt t="283828" x="3221038" y="3084513"/>
          <p14:tracePt t="283841" x="3203575" y="3109913"/>
          <p14:tracePt t="283844" x="3170238" y="3144838"/>
          <p14:tracePt t="283856" x="3135313" y="3186113"/>
          <p14:tracePt t="283860" x="3084513" y="3238500"/>
          <p14:tracePt t="283872" x="3051175" y="3271838"/>
          <p14:tracePt t="283876" x="2974975" y="3330575"/>
          <p14:tracePt t="283897" x="2914650" y="3398838"/>
          <p14:tracePt t="283905" x="2897188" y="3449638"/>
          <p14:tracePt t="283908" x="2871788" y="3467100"/>
          <p14:tracePt t="283920" x="2846388" y="3502025"/>
          <p14:tracePt t="283924" x="2838450" y="3535363"/>
          <p14:tracePt t="283936" x="2830513" y="3568700"/>
          <p14:tracePt t="283940" x="2820988" y="3586163"/>
          <p14:tracePt t="283952" x="2813050" y="3594100"/>
          <p14:tracePt t="283956" x="2805113" y="3636963"/>
          <p14:tracePt t="283968" x="2787650" y="3654425"/>
          <p14:tracePt t="283972" x="2778125" y="3687763"/>
          <p14:tracePt t="283984" x="2770188" y="3722688"/>
          <p14:tracePt t="283988" x="2752725" y="3756025"/>
          <p14:tracePt t="284000" x="2744788" y="3773488"/>
          <p14:tracePt t="284004" x="2744788" y="3790950"/>
          <p14:tracePt t="284016" x="2744788" y="3816350"/>
          <p14:tracePt t="284020" x="2744788" y="3841750"/>
          <p14:tracePt t="284032" x="2736850" y="3849688"/>
          <p14:tracePt t="284036" x="2727325" y="3883025"/>
          <p14:tracePt t="284048" x="2727325" y="3892550"/>
          <p14:tracePt t="284052" x="2719388" y="3908425"/>
          <p14:tracePt t="284065" x="2719388" y="3917950"/>
          <p14:tracePt t="284081" x="2719388" y="3925888"/>
          <p14:tracePt t="284164" x="2719388" y="3900488"/>
          <p14:tracePt t="284176" x="2744788" y="3849688"/>
          <p14:tracePt t="284180" x="2752725" y="3816350"/>
          <p14:tracePt t="284192" x="2778125" y="3773488"/>
          <p14:tracePt t="284197" x="2787650" y="3722688"/>
          <p14:tracePt t="284208" x="2830513" y="3671888"/>
          <p14:tracePt t="284212" x="2846388" y="3654425"/>
          <p14:tracePt t="284224" x="2871788" y="3603625"/>
          <p14:tracePt t="284228" x="2906713" y="3568700"/>
          <p14:tracePt t="284240" x="2949575" y="3517900"/>
          <p14:tracePt t="284244" x="2965450" y="3492500"/>
          <p14:tracePt t="284256" x="2982913" y="3475038"/>
          <p14:tracePt t="284260" x="2990850" y="3459163"/>
          <p14:tracePt t="284272" x="3000375" y="3433763"/>
          <p14:tracePt t="284276" x="3008313" y="3398838"/>
          <p14:tracePt t="284288" x="3016250" y="3390900"/>
          <p14:tracePt t="284306" x="3016250" y="3382963"/>
          <p14:tracePt t="284450" x="3016250" y="3373438"/>
          <p14:tracePt t="284466" x="3016250" y="3365500"/>
          <p14:tracePt t="284470" x="3016250" y="3355975"/>
          <p14:tracePt t="284499" x="3025775" y="3348038"/>
          <p14:tracePt t="285258" x="3016250" y="3348038"/>
          <p14:tracePt t="285262" x="3008313" y="3348038"/>
          <p14:tracePt t="285274" x="3008313" y="3373438"/>
          <p14:tracePt t="285278" x="3008313" y="3382963"/>
          <p14:tracePt t="285290" x="3008313" y="3398838"/>
          <p14:tracePt t="285294" x="3008313" y="3408363"/>
          <p14:tracePt t="285306" x="3008313" y="3433763"/>
          <p14:tracePt t="285310" x="3008313" y="3449638"/>
          <p14:tracePt t="285322" x="3008313" y="3502025"/>
          <p14:tracePt t="285326" x="3041650" y="3535363"/>
          <p14:tracePt t="285338" x="3076575" y="3568700"/>
          <p14:tracePt t="285342" x="3135313" y="3603625"/>
          <p14:tracePt t="285354" x="3160713" y="3629025"/>
          <p14:tracePt t="285358" x="3186113" y="3629025"/>
          <p14:tracePt t="285370" x="3195638" y="3636963"/>
          <p14:tracePt t="285374" x="3203575" y="3636963"/>
          <p14:tracePt t="285386" x="3211513" y="3636963"/>
          <p14:tracePt t="285434" x="3221038" y="3636963"/>
          <p14:tracePt t="285438" x="3228975" y="3636963"/>
          <p14:tracePt t="285466" x="3238500" y="3636963"/>
          <p14:tracePt t="285482" x="3254375" y="3636963"/>
          <p14:tracePt t="285486" x="3263900" y="3636963"/>
          <p14:tracePt t="285498" x="3271838" y="3636963"/>
          <p14:tracePt t="285514" x="3279775" y="3629025"/>
          <p14:tracePt t="285530" x="3289300" y="3619500"/>
          <p14:tracePt t="285534" x="3297238" y="3619500"/>
          <p14:tracePt t="285546" x="3305175" y="3611563"/>
          <p14:tracePt t="285562" x="3322638" y="3603625"/>
          <p14:tracePt t="285566" x="3340100" y="3594100"/>
          <p14:tracePt t="285578" x="3348038" y="3594100"/>
          <p14:tracePt t="285582" x="3382963" y="3578225"/>
          <p14:tracePt t="285594" x="3390900" y="3568700"/>
          <p14:tracePt t="285610" x="3398838" y="3568700"/>
          <p14:tracePt t="285614" x="3408363" y="3560763"/>
          <p14:tracePt t="285626" x="3416300" y="3543300"/>
          <p14:tracePt t="285630" x="3416300" y="3535363"/>
          <p14:tracePt t="285642" x="3424238" y="3527425"/>
          <p14:tracePt t="285646" x="3441700" y="3509963"/>
          <p14:tracePt t="285660" x="3449638" y="3492500"/>
          <p14:tracePt t="285664" x="3449638" y="3484563"/>
          <p14:tracePt t="285676" x="3459163" y="3475038"/>
          <p14:tracePt t="285680" x="3467100" y="3467100"/>
          <p14:tracePt t="285692" x="3467100" y="3459163"/>
          <p14:tracePt t="285696" x="3467100" y="3449638"/>
          <p14:tracePt t="285868" x="3467100" y="3441700"/>
          <p14:tracePt t="285916" x="3459163" y="3441700"/>
          <p14:tracePt t="286476" x="3449638" y="3441700"/>
          <p14:tracePt t="286492" x="3449638" y="3449638"/>
          <p14:tracePt t="286496" x="3449638" y="3459163"/>
          <p14:tracePt t="286572" x="3441700" y="3475038"/>
          <p14:tracePt t="286576" x="3433763" y="3475038"/>
          <p14:tracePt t="286588" x="3424238" y="3484563"/>
          <p14:tracePt t="286652" x="3408363" y="3484563"/>
          <p14:tracePt t="286656" x="3398838" y="3484563"/>
          <p14:tracePt t="286685" x="3390900" y="3484563"/>
          <p14:tracePt t="286748" x="3382963" y="3475038"/>
          <p14:tracePt t="286908" x="3365500" y="3467100"/>
          <p14:tracePt t="286912" x="3355975" y="3467100"/>
          <p14:tracePt t="288360" x="3492500" y="3467100"/>
          <p14:tracePt t="288364" x="3594100" y="3467100"/>
          <p14:tracePt t="288376" x="3671888" y="3449638"/>
          <p14:tracePt t="288380" x="3756025" y="3433763"/>
          <p14:tracePt t="288392" x="3816350" y="3433763"/>
          <p14:tracePt t="288396" x="3883025" y="3433763"/>
          <p14:tracePt t="288408" x="3960813" y="3433763"/>
          <p14:tracePt t="288412" x="4027488" y="3424238"/>
          <p14:tracePt t="288424" x="4087813" y="3424238"/>
          <p14:tracePt t="288428" x="4156075" y="3408363"/>
          <p14:tracePt t="288441" x="4197350" y="3408363"/>
          <p14:tracePt t="288444" x="4232275" y="3408363"/>
          <p14:tracePt t="288456" x="4249738" y="3408363"/>
          <p14:tracePt t="288460" x="4257675" y="3408363"/>
          <p14:tracePt t="288472" x="4265613" y="3398838"/>
          <p14:tracePt t="288536" x="4283075" y="3398838"/>
          <p14:tracePt t="288540" x="4316413" y="3390900"/>
          <p14:tracePt t="288552" x="4333875" y="3382963"/>
          <p14:tracePt t="288556" x="4341813" y="3382963"/>
          <p14:tracePt t="288568" x="4351338" y="3373438"/>
          <p14:tracePt t="288664" x="4359275" y="3373438"/>
          <p14:tracePt t="288668" x="4368800" y="3373438"/>
          <p14:tracePt t="288760" x="4376738" y="3365500"/>
          <p14:tracePt t="288776" x="4376738" y="3355975"/>
          <p14:tracePt t="288792" x="4384675" y="3348038"/>
          <p14:tracePt t="288796" x="4384675" y="3340100"/>
          <p14:tracePt t="322572" x="4376738" y="3340100"/>
          <p14:tracePt t="322576" x="4316413" y="3340100"/>
          <p14:tracePt t="322588" x="4197350" y="3348038"/>
          <p14:tracePt t="322592" x="4095750" y="3355975"/>
          <p14:tracePt t="322604" x="4011613" y="3373438"/>
          <p14:tracePt t="322608" x="3943350" y="3390900"/>
          <p14:tracePt t="322636" x="3935413" y="3398838"/>
          <p14:tracePt t="322641" x="3917950" y="3424238"/>
          <p14:tracePt t="322652" x="3892550" y="3475038"/>
          <p14:tracePt t="322656" x="3883025" y="3492500"/>
          <p14:tracePt t="322668" x="3857625" y="3527425"/>
          <p14:tracePt t="322673" x="3849688" y="3568700"/>
          <p14:tracePt t="322684" x="3841750" y="3619500"/>
          <p14:tracePt t="322688" x="3824288" y="3662363"/>
          <p14:tracePt t="322700" x="3816350" y="3730625"/>
          <p14:tracePt t="322704" x="3798888" y="3763963"/>
          <p14:tracePt t="322716" x="3790950" y="3806825"/>
          <p14:tracePt t="322720" x="3790950" y="3841750"/>
          <p14:tracePt t="322732" x="3790950" y="3867150"/>
          <p14:tracePt t="322736" x="3790950" y="3892550"/>
          <p14:tracePt t="322748" x="3790950" y="3900488"/>
          <p14:tracePt t="322764" x="3790950" y="3908425"/>
          <p14:tracePt t="322844" x="3798888" y="3892550"/>
          <p14:tracePt t="322848" x="3832225" y="3857625"/>
          <p14:tracePt t="322860" x="3857625" y="3849688"/>
          <p14:tracePt t="322864" x="3875088" y="3841750"/>
          <p14:tracePt t="322890" x="3908425" y="3806825"/>
          <p14:tracePt t="322908" x="3917950" y="3798888"/>
          <p14:tracePt t="322912" x="3925888" y="3798888"/>
          <p14:tracePt t="322924" x="3935413" y="3790950"/>
          <p14:tracePt t="322928" x="3951288" y="3781425"/>
          <p14:tracePt t="322940" x="3986213" y="3748088"/>
          <p14:tracePt t="322944" x="3994150" y="3748088"/>
          <p14:tracePt t="322956" x="4019550" y="3730625"/>
          <p14:tracePt t="322960" x="4044950" y="3722688"/>
          <p14:tracePt t="322973" x="4052888" y="3713163"/>
          <p14:tracePt t="322976" x="4079875" y="3697288"/>
          <p14:tracePt t="322988" x="4105275" y="3679825"/>
          <p14:tracePt t="322992" x="4113213" y="3671888"/>
          <p14:tracePt t="323004" x="4138613" y="3654425"/>
          <p14:tracePt t="323008" x="4164013" y="3636963"/>
          <p14:tracePt t="323020" x="4171950" y="3629025"/>
          <p14:tracePt t="323025" x="4189413" y="3603625"/>
          <p14:tracePt t="323036" x="4206875" y="3586163"/>
          <p14:tracePt t="323039" x="4232275" y="3560763"/>
          <p14:tracePt t="323052" x="4240213" y="3552825"/>
          <p14:tracePt t="323056" x="4257675" y="3535363"/>
          <p14:tracePt t="323068" x="4265613" y="3527425"/>
          <p14:tracePt t="323072" x="4283075" y="3509963"/>
          <p14:tracePt t="323084" x="4283075" y="3502025"/>
          <p14:tracePt t="323088" x="4300538" y="3484563"/>
          <p14:tracePt t="323100" x="4308475" y="3475038"/>
          <p14:tracePt t="323116" x="4316413" y="3467100"/>
          <p14:tracePt t="323132" x="4325938" y="3459163"/>
          <p14:tracePt t="323148" x="4341813" y="3433763"/>
          <p14:tracePt t="323152" x="4341813" y="3424238"/>
          <p14:tracePt t="323181" x="4351338" y="3416300"/>
          <p14:tracePt t="323184" x="4359275" y="3408363"/>
          <p14:tracePt t="323196" x="4368800" y="3390900"/>
          <p14:tracePt t="323200" x="4368800" y="3382963"/>
          <p14:tracePt t="323212" x="4376738" y="3373438"/>
          <p14:tracePt t="327446" x="4402138" y="3373438"/>
          <p14:tracePt t="327450" x="4410075" y="3373438"/>
          <p14:tracePt t="327462" x="4767263" y="3340100"/>
          <p14:tracePt t="327466" x="5149850" y="3297238"/>
          <p14:tracePt t="327477" x="5719763" y="3297238"/>
          <p14:tracePt t="327482" x="6237288" y="3297238"/>
          <p14:tracePt t="327495" x="6764338" y="3297238"/>
          <p14:tracePt t="327498" x="7172325" y="3297238"/>
          <p14:tracePt t="327510" x="7494588" y="3297238"/>
          <p14:tracePt t="327514" x="7750175" y="3305175"/>
          <p14:tracePt t="327526" x="7970838" y="3322638"/>
          <p14:tracePt t="327530" x="8150225" y="3355975"/>
          <p14:tracePt t="327542" x="8353425" y="3390900"/>
          <p14:tracePt t="327546" x="8548688" y="3408363"/>
          <p14:tracePt t="327558" x="8769350" y="3441700"/>
          <p14:tracePt t="327562" x="9042400" y="3475038"/>
          <p14:tracePt t="327864" x="9093200" y="3578225"/>
          <p14:tracePt t="327868" x="9032875" y="3578225"/>
          <p14:tracePt t="327880" x="8966200" y="3586163"/>
          <p14:tracePt t="327895" x="8905875" y="3586163"/>
          <p14:tracePt t="327896" x="8821738" y="3603625"/>
          <p14:tracePt t="327900" x="8718550" y="3629025"/>
          <p14:tracePt t="327911" x="8616950" y="3646488"/>
          <p14:tracePt t="327916" x="8489950" y="3662363"/>
          <p14:tracePt t="327928" x="8328025" y="3697288"/>
          <p14:tracePt t="327932" x="8150225" y="3713163"/>
          <p14:tracePt t="327945" x="7996238" y="3713163"/>
          <p14:tracePt t="327948" x="7851775" y="3722688"/>
          <p14:tracePt t="327960" x="7732713" y="3738563"/>
          <p14:tracePt t="327964" x="7666038" y="3756025"/>
          <p14:tracePt t="327976" x="7605713" y="3763963"/>
          <p14:tracePt t="327980" x="7580313" y="3773488"/>
          <p14:tracePt t="327992" x="7554913" y="3790950"/>
          <p14:tracePt t="327997" x="7504113" y="3816350"/>
          <p14:tracePt t="328008" x="7469188" y="3832225"/>
          <p14:tracePt t="328012" x="7410450" y="3849688"/>
          <p14:tracePt t="328024" x="7324725" y="3875088"/>
          <p14:tracePt t="328028" x="7258050" y="3883025"/>
          <p14:tracePt t="328040" x="7197725" y="3883025"/>
          <p14:tracePt t="328044" x="7138988" y="3883025"/>
          <p14:tracePt t="328056" x="7088188" y="3883025"/>
          <p14:tracePt t="328060" x="7070725" y="3900488"/>
          <p14:tracePt t="328072" x="7053263" y="3908425"/>
          <p14:tracePt t="328076" x="7019925" y="3908425"/>
          <p14:tracePt t="328088" x="6985000" y="3917950"/>
          <p14:tracePt t="328092" x="6951663" y="3925888"/>
          <p14:tracePt t="328104" x="6908800" y="3943350"/>
          <p14:tracePt t="328108" x="6840538" y="3968750"/>
          <p14:tracePt t="328120" x="6772275" y="3994150"/>
          <p14:tracePt t="328124" x="6731000" y="4002088"/>
          <p14:tracePt t="328136" x="6680200" y="4019550"/>
          <p14:tracePt t="328140" x="6611938" y="4044950"/>
          <p14:tracePt t="328152" x="6535738" y="4062413"/>
          <p14:tracePt t="328156" x="6407150" y="4070350"/>
          <p14:tracePt t="328168" x="6272213" y="4087813"/>
          <p14:tracePt t="328172" x="6110288" y="4087813"/>
          <p14:tracePt t="328184" x="5957888" y="4087813"/>
          <p14:tracePt t="328188" x="5795963" y="4087813"/>
          <p14:tracePt t="328200" x="5676900" y="4087813"/>
          <p14:tracePt t="328204" x="5591175" y="4087813"/>
          <p14:tracePt t="328216" x="5575300" y="4087813"/>
          <p14:tracePt t="328220" x="5565775" y="4087813"/>
          <p14:tracePt t="328232" x="5557838" y="4087813"/>
          <p14:tracePt t="328281" x="5549900" y="4087813"/>
          <p14:tracePt t="328296" x="5540375" y="4087813"/>
          <p14:tracePt t="328300" x="5524500" y="4087813"/>
          <p14:tracePt t="328312" x="5489575" y="4087813"/>
          <p14:tracePt t="328316" x="5456238" y="4087813"/>
          <p14:tracePt t="328328" x="5395913" y="4044950"/>
          <p14:tracePt t="328332" x="5380038" y="4044950"/>
          <p14:tracePt t="328344" x="5345113" y="4044950"/>
          <p14:tracePt t="328348" x="5327650" y="4037013"/>
          <p14:tracePt t="328360" x="5319713" y="4027488"/>
          <p14:tracePt t="328364" x="5311775" y="4019550"/>
          <p14:tracePt t="328376" x="5276850" y="4011613"/>
          <p14:tracePt t="328381" x="5260975" y="3994150"/>
          <p14:tracePt t="328392" x="5192713" y="3951288"/>
          <p14:tracePt t="328396" x="5157788" y="3943350"/>
          <p14:tracePt t="328408" x="5099050" y="3917950"/>
          <p14:tracePt t="328412" x="5030788" y="3875088"/>
          <p14:tracePt t="328424" x="4962525" y="3832225"/>
          <p14:tracePt t="328428" x="4868863" y="3806825"/>
          <p14:tracePt t="328440" x="4784725" y="3773488"/>
          <p14:tracePt t="328444" x="4741863" y="3748088"/>
          <p14:tracePt t="328456" x="4716463" y="3738563"/>
          <p14:tracePt t="328460" x="4708525" y="3730625"/>
          <p14:tracePt t="328472" x="4699000" y="3730625"/>
          <p14:tracePt t="328488" x="4691063" y="3722688"/>
          <p14:tracePt t="328492" x="4691063" y="3705225"/>
          <p14:tracePt t="328504" x="4691063" y="3697288"/>
          <p14:tracePt t="328508" x="4691063" y="3654425"/>
          <p14:tracePt t="328520" x="4691063" y="3636963"/>
          <p14:tracePt t="328524" x="4708525" y="3619500"/>
          <p14:tracePt t="328536" x="4708525" y="3586163"/>
          <p14:tracePt t="328540" x="4724400" y="3552825"/>
          <p14:tracePt t="328552" x="4733925" y="3535363"/>
          <p14:tracePt t="328556" x="4775200" y="3484563"/>
          <p14:tracePt t="328568" x="4810125" y="3433763"/>
          <p14:tracePt t="328572" x="4852988" y="3382963"/>
          <p14:tracePt t="328584" x="4886325" y="3348038"/>
          <p14:tracePt t="328588" x="4911725" y="3314700"/>
          <p14:tracePt t="328600" x="4946650" y="3279775"/>
          <p14:tracePt t="328604" x="4997450" y="3221038"/>
          <p14:tracePt t="328616" x="5056188" y="3135313"/>
          <p14:tracePt t="328620" x="5116513" y="3041650"/>
          <p14:tracePt t="328632" x="5175250" y="2957513"/>
          <p14:tracePt t="328636" x="5235575" y="2846388"/>
          <p14:tracePt t="328648" x="5286375" y="2744788"/>
          <p14:tracePt t="328652" x="5311775" y="2633663"/>
          <p14:tracePt t="328664" x="5337175" y="2549525"/>
          <p14:tracePt t="328668" x="5370513" y="2481263"/>
          <p14:tracePt t="328681" x="5395913" y="2413000"/>
          <p14:tracePt t="328684" x="5405438" y="2371725"/>
          <p14:tracePt t="328696" x="5413375" y="2354263"/>
          <p14:tracePt t="328700" x="5446713" y="2319338"/>
          <p14:tracePt t="328713" x="5446713" y="2311400"/>
          <p14:tracePt t="328716" x="5456238" y="2303463"/>
          <p14:tracePt t="328728" x="5464175" y="2293938"/>
          <p14:tracePt t="328776" x="5472113" y="2286000"/>
          <p14:tracePt t="328792" x="5481638" y="2286000"/>
          <p14:tracePt t="328796" x="5507038" y="2303463"/>
          <p14:tracePt t="328808" x="5524500" y="2319338"/>
          <p14:tracePt t="328812" x="5524500" y="2344738"/>
          <p14:tracePt t="328824" x="5524500" y="2371725"/>
          <p14:tracePt t="328828" x="5532438" y="2405063"/>
          <p14:tracePt t="328840" x="5549900" y="2438400"/>
          <p14:tracePt t="328844" x="5549900" y="2455863"/>
          <p14:tracePt t="328856" x="5549900" y="2481263"/>
          <p14:tracePt t="328860" x="5549900" y="2498725"/>
          <p14:tracePt t="328872" x="5549900" y="2524125"/>
          <p14:tracePt t="328876" x="5549900" y="2557463"/>
          <p14:tracePt t="328897" x="5549900" y="2582863"/>
          <p14:tracePt t="328904" x="5557838" y="2608263"/>
          <p14:tracePt t="328908" x="5557838" y="2617788"/>
          <p14:tracePt t="328984" x="5557838" y="2625725"/>
          <p14:tracePt t="328988" x="5557838" y="2643188"/>
          <p14:tracePt t="329000" x="5557838" y="2651125"/>
          <p14:tracePt t="329004" x="5557838" y="2668588"/>
          <p14:tracePt t="329016" x="5557838" y="2686050"/>
          <p14:tracePt t="329020" x="5549900" y="2693988"/>
          <p14:tracePt t="329032" x="5540375" y="2701925"/>
          <p14:tracePt t="329036" x="5540375" y="2719388"/>
          <p14:tracePt t="329048" x="5532438" y="2727325"/>
          <p14:tracePt t="329052" x="5524500" y="2744788"/>
          <p14:tracePt t="329065" x="5514975" y="2752725"/>
          <p14:tracePt t="329068" x="5497513" y="2787650"/>
          <p14:tracePt t="329079" x="5481638" y="2805113"/>
          <p14:tracePt t="329084" x="5456238" y="2830513"/>
          <p14:tracePt t="329097" x="5421313" y="2863850"/>
          <p14:tracePt t="329100" x="5405438" y="2897188"/>
          <p14:tracePt t="329115" x="5380038" y="2914650"/>
          <p14:tracePt t="329118" x="5362575" y="2949575"/>
          <p14:tracePt t="329129" x="5337175" y="2982913"/>
          <p14:tracePt t="329134" x="5319713" y="3008313"/>
          <p14:tracePt t="329147" x="5319713" y="3016250"/>
          <p14:tracePt t="329150" x="5294313" y="3041650"/>
          <p14:tracePt t="329162" x="5286375" y="3051175"/>
          <p14:tracePt t="329166" x="5268913" y="3067050"/>
          <p14:tracePt t="329178" x="5260975" y="3076575"/>
          <p14:tracePt t="329182" x="5251450" y="3101975"/>
          <p14:tracePt t="329322" x="5243513" y="3109913"/>
          <p14:tracePt t="329326" x="5226050" y="3109913"/>
          <p14:tracePt t="329338" x="5200650" y="3119438"/>
          <p14:tracePt t="329342" x="5192713" y="3119438"/>
          <p14:tracePt t="329354" x="5183188" y="3127375"/>
          <p14:tracePt t="329358" x="5175250" y="3135313"/>
          <p14:tracePt t="329386" x="5167313" y="3144838"/>
          <p14:tracePt t="329498" x="5167313" y="3127375"/>
          <p14:tracePt t="329502" x="5167313" y="3119438"/>
          <p14:tracePt t="329514" x="5167313" y="3094038"/>
          <p14:tracePt t="329518" x="5167313" y="3084513"/>
          <p14:tracePt t="331422" x="5167313" y="3076575"/>
          <p14:tracePt t="331438" x="5183188" y="3084513"/>
          <p14:tracePt t="331442" x="5192713" y="3094038"/>
          <p14:tracePt t="331454" x="5200650" y="3101975"/>
          <p14:tracePt t="331470" x="5208588" y="3109913"/>
          <p14:tracePt t="331518" x="5218113" y="3119438"/>
          <p14:tracePt t="331534" x="5218113" y="3127375"/>
          <p14:tracePt t="331538" x="5235575" y="3144838"/>
          <p14:tracePt t="331550" x="5243513" y="3152775"/>
          <p14:tracePt t="331630" x="5260975" y="3170238"/>
          <p14:tracePt t="331634" x="5286375" y="3195638"/>
          <p14:tracePt t="331646" x="5302250" y="3211513"/>
          <p14:tracePt t="331650" x="5311775" y="3221038"/>
          <p14:tracePt t="331662" x="5311775" y="3228975"/>
          <p14:tracePt t="331666" x="5319713" y="3246438"/>
          <p14:tracePt t="331678" x="5327650" y="3254375"/>
          <p14:tracePt t="331682" x="5337175" y="3271838"/>
          <p14:tracePt t="331694" x="5337175" y="3297238"/>
          <p14:tracePt t="331698" x="5337175" y="3305175"/>
          <p14:tracePt t="331710" x="5337175" y="3314700"/>
          <p14:tracePt t="331714" x="5345113" y="3330575"/>
          <p14:tracePt t="331726" x="5353050" y="3340100"/>
          <p14:tracePt t="331730" x="5362575" y="3355975"/>
          <p14:tracePt t="331758" x="5362575" y="3365500"/>
          <p14:tracePt t="331870" x="5362575" y="3355975"/>
          <p14:tracePt t="331874" x="5353050" y="3330575"/>
          <p14:tracePt t="331886" x="5353050" y="3322638"/>
          <p14:tracePt t="331890" x="5353050" y="3314700"/>
          <p14:tracePt t="331902" x="5353050" y="3297238"/>
          <p14:tracePt t="331906" x="5353050" y="3279775"/>
          <p14:tracePt t="331918" x="5353050" y="3271838"/>
          <p14:tracePt t="331922" x="5353050" y="3254375"/>
          <p14:tracePt t="331934" x="5353050" y="3221038"/>
          <p14:tracePt t="331938" x="5353050" y="3211513"/>
          <p14:tracePt t="331950" x="5353050" y="3178175"/>
          <p14:tracePt t="331954" x="5353050" y="3152775"/>
          <p14:tracePt t="331966" x="5353050" y="3127375"/>
          <p14:tracePt t="331970" x="5345113" y="3119438"/>
          <p14:tracePt t="331983" x="5345113" y="3094038"/>
          <p14:tracePt t="331998" x="5345113" y="3084513"/>
          <p14:tracePt t="332014" x="5345113" y="3076575"/>
          <p14:tracePt t="332018" x="5345113" y="3051175"/>
          <p14:tracePt t="332030" x="5345113" y="3033713"/>
          <p14:tracePt t="332034" x="5345113" y="3016250"/>
          <p14:tracePt t="332046" x="5345113" y="3008313"/>
          <p14:tracePt t="332050" x="5345113" y="2990850"/>
          <p14:tracePt t="332062" x="5345113" y="2982913"/>
          <p14:tracePt t="332078" x="5345113" y="2965450"/>
          <p14:tracePt t="332082" x="5345113" y="2957513"/>
          <p14:tracePt t="332110" x="5353050" y="2949575"/>
          <p14:tracePt t="336626" x="5362575" y="2949575"/>
          <p14:tracePt t="336642" x="5405438" y="2965450"/>
          <p14:tracePt t="336646" x="5430838" y="2990850"/>
          <p14:tracePt t="336658" x="5430838" y="3000375"/>
          <p14:tracePt t="336662" x="5438775" y="3008313"/>
          <p14:tracePt t="336674" x="5446713" y="3025775"/>
          <p14:tracePt t="336678" x="5446713" y="3041650"/>
          <p14:tracePt t="336690" x="5456238" y="3067050"/>
          <p14:tracePt t="336694" x="5472113" y="3084513"/>
          <p14:tracePt t="336706" x="5481638" y="3094038"/>
          <p14:tracePt t="336710" x="5489575" y="3101975"/>
          <p14:tracePt t="336722" x="5497513" y="3109913"/>
          <p14:tracePt t="336754" x="5497513" y="3119438"/>
          <p14:tracePt t="336758" x="5497513" y="3135313"/>
          <p14:tracePt t="336770" x="5497513" y="3170238"/>
          <p14:tracePt t="336774" x="5497513" y="3203575"/>
          <p14:tracePt t="336786" x="5497513" y="3238500"/>
          <p14:tracePt t="336790" x="5489575" y="3263900"/>
          <p14:tracePt t="336802" x="5489575" y="3297238"/>
          <p14:tracePt t="336806" x="5481638" y="3322638"/>
          <p14:tracePt t="336818" x="5481638" y="3348038"/>
          <p14:tracePt t="336822" x="5456238" y="3398838"/>
          <p14:tracePt t="336834" x="5446713" y="3416300"/>
          <p14:tracePt t="336838" x="5430838" y="3449638"/>
          <p14:tracePt t="336850" x="5413375" y="3484563"/>
          <p14:tracePt t="336854" x="5405438" y="3492500"/>
          <p14:tracePt t="336866" x="5395913" y="3502025"/>
          <p14:tracePt t="336869" x="5387975" y="3517900"/>
          <p14:tracePt t="336882" x="5370513" y="3543300"/>
          <p14:tracePt t="336886" x="5362575" y="3560763"/>
          <p14:tracePt t="336898" x="5353050" y="3568700"/>
          <p14:tracePt t="336902" x="5353050" y="3586163"/>
          <p14:tracePt t="336914" x="5353050" y="3603625"/>
          <p14:tracePt t="336918" x="5345113" y="3629025"/>
          <p14:tracePt t="336930" x="5345113" y="3646488"/>
          <p14:tracePt t="336934" x="5337175" y="3662363"/>
          <p14:tracePt t="336946" x="5337175" y="3697288"/>
          <p14:tracePt t="336950" x="5327650" y="3705225"/>
          <p14:tracePt t="336962" x="5327650" y="3713163"/>
          <p14:tracePt t="337138" x="5327650" y="3705225"/>
          <p14:tracePt t="337154" x="5327650" y="3697288"/>
          <p14:tracePt t="337158" x="5327650" y="3687763"/>
          <p14:tracePt t="337170" x="5327650" y="3679825"/>
          <p14:tracePt t="337186" x="5327650" y="3671888"/>
          <p14:tracePt t="337202" x="5327650" y="3662363"/>
          <p14:tracePt t="337206" x="5327650" y="3654425"/>
          <p14:tracePt t="337218" x="5327650" y="3646488"/>
          <p14:tracePt t="337222" x="5327650" y="3629025"/>
          <p14:tracePt t="337234" x="5327650" y="3594100"/>
          <p14:tracePt t="337239" x="5319713" y="3578225"/>
          <p14:tracePt t="337250" x="5302250" y="3560763"/>
          <p14:tracePt t="337253" x="5294313" y="3509963"/>
          <p14:tracePt t="337266" x="5294313" y="3492500"/>
          <p14:tracePt t="337269" x="5268913" y="3459163"/>
          <p14:tracePt t="337282" x="5260975" y="3441700"/>
          <p14:tracePt t="337285" x="5260975" y="3433763"/>
          <p14:tracePt t="337298" x="5260975" y="3408363"/>
          <p14:tracePt t="337302" x="5260975" y="3398838"/>
          <p14:tracePt t="337330" x="5260975" y="3382963"/>
          <p14:tracePt t="337334" x="5260975" y="3373438"/>
          <p14:tracePt t="337346" x="5251450" y="3365500"/>
          <p14:tracePt t="337350" x="5251450" y="3355975"/>
          <p14:tracePt t="337362" x="5251450" y="3348038"/>
          <p14:tracePt t="337366" x="5243513" y="3330575"/>
          <p14:tracePt t="337378" x="5243513" y="3322638"/>
          <p14:tracePt t="337394" x="5243513" y="3314700"/>
          <p14:tracePt t="337538" x="5243513" y="3305175"/>
          <p14:tracePt t="337554" x="5243513" y="3297238"/>
          <p14:tracePt t="337570" x="5243513" y="3279775"/>
          <p14:tracePt t="337574" x="5243513" y="3271838"/>
          <p14:tracePt t="337586" x="5243513" y="3263900"/>
          <p14:tracePt t="337590" x="5251450" y="3246438"/>
          <p14:tracePt t="337602" x="5260975" y="3238500"/>
          <p14:tracePt t="337605" x="5268913" y="3228975"/>
          <p14:tracePt t="337618" x="5276850" y="3228975"/>
          <p14:tracePt t="337623" x="5286375" y="3228975"/>
          <p14:tracePt t="337634" x="5311775" y="3221038"/>
          <p14:tracePt t="337638" x="5319713" y="3221038"/>
          <p14:tracePt t="337650" x="5319713" y="3211513"/>
          <p14:tracePt t="337654" x="5327650" y="3211513"/>
          <p14:tracePt t="337666" x="5353050" y="3211513"/>
          <p14:tracePt t="337669" x="5362575" y="3211513"/>
          <p14:tracePt t="337682" x="5370513" y="3211513"/>
          <p14:tracePt t="337686" x="5387975" y="3211513"/>
          <p14:tracePt t="337698" x="5395913" y="3211513"/>
          <p14:tracePt t="337702" x="5421313" y="3211513"/>
          <p14:tracePt t="337714" x="5456238" y="3195638"/>
          <p14:tracePt t="337718" x="5514975" y="3195638"/>
          <p14:tracePt t="337730" x="5549900" y="3195638"/>
          <p14:tracePt t="337734" x="5575300" y="3195638"/>
          <p14:tracePt t="337746" x="5608638" y="3195638"/>
          <p14:tracePt t="337750" x="5651500" y="3186113"/>
          <p14:tracePt t="337762" x="5676900" y="3178175"/>
          <p14:tracePt t="337766" x="5694363" y="3178175"/>
          <p14:tracePt t="337778" x="5745163" y="3152775"/>
          <p14:tracePt t="337782" x="5761038" y="3144838"/>
          <p14:tracePt t="337794" x="5813425" y="3119438"/>
          <p14:tracePt t="337798" x="5838825" y="3119438"/>
          <p14:tracePt t="337810" x="5905500" y="3109913"/>
          <p14:tracePt t="337814" x="5965825" y="3094038"/>
          <p14:tracePt t="337826" x="6034088" y="3084513"/>
          <p14:tracePt t="337830" x="6110288" y="3084513"/>
          <p14:tracePt t="337842" x="6178550" y="3067050"/>
          <p14:tracePt t="337846" x="6221413" y="3059113"/>
          <p14:tracePt t="337858" x="6272213" y="3041650"/>
          <p14:tracePt t="337862" x="6313488" y="3033713"/>
          <p14:tracePt t="337874" x="6330950" y="3025775"/>
          <p14:tracePt t="337878" x="6381750" y="3016250"/>
          <p14:tracePt t="337891" x="6442075" y="3000375"/>
          <p14:tracePt t="337894" x="6475413" y="3000375"/>
          <p14:tracePt t="337906" x="6535738" y="3000375"/>
          <p14:tracePt t="337910" x="6619875" y="3000375"/>
          <p14:tracePt t="337922" x="6696075" y="3000375"/>
          <p14:tracePt t="337926" x="6781800" y="3000375"/>
          <p14:tracePt t="337940" x="6858000" y="3000375"/>
          <p14:tracePt t="337944" x="6943725" y="3000375"/>
          <p14:tracePt t="337956" x="6985000" y="3000375"/>
          <p14:tracePt t="337960" x="7027863" y="3000375"/>
          <p14:tracePt t="337973" x="7035800" y="3000375"/>
          <p14:tracePt t="337976" x="7045325" y="3000375"/>
          <p14:tracePt t="337988" x="7078663" y="3008313"/>
          <p14:tracePt t="337992" x="7096125" y="3033713"/>
          <p14:tracePt t="338004" x="7146925" y="3067050"/>
          <p14:tracePt t="338008" x="7180263" y="3094038"/>
          <p14:tracePt t="338020" x="7215188" y="3144838"/>
          <p14:tracePt t="338024" x="7223125" y="3152775"/>
          <p14:tracePt t="338036" x="7232650" y="3170238"/>
          <p14:tracePt t="338040" x="7240588" y="3178175"/>
          <p14:tracePt t="338052" x="7240588" y="3186113"/>
          <p14:tracePt t="338056" x="7240588" y="3203575"/>
          <p14:tracePt t="338068" x="7240588" y="3221038"/>
          <p14:tracePt t="338073" x="7240588" y="3238500"/>
          <p14:tracePt t="338084" x="7240588" y="3263900"/>
          <p14:tracePt t="338087" x="7215188" y="3279775"/>
          <p14:tracePt t="338100" x="7197725" y="3305175"/>
          <p14:tracePt t="338104" x="7180263" y="3305175"/>
          <p14:tracePt t="338116" x="7154863" y="3322638"/>
          <p14:tracePt t="338120" x="7121525" y="3330575"/>
          <p14:tracePt t="338132" x="7104063" y="3355975"/>
          <p14:tracePt t="338136" x="7070725" y="3355975"/>
          <p14:tracePt t="338148" x="7027863" y="3382963"/>
          <p14:tracePt t="338152" x="6994525" y="3390900"/>
          <p14:tracePt t="338164" x="6926263" y="3416300"/>
          <p14:tracePt t="338168" x="6891338" y="3424238"/>
          <p14:tracePt t="338180" x="6865938" y="3424238"/>
          <p14:tracePt t="338184" x="6799263" y="3467100"/>
          <p14:tracePt t="338196" x="6756400" y="3467100"/>
          <p14:tracePt t="338200" x="6721475" y="3475038"/>
          <p14:tracePt t="338212" x="6662738" y="3492500"/>
          <p14:tracePt t="338216" x="6577013" y="3502025"/>
          <p14:tracePt t="338228" x="6475413" y="3517900"/>
          <p14:tracePt t="338232" x="6356350" y="3535363"/>
          <p14:tracePt t="338244" x="6211888" y="3543300"/>
          <p14:tracePt t="338248" x="6076950" y="3578225"/>
          <p14:tracePt t="338260" x="5915025" y="3594100"/>
          <p14:tracePt t="338264" x="5770563" y="3629025"/>
          <p14:tracePt t="338276" x="5651500" y="3646488"/>
          <p14:tracePt t="338280" x="5549900" y="3654425"/>
          <p14:tracePt t="338293" x="5464175" y="3671888"/>
          <p14:tracePt t="338296" x="5380038" y="3687763"/>
          <p14:tracePt t="338308" x="5294313" y="3697288"/>
          <p14:tracePt t="338312" x="5208588" y="3713163"/>
          <p14:tracePt t="338325" x="5132388" y="3722688"/>
          <p14:tracePt t="338328" x="5048250" y="3738563"/>
          <p14:tracePt t="338340" x="4962525" y="3756025"/>
          <p14:tracePt t="338344" x="4878388" y="3763963"/>
          <p14:tracePt t="338357" x="4802188" y="3763963"/>
          <p14:tracePt t="338360" x="4733925" y="3763963"/>
          <p14:tracePt t="338372" x="4673600" y="3763963"/>
          <p14:tracePt t="338376" x="4589463" y="3781425"/>
          <p14:tracePt t="338388" x="4513263" y="3798888"/>
          <p14:tracePt t="338392" x="4427538" y="3798888"/>
          <p14:tracePt t="338404" x="4359275" y="3806825"/>
          <p14:tracePt t="338408" x="4283075" y="3806825"/>
          <p14:tracePt t="338420" x="4206875" y="3806825"/>
          <p14:tracePt t="338424" x="4121150" y="3824288"/>
          <p14:tracePt t="338436" x="4037013" y="3832225"/>
          <p14:tracePt t="338440" x="3951288" y="3849688"/>
          <p14:tracePt t="338452" x="3875088" y="3849688"/>
          <p14:tracePt t="338456" x="3806825" y="3849688"/>
          <p14:tracePt t="338468" x="3763963" y="3849688"/>
          <p14:tracePt t="338471" x="3722688" y="3849688"/>
          <p14:tracePt t="338484" x="3662363" y="3849688"/>
          <p14:tracePt t="338488" x="3619500" y="3849688"/>
          <p14:tracePt t="338500" x="3568700" y="3857625"/>
          <p14:tracePt t="338504" x="3527425" y="3857625"/>
          <p14:tracePt t="338516" x="3484563" y="3857625"/>
          <p14:tracePt t="338520" x="3441700" y="3857625"/>
          <p14:tracePt t="338532" x="3390900" y="3875088"/>
          <p14:tracePt t="338536" x="3348038" y="3875088"/>
          <p14:tracePt t="338548" x="3305175" y="3883025"/>
          <p14:tracePt t="338552" x="3271838" y="3883025"/>
          <p14:tracePt t="338564" x="3228975" y="3892550"/>
          <p14:tracePt t="338568" x="3178175" y="3908425"/>
          <p14:tracePt t="338580" x="3135313" y="3917950"/>
          <p14:tracePt t="338584" x="3076575" y="3917950"/>
          <p14:tracePt t="338596" x="3008313" y="3935413"/>
          <p14:tracePt t="338600" x="2940050" y="3943350"/>
          <p14:tracePt t="338612" x="2881313" y="3943350"/>
          <p14:tracePt t="338616" x="2778125" y="3960813"/>
          <p14:tracePt t="338628" x="2660650" y="3976688"/>
          <p14:tracePt t="338632" x="2532063" y="3986213"/>
          <p14:tracePt t="338644" x="2413000" y="4002088"/>
          <p14:tracePt t="338648" x="2293938" y="4019550"/>
          <p14:tracePt t="338660" x="2192338" y="4037013"/>
          <p14:tracePt t="338664" x="2090738" y="4052888"/>
          <p14:tracePt t="338676" x="2005013" y="4062413"/>
          <p14:tracePt t="338680" x="1920875" y="4079875"/>
          <p14:tracePt t="338692" x="1835150" y="4087813"/>
          <p14:tracePt t="338696" x="1776413" y="4105275"/>
          <p14:tracePt t="338709" x="1708150" y="4113213"/>
          <p14:tracePt t="338712" x="1622425" y="4130675"/>
          <p14:tracePt t="338723" x="1563688" y="4146550"/>
          <p14:tracePt t="338728" x="1477963" y="4156075"/>
          <p14:tracePt t="338740" x="1411288" y="4171950"/>
          <p14:tracePt t="338744" x="1368425" y="4171950"/>
          <p14:tracePt t="338756" x="1325563" y="4181475"/>
          <p14:tracePt t="338760" x="1274763" y="4189413"/>
          <p14:tracePt t="338772" x="1249363" y="4206875"/>
          <p14:tracePt t="338776" x="1216025" y="4206875"/>
          <p14:tracePt t="338788" x="1163638" y="4232275"/>
          <p14:tracePt t="338792" x="1147763" y="4232275"/>
          <p14:tracePt t="338804" x="1112838" y="4249738"/>
          <p14:tracePt t="338808" x="1079500" y="4257675"/>
          <p14:tracePt t="338820" x="1069975" y="4257675"/>
          <p14:tracePt t="338823" x="1044575" y="4275138"/>
          <p14:tracePt t="338836" x="1019175" y="4283075"/>
          <p14:tracePt t="338841" x="977900" y="4308475"/>
          <p14:tracePt t="338852" x="952500" y="4325938"/>
          <p14:tracePt t="338855" x="917575" y="4333875"/>
          <p14:tracePt t="338868" x="909638" y="4341813"/>
          <p14:tracePt t="338872" x="892175" y="4368800"/>
          <p14:tracePt t="338884" x="858838" y="4384675"/>
          <p14:tracePt t="338888" x="849313" y="4394200"/>
          <p14:tracePt t="338900" x="841375" y="4402138"/>
          <p14:tracePt t="338904" x="823913" y="4419600"/>
          <p14:tracePt t="338916" x="815975" y="4427538"/>
          <p14:tracePt t="338919" x="808038" y="4452938"/>
          <p14:tracePt t="338932" x="798513" y="4460875"/>
          <p14:tracePt t="338936" x="798513" y="4470400"/>
          <p14:tracePt t="338948" x="798513" y="4478338"/>
          <p14:tracePt t="338952" x="798513" y="4495800"/>
          <p14:tracePt t="338964" x="798513" y="4513263"/>
          <p14:tracePt t="338968" x="798513" y="4529138"/>
          <p14:tracePt t="338980" x="798513" y="4554538"/>
          <p14:tracePt t="338984" x="823913" y="4572000"/>
          <p14:tracePt t="338996" x="841375" y="4597400"/>
          <p14:tracePt t="339000" x="900113" y="4605338"/>
          <p14:tracePt t="339012" x="935038" y="4614863"/>
          <p14:tracePt t="339016" x="1003300" y="4640263"/>
          <p14:tracePt t="339028" x="1079500" y="4657725"/>
          <p14:tracePt t="339032" x="1189038" y="4683125"/>
          <p14:tracePt t="339044" x="1308100" y="4699000"/>
          <p14:tracePt t="339048" x="1411288" y="4716463"/>
          <p14:tracePt t="339060" x="1512888" y="4716463"/>
          <p14:tracePt t="339064" x="1631950" y="4733925"/>
          <p14:tracePt t="339076" x="1733550" y="4741863"/>
          <p14:tracePt t="339080" x="1852613" y="4759325"/>
          <p14:tracePt t="339093" x="1997075" y="4775200"/>
          <p14:tracePt t="339096" x="2159000" y="4792663"/>
          <p14:tracePt t="339108" x="2278063" y="4792663"/>
          <p14:tracePt t="339112" x="2397125" y="4810125"/>
          <p14:tracePt t="339124" x="2498725" y="4810125"/>
          <p14:tracePt t="339128" x="2600325" y="4810125"/>
          <p14:tracePt t="339141" x="2676525" y="4810125"/>
          <p14:tracePt t="339144" x="2762250" y="4810125"/>
          <p14:tracePt t="339156" x="2820988" y="4810125"/>
          <p14:tracePt t="339160" x="2897188" y="4810125"/>
          <p14:tracePt t="339172" x="2965450" y="4810125"/>
          <p14:tracePt t="339176" x="3025775" y="4810125"/>
          <p14:tracePt t="339188" x="3084513" y="4810125"/>
          <p14:tracePt t="339192" x="3127375" y="4810125"/>
          <p14:tracePt t="339204" x="3186113" y="4810125"/>
          <p14:tracePt t="339208" x="3271838" y="4818063"/>
          <p14:tracePt t="339220" x="3348038" y="4818063"/>
          <p14:tracePt t="339224" x="3433763" y="4818063"/>
          <p14:tracePt t="339236" x="3509963" y="4818063"/>
          <p14:tracePt t="339241" x="3611563" y="4818063"/>
          <p14:tracePt t="339252" x="3730625" y="4818063"/>
          <p14:tracePt t="339256" x="3849688" y="4818063"/>
          <p14:tracePt t="339268" x="3994150" y="4818063"/>
          <p14:tracePt t="339271" x="4130675" y="4818063"/>
          <p14:tracePt t="339284" x="4291013" y="4810125"/>
          <p14:tracePt t="339288" x="4452938" y="4802188"/>
          <p14:tracePt t="339300" x="4614863" y="4767263"/>
          <p14:tracePt t="339303" x="4792663" y="4749800"/>
          <p14:tracePt t="339316" x="4954588" y="4716463"/>
          <p14:tracePt t="339320" x="5116513" y="4683125"/>
          <p14:tracePt t="339332" x="5268913" y="4648200"/>
          <p14:tracePt t="339335" x="5413375" y="4622800"/>
          <p14:tracePt t="339348" x="5540375" y="4589463"/>
          <p14:tracePt t="339352" x="5659438" y="4554538"/>
          <p14:tracePt t="339364" x="5788025" y="4546600"/>
          <p14:tracePt t="339368" x="5889625" y="4513263"/>
          <p14:tracePt t="339380" x="6008688" y="4495800"/>
          <p14:tracePt t="339384" x="6127750" y="4486275"/>
          <p14:tracePt t="339396" x="6254750" y="4470400"/>
          <p14:tracePt t="339400" x="6373813" y="4435475"/>
          <p14:tracePt t="339412" x="6492875" y="4419600"/>
          <p14:tracePt t="339416" x="6637338" y="4394200"/>
          <p14:tracePt t="339428" x="6781800" y="4376738"/>
          <p14:tracePt t="339432" x="6916738" y="4359275"/>
          <p14:tracePt t="339446" x="7061200" y="4341813"/>
          <p14:tracePt t="339450" x="7197725" y="4325938"/>
          <p14:tracePt t="339462" x="7359650" y="4300538"/>
          <p14:tracePt t="339466" x="7521575" y="4283075"/>
          <p14:tracePt t="339478" x="7681913" y="4249738"/>
          <p14:tracePt t="339482" x="7843838" y="4232275"/>
          <p14:tracePt t="339494" x="8005763" y="4197350"/>
          <p14:tracePt t="339498" x="8140700" y="4181475"/>
          <p14:tracePt t="339510" x="8302625" y="4171950"/>
          <p14:tracePt t="339514" x="8464550" y="4156075"/>
          <p14:tracePt t="339526" x="8642350" y="4138613"/>
          <p14:tracePt t="339530" x="8804275" y="4138613"/>
          <p14:tracePt t="339543" x="8956675" y="4138613"/>
          <p14:tracePt t="339546" x="9075738" y="4138613"/>
          <p14:tracePt t="339750" x="9093200" y="4648200"/>
          <p14:tracePt t="339754" x="9058275" y="4683125"/>
          <p14:tracePt t="339766" x="9024938" y="4699000"/>
          <p14:tracePt t="339770" x="8956675" y="4749800"/>
          <p14:tracePt t="339782" x="8923338" y="4767263"/>
          <p14:tracePt t="339786" x="8897938" y="4775200"/>
          <p14:tracePt t="339798" x="8829675" y="4802188"/>
          <p14:tracePt t="339802" x="8778875" y="4827588"/>
          <p14:tracePt t="339814" x="8718550" y="4835525"/>
          <p14:tracePt t="339818" x="8685213" y="4852988"/>
          <p14:tracePt t="339830" x="8624888" y="4868863"/>
          <p14:tracePt t="339834" x="8558213" y="4886325"/>
          <p14:tracePt t="339846" x="8472488" y="4903788"/>
          <p14:tracePt t="339850" x="8413750" y="4911725"/>
          <p14:tracePt t="339862" x="8388350" y="4911725"/>
          <p14:tracePt t="339866" x="8370888" y="4919663"/>
          <p14:tracePt t="339878" x="8335963" y="4937125"/>
          <p14:tracePt t="339882" x="8328025" y="4937125"/>
          <p14:tracePt t="339894" x="8302625" y="4937125"/>
          <p14:tracePt t="339898" x="8269288" y="4946650"/>
          <p14:tracePt t="339910" x="8226425" y="4954588"/>
          <p14:tracePt t="339914" x="8158163" y="4979988"/>
          <p14:tracePt t="339926" x="8074025" y="4997450"/>
          <p14:tracePt t="339930" x="7970838" y="5013325"/>
          <p14:tracePt t="339942" x="7869238" y="5013325"/>
          <p14:tracePt t="339946" x="7724775" y="5030788"/>
          <p14:tracePt t="339958" x="7605713" y="5038725"/>
          <p14:tracePt t="339962" x="7469188" y="5056188"/>
          <p14:tracePt t="339975" x="7324725" y="5073650"/>
          <p14:tracePt t="339978" x="7146925" y="5091113"/>
          <p14:tracePt t="339990" x="6951663" y="5106988"/>
          <p14:tracePt t="339994" x="6731000" y="5124450"/>
          <p14:tracePt t="340006" x="6483350" y="5141913"/>
          <p14:tracePt t="340010" x="6203950" y="5141913"/>
          <p14:tracePt t="340022" x="5915025" y="5141913"/>
          <p14:tracePt t="340026" x="5591175" y="5141913"/>
          <p14:tracePt t="340038" x="5302250" y="5141913"/>
          <p14:tracePt t="340041" x="4979988" y="5141913"/>
          <p14:tracePt t="340054" x="4614863" y="5141913"/>
          <p14:tracePt t="340059" x="4249738" y="5141913"/>
          <p14:tracePt t="340070" x="3925888" y="5141913"/>
          <p14:tracePt t="340073" x="3594100" y="5141913"/>
          <p14:tracePt t="340086" x="3263900" y="5132388"/>
          <p14:tracePt t="340090" x="2889250" y="5106988"/>
          <p14:tracePt t="340102" x="2516188" y="5081588"/>
          <p14:tracePt t="340106" x="2133600" y="5038725"/>
          <p14:tracePt t="340118" x="1784350" y="4997450"/>
          <p14:tracePt t="340122" x="1444625" y="4954588"/>
          <p14:tracePt t="340134" x="1138238" y="4911725"/>
          <p14:tracePt t="340138" x="841375" y="4894263"/>
          <p14:tracePt t="340150" x="544513" y="4868863"/>
          <p14:tracePt t="340153" x="280988" y="4835525"/>
          <p14:tracePt t="340166" x="68263" y="4818063"/>
          <p14:tracePt t="340614" x="101600" y="4002088"/>
          <p14:tracePt t="340618" x="220663" y="4002088"/>
          <p14:tracePt t="340630" x="339725" y="4002088"/>
          <p14:tracePt t="340634" x="484188" y="4011613"/>
          <p14:tracePt t="340646" x="620713" y="4027488"/>
          <p14:tracePt t="340650" x="765175" y="4062413"/>
          <p14:tracePt t="340662" x="909638" y="4087813"/>
          <p14:tracePt t="340666" x="1062038" y="4105275"/>
          <p14:tracePt t="340678" x="1223963" y="4138613"/>
          <p14:tracePt t="340682" x="1411288" y="4189413"/>
          <p14:tracePt t="340694" x="1606550" y="4240213"/>
          <p14:tracePt t="340698" x="1835150" y="4291013"/>
          <p14:tracePt t="340711" x="2116138" y="4351338"/>
          <p14:tracePt t="340714" x="2481263" y="4460875"/>
          <p14:tracePt t="340726" x="2846388" y="4579938"/>
          <p14:tracePt t="340730" x="3160713" y="4640263"/>
          <p14:tracePt t="340742" x="3475038" y="4708525"/>
          <p14:tracePt t="340746" x="3763963" y="4784725"/>
          <p14:tracePt t="340758" x="3960813" y="4818063"/>
          <p14:tracePt t="340762" x="4138613" y="4852988"/>
          <p14:tracePt t="340774" x="4300538" y="4886325"/>
          <p14:tracePt t="340778" x="4445000" y="4903788"/>
          <p14:tracePt t="340790" x="4564063" y="4911725"/>
          <p14:tracePt t="340794" x="4665663" y="4929188"/>
          <p14:tracePt t="340806" x="4749800" y="4946650"/>
          <p14:tracePt t="340810" x="4810125" y="4946650"/>
          <p14:tracePt t="340822" x="4835525" y="4946650"/>
          <p14:tracePt t="340826" x="4843463" y="4946650"/>
          <p14:tracePt t="340920" x="4860925" y="4946650"/>
          <p14:tracePt t="340924" x="4886325" y="4946650"/>
          <p14:tracePt t="340936" x="4937125" y="4946650"/>
          <p14:tracePt t="340940" x="4979988" y="4946650"/>
          <p14:tracePt t="340952" x="5013325" y="4937125"/>
          <p14:tracePt t="340955" x="5038725" y="4937125"/>
          <p14:tracePt t="340968" x="5064125" y="4929188"/>
          <p14:tracePt t="340972" x="5099050" y="4919663"/>
          <p14:tracePt t="340984" x="5141913" y="4911725"/>
          <p14:tracePt t="340988" x="5208588" y="4894263"/>
          <p14:tracePt t="341000" x="5276850" y="4868863"/>
          <p14:tracePt t="341004" x="5302250" y="4868863"/>
          <p14:tracePt t="341016" x="5380038" y="4852988"/>
          <p14:tracePt t="341020" x="5481638" y="4843463"/>
          <p14:tracePt t="341032" x="5583238" y="4827588"/>
          <p14:tracePt t="341036" x="5684838" y="4810125"/>
          <p14:tracePt t="341048" x="5795963" y="4784725"/>
          <p14:tracePt t="341052" x="5897563" y="4767263"/>
          <p14:tracePt t="341064" x="5983288" y="4749800"/>
          <p14:tracePt t="341068" x="6042025" y="4741863"/>
          <p14:tracePt t="341096" x="6049963" y="4733925"/>
          <p14:tracePt t="341128" x="6034088" y="4733925"/>
          <p14:tracePt t="341132" x="6024563" y="4733925"/>
          <p14:tracePt t="341144" x="5940425" y="4733925"/>
          <p14:tracePt t="341148" x="5788025" y="4733925"/>
          <p14:tracePt t="341159" x="5591175" y="4733925"/>
          <p14:tracePt t="341164" x="5370513" y="4733925"/>
          <p14:tracePt t="341176" x="5157788" y="4733925"/>
          <p14:tracePt t="341180" x="4962525" y="4733925"/>
          <p14:tracePt t="341192" x="4784725" y="4733925"/>
          <p14:tracePt t="341196" x="4622800" y="4733925"/>
          <p14:tracePt t="341208" x="4486275" y="4733925"/>
          <p14:tracePt t="341212" x="4351338" y="4733925"/>
          <p14:tracePt t="341224" x="4206875" y="4733925"/>
          <p14:tracePt t="341228" x="4070350" y="4733925"/>
          <p14:tracePt t="341240" x="3951288" y="4716463"/>
          <p14:tracePt t="341244" x="3849688" y="4699000"/>
          <p14:tracePt t="341256" x="3738563" y="4673600"/>
          <p14:tracePt t="341259" x="3679825" y="4657725"/>
          <p14:tracePt t="341272" x="3629025" y="4648200"/>
          <p14:tracePt t="341276" x="3619500" y="4640263"/>
          <p14:tracePt t="341288" x="3594100" y="4622800"/>
          <p14:tracePt t="341291" x="3586163" y="4614863"/>
          <p14:tracePt t="341304" x="3578225" y="4605338"/>
          <p14:tracePt t="341308" x="3568700" y="4597400"/>
          <p14:tracePt t="341320" x="3560763" y="4589463"/>
          <p14:tracePt t="341336" x="3552825" y="4579938"/>
          <p14:tracePt t="341352" x="3543300" y="4572000"/>
          <p14:tracePt t="341355" x="3535363" y="4564063"/>
          <p14:tracePt t="341384" x="3527425" y="4564063"/>
          <p14:tracePt t="341400" x="3517900" y="4564063"/>
          <p14:tracePt t="341416" x="3502025" y="4554538"/>
          <p14:tracePt t="341420" x="3492500" y="4554538"/>
          <p14:tracePt t="341432" x="3475038" y="4554538"/>
          <p14:tracePt t="341436" x="3449638" y="4554538"/>
          <p14:tracePt t="341448" x="3433763" y="4554538"/>
          <p14:tracePt t="341452" x="3390900" y="4538663"/>
          <p14:tracePt t="341464" x="3355975" y="4529138"/>
          <p14:tracePt t="341468" x="3340100" y="4529138"/>
          <p14:tracePt t="341480" x="3314700" y="4521200"/>
          <p14:tracePt t="341484" x="3305175" y="4521200"/>
          <p14:tracePt t="341496" x="3289300" y="4513263"/>
          <p14:tracePt t="341500" x="3279775" y="4513263"/>
          <p14:tracePt t="341544" x="3279775" y="4503738"/>
          <p14:tracePt t="341560" x="3279775" y="4495800"/>
          <p14:tracePt t="341576" x="3279775" y="4486275"/>
          <p14:tracePt t="341580" x="3289300" y="4478338"/>
          <p14:tracePt t="341592" x="3305175" y="4478338"/>
          <p14:tracePt t="341596" x="3340100" y="4478338"/>
          <p14:tracePt t="341608" x="3373438" y="4478338"/>
          <p14:tracePt t="341612" x="3382963" y="4478338"/>
          <p14:tracePt t="341624" x="3408363" y="4478338"/>
          <p14:tracePt t="341628" x="3416300" y="4470400"/>
          <p14:tracePt t="341640" x="3449638" y="4460875"/>
          <p14:tracePt t="341643" x="3467100" y="4460875"/>
          <p14:tracePt t="341656" x="3484563" y="4460875"/>
          <p14:tracePt t="341660" x="3492500" y="4452938"/>
          <p14:tracePt t="341688" x="3502025" y="4452938"/>
          <p14:tracePt t="341720" x="3509963" y="4452938"/>
          <p14:tracePt t="341816" x="3517900" y="4452938"/>
          <p14:tracePt t="341832" x="3543300" y="4460875"/>
          <p14:tracePt t="341836" x="3568700" y="4478338"/>
          <p14:tracePt t="341848" x="3586163" y="4503738"/>
          <p14:tracePt t="341852" x="3611563" y="4513263"/>
          <p14:tracePt t="341864" x="3629025" y="4538663"/>
          <p14:tracePt t="341868" x="3636963" y="4538663"/>
          <p14:tracePt t="341880" x="3646488" y="4546600"/>
          <p14:tracePt t="341896" x="3646488" y="4554538"/>
          <p14:tracePt t="341912" x="3646488" y="4564063"/>
          <p14:tracePt t="341916" x="3646488" y="4572000"/>
          <p14:tracePt t="341928" x="3646488" y="4579938"/>
          <p14:tracePt t="341932" x="3646488" y="4589463"/>
          <p14:tracePt t="342168" x="3646488" y="4579938"/>
          <p14:tracePt t="342184" x="3646488" y="4572000"/>
          <p14:tracePt t="342200" x="3646488" y="4564063"/>
          <p14:tracePt t="342216" x="3646488" y="4554538"/>
          <p14:tracePt t="342232" x="3646488" y="4546600"/>
          <p14:tracePt t="342248" x="3646488" y="4529138"/>
          <p14:tracePt t="342252" x="3646488" y="4521200"/>
          <p14:tracePt t="342280" x="3646488" y="4513263"/>
          <p14:tracePt t="342284" x="3646488" y="4503738"/>
          <p14:tracePt t="342296" x="3646488" y="4495800"/>
          <p14:tracePt t="342328" x="3646488" y="4486275"/>
          <p14:tracePt t="342332" x="3646488" y="4478338"/>
          <p14:tracePt t="342344" x="3646488" y="4470400"/>
          <p14:tracePt t="342348" x="3654425" y="4460875"/>
          <p14:tracePt t="342362" x="3662363" y="4452938"/>
          <p14:tracePt t="342394" x="3671888" y="4445000"/>
          <p14:tracePt t="342826" x="3679825" y="4435475"/>
          <p14:tracePt t="344084" x="3679825" y="4445000"/>
          <p14:tracePt t="344087" x="3679825" y="4452938"/>
          <p14:tracePt t="344100" x="3679825" y="4478338"/>
          <p14:tracePt t="344104" x="3679825" y="4486275"/>
          <p14:tracePt t="344116" x="3705225" y="4513263"/>
          <p14:tracePt t="344120" x="3713163" y="4521200"/>
          <p14:tracePt t="344132" x="3730625" y="4546600"/>
          <p14:tracePt t="344136" x="3738563" y="4554538"/>
          <p14:tracePt t="344149" x="3748088" y="4564063"/>
          <p14:tracePt t="344152" x="3748088" y="4572000"/>
          <p14:tracePt t="344164" x="3756025" y="4579938"/>
          <p14:tracePt t="344168" x="3773488" y="4589463"/>
          <p14:tracePt t="344228" x="3781425" y="4597400"/>
          <p14:tracePt t="344232" x="3824288" y="4597400"/>
          <p14:tracePt t="344244" x="3849688" y="4597400"/>
          <p14:tracePt t="344248" x="3908425" y="4597400"/>
          <p14:tracePt t="344260" x="3960813" y="4597400"/>
          <p14:tracePt t="344264" x="4019550" y="4597400"/>
          <p14:tracePt t="344276" x="4062413" y="4597400"/>
          <p14:tracePt t="344279" x="4095750" y="4597400"/>
          <p14:tracePt t="344292" x="4146550" y="4597400"/>
          <p14:tracePt t="344296" x="4249738" y="4597400"/>
          <p14:tracePt t="344308" x="4368800" y="4597400"/>
          <p14:tracePt t="344312" x="4529138" y="4597400"/>
          <p14:tracePt t="344324" x="4708525" y="4597400"/>
          <p14:tracePt t="344327" x="4860925" y="4597400"/>
          <p14:tracePt t="344340" x="5005388" y="4597400"/>
          <p14:tracePt t="344344" x="5099050" y="4597400"/>
          <p14:tracePt t="344356" x="5167313" y="4597400"/>
          <p14:tracePt t="344360" x="5175250" y="4597400"/>
          <p14:tracePt t="344404" x="5183188" y="4589463"/>
          <p14:tracePt t="344532" x="5200650" y="4579938"/>
          <p14:tracePt t="344536" x="5208588" y="4579938"/>
          <p14:tracePt t="344548" x="5208588" y="4572000"/>
          <p14:tracePt t="344564" x="5218113" y="4564063"/>
          <p14:tracePt t="344596" x="5218113" y="4554538"/>
          <p14:tracePt t="344600" x="5218113" y="4546600"/>
          <p14:tracePt t="344628" x="5218113" y="4538663"/>
          <p14:tracePt t="344644" x="5218113" y="4529138"/>
          <p14:tracePt t="344648" x="5218113" y="4521200"/>
          <p14:tracePt t="344660" x="5208588" y="4513263"/>
          <p14:tracePt t="344676" x="5175250" y="4503738"/>
          <p14:tracePt t="344680" x="5167313" y="4503738"/>
          <p14:tracePt t="344692" x="5149850" y="4495800"/>
          <p14:tracePt t="344696" x="5091113" y="4495800"/>
          <p14:tracePt t="344708" x="5064125" y="4495800"/>
          <p14:tracePt t="344712" x="5005388" y="4495800"/>
          <p14:tracePt t="344724" x="4972050" y="4478338"/>
          <p14:tracePt t="344727" x="4937125" y="4478338"/>
          <p14:tracePt t="344743" x="4919663" y="4470400"/>
          <p14:tracePt t="344745" x="4894263" y="4470400"/>
          <p14:tracePt t="344758" x="4886325" y="4470400"/>
          <p14:tracePt t="344774" x="4868863" y="4460875"/>
          <p14:tracePt t="344778" x="4860925" y="4460875"/>
          <p14:tracePt t="344790" x="4843463" y="4460875"/>
          <p14:tracePt t="344794" x="4827588" y="4452938"/>
          <p14:tracePt t="344822" x="4818063" y="4452938"/>
          <p14:tracePt t="344966" x="4810125" y="4452938"/>
          <p14:tracePt t="344982" x="4775200" y="4452938"/>
          <p14:tracePt t="344986" x="4733925" y="4410075"/>
          <p14:tracePt t="344998" x="4708525" y="4410075"/>
          <p14:tracePt t="345002" x="4699000" y="4410075"/>
          <p14:tracePt t="345030" x="4691063" y="4410075"/>
          <p14:tracePt t="345046" x="4673600" y="4402138"/>
          <p14:tracePt t="345050" x="4665663" y="4402138"/>
          <p14:tracePt t="345206" x="4657725" y="4394200"/>
          <p14:tracePt t="349768" x="4673600" y="4394200"/>
          <p14:tracePt t="349771" x="4683125" y="4394200"/>
          <p14:tracePt t="349783" x="4741863" y="4394200"/>
          <p14:tracePt t="349788" x="4759325" y="4394200"/>
          <p14:tracePt t="349800" x="4775200" y="4394200"/>
          <p14:tracePt t="349804" x="4792663" y="4394200"/>
          <p14:tracePt t="349816" x="4818063" y="4394200"/>
          <p14:tracePt t="349820" x="4835525" y="4394200"/>
          <p14:tracePt t="349832" x="4852988" y="4394200"/>
          <p14:tracePt t="349836" x="4886325" y="4394200"/>
          <p14:tracePt t="349848" x="4894263" y="4394200"/>
          <p14:tracePt t="349852" x="4911725" y="4394200"/>
          <p14:tracePt t="349864" x="4919663" y="4394200"/>
          <p14:tracePt t="349880" x="4937125" y="4394200"/>
          <p14:tracePt t="349883" x="4946650" y="4394200"/>
          <p14:tracePt t="349928" x="4954588" y="4394200"/>
          <p14:tracePt t="349932" x="4979988" y="4376738"/>
          <p14:tracePt t="349944" x="5005388" y="4368800"/>
          <p14:tracePt t="349947" x="5022850" y="4359275"/>
          <p14:tracePt t="349960" x="5048250" y="4341813"/>
          <p14:tracePt t="349964" x="5073650" y="4333875"/>
          <p14:tracePt t="349976" x="5106988" y="4333875"/>
          <p14:tracePt t="349980" x="5132388" y="4316413"/>
          <p14:tracePt t="349992" x="5175250" y="4291013"/>
          <p14:tracePt t="349996" x="5183188" y="4291013"/>
          <p14:tracePt t="350008" x="5200650" y="4283075"/>
          <p14:tracePt t="350012" x="5208588" y="4275138"/>
          <p14:tracePt t="350040" x="5235575" y="4265613"/>
          <p14:tracePt t="350044" x="5243513" y="4265613"/>
          <p14:tracePt t="350056" x="5260975" y="4265613"/>
          <p14:tracePt t="350060" x="5302250" y="4249738"/>
          <p14:tracePt t="350072" x="5345113" y="4249738"/>
          <p14:tracePt t="350076" x="5405438" y="4249738"/>
          <p14:tracePt t="350088" x="5438775" y="4249738"/>
          <p14:tracePt t="350092" x="5456238" y="4249738"/>
          <p14:tracePt t="350104" x="5481638" y="4249738"/>
          <p14:tracePt t="350108" x="5489575" y="4249738"/>
          <p14:tracePt t="350120" x="5497513" y="4249738"/>
          <p14:tracePt t="350136" x="5507038" y="4249738"/>
          <p14:tracePt t="350140" x="5524500" y="4249738"/>
          <p14:tracePt t="350153" x="5540375" y="4249738"/>
          <p14:tracePt t="350156" x="5549900" y="4249738"/>
          <p14:tracePt t="350168" x="5557838" y="4249738"/>
          <p14:tracePt t="350172" x="5565775" y="4249738"/>
          <p14:tracePt t="350183" x="5575300" y="4249738"/>
          <p14:tracePt t="350200" x="5591175" y="4249738"/>
          <p14:tracePt t="350204" x="5600700" y="4249738"/>
          <p14:tracePt t="350215" x="5641975" y="4249738"/>
          <p14:tracePt t="350220" x="5684838" y="4249738"/>
          <p14:tracePt t="350232" x="5719763" y="4249738"/>
          <p14:tracePt t="350236" x="5778500" y="4249738"/>
          <p14:tracePt t="350248" x="5854700" y="4249738"/>
          <p14:tracePt t="350253" x="5932488" y="4249738"/>
          <p14:tracePt t="350264" x="6016625" y="4249738"/>
          <p14:tracePt t="350267" x="6076950" y="4249738"/>
          <p14:tracePt t="350282" x="6092825" y="4249738"/>
          <p14:tracePt t="350286" x="6118225" y="4249738"/>
          <p14:tracePt t="350298" x="6127750" y="4249738"/>
          <p14:tracePt t="350314" x="6135688" y="4249738"/>
          <p14:tracePt t="350317" x="6143625" y="4249738"/>
          <p14:tracePt t="350410" x="6153150" y="4249738"/>
          <p14:tracePt t="350426" x="6169025" y="4291013"/>
          <p14:tracePt t="350430" x="6186488" y="4325938"/>
          <p14:tracePt t="350442" x="6203950" y="4359275"/>
          <p14:tracePt t="350446" x="6229350" y="4402138"/>
          <p14:tracePt t="350458" x="6246813" y="4427538"/>
          <p14:tracePt t="350462" x="6246813" y="4445000"/>
          <p14:tracePt t="350474" x="6246813" y="4452938"/>
          <p14:tracePt t="350478" x="6246813" y="4460875"/>
          <p14:tracePt t="350490" x="6246813" y="4470400"/>
          <p14:tracePt t="350506" x="6246813" y="4478338"/>
          <p14:tracePt t="350510" x="6246813" y="4486275"/>
          <p14:tracePt t="350538" x="6246813" y="4503738"/>
          <p14:tracePt t="350542" x="6246813" y="4513263"/>
          <p14:tracePt t="350554" x="6237288" y="4513263"/>
          <p14:tracePt t="350558" x="6203950" y="4521200"/>
          <p14:tracePt t="350570" x="6169025" y="4538663"/>
          <p14:tracePt t="350574" x="6110288" y="4546600"/>
          <p14:tracePt t="350586" x="6076950" y="4546600"/>
          <p14:tracePt t="350590" x="6016625" y="4546600"/>
          <p14:tracePt t="350601" x="5932488" y="4564063"/>
          <p14:tracePt t="350606" x="5813425" y="4564063"/>
          <p14:tracePt t="350618" x="5694363" y="4564063"/>
          <p14:tracePt t="350622" x="5557838" y="4564063"/>
          <p14:tracePt t="350633" x="5413375" y="4564063"/>
          <p14:tracePt t="350638" x="5294313" y="4564063"/>
          <p14:tracePt t="350650" x="5200650" y="4564063"/>
          <p14:tracePt t="350654" x="5132388" y="4564063"/>
          <p14:tracePt t="350665" x="5091113" y="4564063"/>
          <p14:tracePt t="350670" x="5073650" y="4564063"/>
          <p14:tracePt t="350682" x="5064125" y="4564063"/>
          <p14:tracePt t="350686" x="5056188" y="4564063"/>
          <p14:tracePt t="350698" x="5038725" y="4564063"/>
          <p14:tracePt t="350702" x="5038725" y="4554538"/>
          <p14:tracePt t="350714" x="5030788" y="4546600"/>
          <p14:tracePt t="350717" x="5022850" y="4546600"/>
          <p14:tracePt t="350746" x="5013325" y="4538663"/>
          <p14:tracePt t="350778" x="5013325" y="4529138"/>
          <p14:tracePt t="350794" x="5013325" y="4521200"/>
          <p14:tracePt t="350826" x="5022850" y="4513263"/>
          <p14:tracePt t="350829" x="5030788" y="4503738"/>
          <p14:tracePt t="350842" x="5056188" y="4495800"/>
          <p14:tracePt t="350846" x="5064125" y="4495800"/>
          <p14:tracePt t="350858" x="5081588" y="4486275"/>
          <p14:tracePt t="350862" x="5116513" y="4460875"/>
          <p14:tracePt t="350874" x="5132388" y="4460875"/>
          <p14:tracePt t="350878" x="5141913" y="4452938"/>
          <p14:tracePt t="350891" x="5175250" y="4435475"/>
          <p14:tracePt t="350894" x="5192713" y="4435475"/>
          <p14:tracePt t="350906" x="5218113" y="4410075"/>
          <p14:tracePt t="350910" x="5235575" y="4402138"/>
          <p14:tracePt t="350922" x="5243513" y="4402138"/>
          <p14:tracePt t="350926" x="5251450" y="4402138"/>
          <p14:tracePt t="350938" x="5260975" y="4394200"/>
          <p14:tracePt t="350942" x="5276850" y="4394200"/>
          <p14:tracePt t="350954" x="5286375" y="4384675"/>
          <p14:tracePt t="350970" x="5294313" y="4376738"/>
          <p14:tracePt t="350987" x="5302250" y="4376738"/>
          <p14:tracePt t="351002" x="5311775" y="4376738"/>
          <p14:tracePt t="351018" x="5319713" y="4368800"/>
          <p14:tracePt t="351022" x="5327650" y="4368800"/>
          <p14:tracePt t="351034" x="5337175" y="4368800"/>
          <p14:tracePt t="351050" x="5345113" y="4368800"/>
          <p14:tracePt t="351053" x="5353050" y="4368800"/>
          <p14:tracePt t="351114" x="5362575" y="4368800"/>
          <p14:tracePt t="351130" x="5380038" y="4368800"/>
          <p14:tracePt t="351134" x="5413375" y="4368800"/>
          <p14:tracePt t="351146" x="5446713" y="4368800"/>
          <p14:tracePt t="351149" x="5464175" y="4368800"/>
          <p14:tracePt t="351162" x="5481638" y="4376738"/>
          <p14:tracePt t="351166" x="5489575" y="4376738"/>
          <p14:tracePt t="351178" x="5497513" y="4384675"/>
          <p14:tracePt t="351370" x="5507038" y="4384675"/>
          <p14:tracePt t="351498" x="5514975" y="4384675"/>
          <p14:tracePt t="351658" x="5524500" y="4376738"/>
          <p14:tracePt t="351728" x="5497513" y="4376738"/>
          <p14:tracePt t="351740" x="5464175" y="4376738"/>
          <p14:tracePt t="351744" x="5405438" y="4376738"/>
          <p14:tracePt t="351756" x="5345113" y="4384675"/>
          <p14:tracePt t="351760" x="5276850" y="4384675"/>
          <p14:tracePt t="351772" x="5235575" y="4410075"/>
          <p14:tracePt t="351776" x="5183188" y="4419600"/>
          <p14:tracePt t="351788" x="5141913" y="4435475"/>
          <p14:tracePt t="351792" x="5073650" y="4445000"/>
          <p14:tracePt t="351804" x="4997450" y="4460875"/>
          <p14:tracePt t="351808" x="4911725" y="4470400"/>
          <p14:tracePt t="351819" x="4827588" y="4503738"/>
          <p14:tracePt t="351824" x="4741863" y="4529138"/>
          <p14:tracePt t="351836" x="4716463" y="4529138"/>
          <p14:tracePt t="351840" x="4708525" y="4538663"/>
          <p14:tracePt t="351851" x="4699000" y="4546600"/>
          <p14:tracePt t="351900" x="4691063" y="4546600"/>
          <p14:tracePt t="351903" x="4673600" y="4554538"/>
          <p14:tracePt t="351916" x="4630738" y="4554538"/>
          <p14:tracePt t="351919" x="4605338" y="4564063"/>
          <p14:tracePt t="351932" x="4589463" y="4579938"/>
          <p14:tracePt t="351935" x="4546600" y="4579938"/>
          <p14:tracePt t="351948" x="4495800" y="4589463"/>
          <p14:tracePt t="351952" x="4470400" y="4597400"/>
          <p14:tracePt t="351964" x="4435475" y="4605338"/>
          <p14:tracePt t="351967" x="4376738" y="4605338"/>
          <p14:tracePt t="351980" x="4308475" y="4622800"/>
          <p14:tracePt t="351983" x="4265613" y="4630738"/>
          <p14:tracePt t="351996" x="4197350" y="4648200"/>
          <p14:tracePt t="351999" x="4156075" y="4648200"/>
          <p14:tracePt t="352012" x="4113213" y="4648200"/>
          <p14:tracePt t="352016" x="4079875" y="4648200"/>
          <p14:tracePt t="352028" x="4062413" y="4648200"/>
          <p14:tracePt t="352032" x="4037013" y="4657725"/>
          <p14:tracePt t="352060" x="4027488" y="4657725"/>
          <p14:tracePt t="352204" x="4044950" y="4657725"/>
          <p14:tracePt t="352207" x="4070350" y="4657725"/>
          <p14:tracePt t="352220" x="4095750" y="4657725"/>
          <p14:tracePt t="352224" x="4146550" y="4657725"/>
          <p14:tracePt t="352236" x="4206875" y="4657725"/>
          <p14:tracePt t="352240" x="4232275" y="4657725"/>
          <p14:tracePt t="352251" x="4291013" y="4657725"/>
          <p14:tracePt t="352256" x="4376738" y="4648200"/>
          <p14:tracePt t="352268" x="4495800" y="4640263"/>
          <p14:tracePt t="352272" x="4622800" y="4640263"/>
          <p14:tracePt t="352284" x="4741863" y="4622800"/>
          <p14:tracePt t="352288" x="4878388" y="4622800"/>
          <p14:tracePt t="352299" x="4979988" y="4622800"/>
          <p14:tracePt t="352303" x="5056188" y="4622800"/>
          <p14:tracePt t="352316" x="5064125" y="4614863"/>
          <p14:tracePt t="352319" x="5091113" y="4614863"/>
          <p14:tracePt t="352332" x="5106988" y="4614863"/>
          <p14:tracePt t="352335" x="5124450" y="4614863"/>
          <p14:tracePt t="352348" x="5141913" y="4614863"/>
          <p14:tracePt t="352351" x="5149850" y="4614863"/>
          <p14:tracePt t="352364" x="5157788" y="4614863"/>
          <p14:tracePt t="352396" x="5167313" y="4614863"/>
          <p14:tracePt t="352412" x="5175250" y="4605338"/>
          <p14:tracePt t="352428" x="5183188" y="4597400"/>
          <p14:tracePt t="352444" x="5192713" y="4597400"/>
          <p14:tracePt t="352476" x="5208588" y="4597400"/>
          <p14:tracePt t="352480" x="5218113" y="4597400"/>
          <p14:tracePt t="352508" x="5226050" y="4589463"/>
          <p14:tracePt t="352604" x="5208588" y="4589463"/>
          <p14:tracePt t="352608" x="5200650" y="4589463"/>
          <p14:tracePt t="352620" x="5149850" y="4589463"/>
          <p14:tracePt t="352624" x="5106988" y="4589463"/>
          <p14:tracePt t="352636" x="5030788" y="4589463"/>
          <p14:tracePt t="352640" x="4946650" y="4589463"/>
          <p14:tracePt t="352652" x="4852988" y="4589463"/>
          <p14:tracePt t="352655" x="4749800" y="4589463"/>
          <p14:tracePt t="352668" x="4665663" y="4589463"/>
          <p14:tracePt t="352672" x="4564063" y="4589463"/>
          <p14:tracePt t="352684" x="4470400" y="4589463"/>
          <p14:tracePt t="352688" x="4368800" y="4589463"/>
          <p14:tracePt t="352700" x="4249738" y="4589463"/>
          <p14:tracePt t="352703" x="4146550" y="4589463"/>
          <p14:tracePt t="352716" x="4087813" y="4589463"/>
          <p14:tracePt t="352719" x="4070350" y="4589463"/>
          <p14:tracePt t="352732" x="4062413" y="4579938"/>
          <p14:tracePt t="352892" x="4079875" y="4579938"/>
          <p14:tracePt t="352895" x="4087813" y="4579938"/>
          <p14:tracePt t="352909" x="4113213" y="4589463"/>
          <p14:tracePt t="352912" x="4171950" y="4589463"/>
          <p14:tracePt t="352924" x="4257675" y="4589463"/>
          <p14:tracePt t="352928" x="4333875" y="4589463"/>
          <p14:tracePt t="352940" x="4435475" y="4589463"/>
          <p14:tracePt t="352944" x="4538663" y="4589463"/>
          <p14:tracePt t="352956" x="4614863" y="4589463"/>
          <p14:tracePt t="352960" x="4699000" y="4589463"/>
          <p14:tracePt t="352973" x="4759325" y="4589463"/>
          <p14:tracePt t="352976" x="4802188" y="4589463"/>
          <p14:tracePt t="352988" x="4852988" y="4589463"/>
          <p14:tracePt t="352992" x="4894263" y="4589463"/>
          <p14:tracePt t="353004" x="4937125" y="4572000"/>
          <p14:tracePt t="353008" x="4972050" y="4572000"/>
          <p14:tracePt t="353020" x="4997450" y="4554538"/>
          <p14:tracePt t="353024" x="5005388" y="4554538"/>
          <p14:tracePt t="353068" x="5013325" y="4554538"/>
          <p14:tracePt t="353084" x="5030788" y="4546600"/>
          <p14:tracePt t="353088" x="5038725" y="4546600"/>
          <p14:tracePt t="353100" x="5081588" y="4538663"/>
          <p14:tracePt t="353103" x="5124450" y="4521200"/>
          <p14:tracePt t="353116" x="5167313" y="4513263"/>
          <p14:tracePt t="353120" x="5235575" y="4513263"/>
          <p14:tracePt t="353132" x="5276850" y="4513263"/>
          <p14:tracePt t="353136" x="5337175" y="4513263"/>
          <p14:tracePt t="353148" x="5395913" y="4495800"/>
          <p14:tracePt t="353152" x="5430838" y="4495800"/>
          <p14:tracePt t="353164" x="5472113" y="4486275"/>
          <p14:tracePt t="353167" x="5497513" y="4478338"/>
          <p14:tracePt t="353180" x="5507038" y="4478338"/>
          <p14:tracePt t="353183" x="5514975" y="4478338"/>
          <p14:tracePt t="353198" x="5532438" y="4478338"/>
          <p14:tracePt t="353201" x="5540375" y="4470400"/>
          <p14:tracePt t="353215" x="5565775" y="4460875"/>
          <p14:tracePt t="353217" x="5575300" y="4460875"/>
          <p14:tracePt t="353230" x="5583238" y="4452938"/>
          <p14:tracePt t="353246" x="5591175" y="4452938"/>
          <p14:tracePt t="353342" x="5600700" y="4445000"/>
          <p14:tracePt t="353358" x="5608638" y="4445000"/>
          <p14:tracePt t="353374" x="5616575" y="4435475"/>
          <p14:tracePt t="353566" x="5651500" y="4435475"/>
          <p14:tracePt t="353570" x="5668963" y="4427538"/>
          <p14:tracePt t="353582" x="5676900" y="4427538"/>
          <p14:tracePt t="353646" x="5684838" y="4427538"/>
          <p14:tracePt t="353649" x="5702300" y="4427538"/>
          <p14:tracePt t="353662" x="5735638" y="4427538"/>
          <p14:tracePt t="353666" x="5753100" y="4427538"/>
          <p14:tracePt t="353678" x="5788025" y="4427538"/>
          <p14:tracePt t="353682" x="5803900" y="4427538"/>
          <p14:tracePt t="353694" x="5821363" y="4427538"/>
          <p14:tracePt t="353698" x="5829300" y="4427538"/>
          <p14:tracePt t="353758" x="5838825" y="4427538"/>
          <p14:tracePt t="353773" x="5829300" y="4445000"/>
          <p14:tracePt t="353778" x="5821363" y="4452938"/>
          <p14:tracePt t="353790" x="5813425" y="4460875"/>
          <p14:tracePt t="353794" x="5795963" y="4470400"/>
          <p14:tracePt t="353806" x="5761038" y="4478338"/>
          <p14:tracePt t="353810" x="5753100" y="4486275"/>
          <p14:tracePt t="353822" x="5745163" y="4495800"/>
          <p14:tracePt t="353826" x="5719763" y="4495800"/>
          <p14:tracePt t="353837" x="5684838" y="4503738"/>
          <p14:tracePt t="353842" x="5641975" y="4521200"/>
          <p14:tracePt t="353854" x="5608638" y="4529138"/>
          <p14:tracePt t="353859" x="5557838" y="4529138"/>
          <p14:tracePt t="353870" x="5514975" y="4529138"/>
          <p14:tracePt t="353873" x="5472113" y="4529138"/>
          <p14:tracePt t="353892" x="5446713" y="4529138"/>
          <p14:tracePt t="353902" x="5438775" y="4529138"/>
          <p14:tracePt t="353906" x="5421313" y="4529138"/>
          <p14:tracePt t="353918" x="5395913" y="4529138"/>
          <p14:tracePt t="353921" x="5370513" y="4529138"/>
          <p14:tracePt t="353934" x="5337175" y="4529138"/>
          <p14:tracePt t="353937" x="5302250" y="4529138"/>
          <p14:tracePt t="353950" x="5294313" y="4529138"/>
          <p14:tracePt t="354174" x="5286375" y="4529138"/>
          <p14:tracePt t="354178" x="5286375" y="4521200"/>
          <p14:tracePt t="354190" x="5302250" y="4503738"/>
          <p14:tracePt t="354194" x="5319713" y="4478338"/>
          <p14:tracePt t="354206" x="5327650" y="4470400"/>
          <p14:tracePt t="354210" x="5337175" y="4460875"/>
          <p14:tracePt t="354222" x="5353050" y="4435475"/>
          <p14:tracePt t="354226" x="5362575" y="4427538"/>
          <p14:tracePt t="354238" x="5362575" y="4419600"/>
          <p14:tracePt t="354242" x="5362575" y="4410075"/>
          <p14:tracePt t="354254" x="5370513" y="4402138"/>
          <p14:tracePt t="354270" x="5380038" y="4394200"/>
          <p14:tracePt t="354510" x="5405438" y="4384675"/>
          <p14:tracePt t="354513" x="5413375" y="4376738"/>
          <p14:tracePt t="354542" x="5421313" y="4368800"/>
          <p14:tracePt t="354606" x="5430838" y="4359275"/>
          <p14:tracePt t="354622" x="5438775" y="4351338"/>
          <p14:tracePt t="354704" x="5446713" y="4351338"/>
          <p14:tracePt t="354720" x="5456238" y="4351338"/>
          <p14:tracePt t="354736" x="5464175" y="4351338"/>
          <p14:tracePt t="354752" x="5472113" y="4351338"/>
          <p14:tracePt t="354768" x="5497513" y="4351338"/>
          <p14:tracePt t="354771" x="5507038" y="4368800"/>
          <p14:tracePt t="354784" x="5524500" y="4394200"/>
          <p14:tracePt t="354788" x="5532438" y="4402138"/>
          <p14:tracePt t="354800" x="5565775" y="4427538"/>
          <p14:tracePt t="354804" x="5583238" y="4452938"/>
          <p14:tracePt t="354816" x="5626100" y="4513263"/>
          <p14:tracePt t="354819" x="5651500" y="4564063"/>
          <p14:tracePt t="354832" x="5659438" y="4597400"/>
          <p14:tracePt t="354836" x="5684838" y="4648200"/>
          <p14:tracePt t="354848" x="5694363" y="4691063"/>
          <p14:tracePt t="354852" x="5694363" y="4708525"/>
          <p14:tracePt t="354864" x="5702300" y="4741863"/>
          <p14:tracePt t="354867" x="5702300" y="4775200"/>
          <p14:tracePt t="354880" x="5702300" y="4792663"/>
          <p14:tracePt t="354891" x="5702300" y="4810125"/>
          <p14:tracePt t="354896" x="5702300" y="4843463"/>
          <p14:tracePt t="354900" x="5702300" y="4860925"/>
          <p14:tracePt t="354912" x="5702300" y="4886325"/>
          <p14:tracePt t="354916" x="5719763" y="4929188"/>
          <p14:tracePt t="354928" x="5727700" y="4937125"/>
          <p14:tracePt t="354932" x="5735638" y="4954588"/>
          <p14:tracePt t="354944" x="5735638" y="4972050"/>
          <p14:tracePt t="354948" x="5745163" y="4997450"/>
          <p14:tracePt t="354960" x="5753100" y="5005388"/>
          <p14:tracePt t="355187" x="5753100" y="4997450"/>
          <p14:tracePt t="355200" x="5753100" y="4979988"/>
          <p14:tracePt t="355204" x="5753100" y="4972050"/>
          <p14:tracePt t="355216" x="5753100" y="4954588"/>
          <p14:tracePt t="355220" x="5753100" y="4929188"/>
          <p14:tracePt t="355232" x="5753100" y="4903788"/>
          <p14:tracePt t="355236" x="5753100" y="4878388"/>
          <p14:tracePt t="355248" x="5753100" y="4868863"/>
          <p14:tracePt t="355252" x="5753100" y="4852988"/>
          <p14:tracePt t="355264" x="5753100" y="4843463"/>
          <p14:tracePt t="355268" x="5753100" y="4818063"/>
          <p14:tracePt t="355280" x="5753100" y="4810125"/>
          <p14:tracePt t="355284" x="5745163" y="4802188"/>
          <p14:tracePt t="355296" x="5745163" y="4792663"/>
          <p14:tracePt t="355312" x="5745163" y="4784725"/>
          <p14:tracePt t="355316" x="5745163" y="4775200"/>
          <p14:tracePt t="355328" x="5735638" y="4767263"/>
          <p14:tracePt t="355376" x="5735638" y="4759325"/>
          <p14:tracePt t="355380" x="5735638" y="4749800"/>
          <p14:tracePt t="355392" x="5735638" y="4741863"/>
          <p14:tracePt t="355408" x="5735638" y="4733925"/>
          <p14:tracePt t="355412" x="5735638" y="4724400"/>
          <p14:tracePt t="355424" x="5727700" y="4716463"/>
          <p14:tracePt t="355440" x="5719763" y="4683125"/>
          <p14:tracePt t="355444" x="5710238" y="4673600"/>
          <p14:tracePt t="355456" x="5702300" y="4665663"/>
          <p14:tracePt t="355504" x="5694363" y="4657725"/>
          <p14:tracePt t="355600" x="5684838" y="4648200"/>
          <p14:tracePt t="355603" x="5676900" y="4640263"/>
          <p14:tracePt t="355632" x="5676900" y="4622800"/>
          <p14:tracePt t="355636" x="5676900" y="4614863"/>
          <p14:tracePt t="355648" x="5676900" y="4605338"/>
          <p14:tracePt t="355664" x="5676900" y="4597400"/>
          <p14:tracePt t="355680" x="5676900" y="4589463"/>
          <p14:tracePt t="355684" x="5676900" y="4579938"/>
          <p14:tracePt t="355696" x="5676900" y="4572000"/>
          <p14:tracePt t="355700" x="5676900" y="4554538"/>
          <p14:tracePt t="355712" x="5676900" y="4546600"/>
          <p14:tracePt t="355728" x="5684838" y="4538663"/>
          <p14:tracePt t="355744" x="5694363" y="4521200"/>
          <p14:tracePt t="355748" x="5694363" y="4513263"/>
          <p14:tracePt t="355760" x="5702300" y="4503738"/>
          <p14:tracePt t="355775" x="5710238" y="4495800"/>
          <p14:tracePt t="355792" x="5727700" y="4478338"/>
          <p14:tracePt t="355796" x="5735638" y="4470400"/>
          <p14:tracePt t="355808" x="5735638" y="4460875"/>
          <p14:tracePt t="355840" x="5745163" y="4452938"/>
          <p14:tracePt t="355904" x="5753100" y="4445000"/>
          <p14:tracePt t="355936" x="5761038" y="4435475"/>
          <p14:tracePt t="355952" x="5770563" y="4427538"/>
          <p14:tracePt t="356032" x="5778500" y="4419600"/>
          <p14:tracePt t="361582" x="5770563" y="4419600"/>
          <p14:tracePt t="361586" x="5761038" y="4419600"/>
          <p14:tracePt t="361598" x="5659438" y="4460875"/>
          <p14:tracePt t="361602" x="5575300" y="4503738"/>
          <p14:tracePt t="361614" x="5395913" y="4572000"/>
          <p14:tracePt t="361618" x="5183188" y="4640263"/>
          <p14:tracePt t="361629" x="5005388" y="4699000"/>
          <p14:tracePt t="361634" x="4818063" y="4784725"/>
          <p14:tracePt t="361646" x="4605338" y="4878388"/>
          <p14:tracePt t="361650" x="4394200" y="4962525"/>
          <p14:tracePt t="361661" x="4138613" y="5038725"/>
          <p14:tracePt t="361665" x="3960813" y="5106988"/>
          <p14:tracePt t="361678" x="3773488" y="5175250"/>
          <p14:tracePt t="361682" x="3611563" y="5243513"/>
          <p14:tracePt t="361694" x="3467100" y="5302250"/>
          <p14:tracePt t="361697" x="3355975" y="5370513"/>
          <p14:tracePt t="361710" x="3271838" y="5430838"/>
          <p14:tracePt t="361714" x="3203575" y="5464175"/>
          <p14:tracePt t="361726" x="3178175" y="5489575"/>
          <p14:tracePt t="361729" x="3170238" y="5497513"/>
          <p14:tracePt t="361742" x="3160713" y="5507038"/>
          <p14:tracePt t="361746" x="3152775" y="5514975"/>
          <p14:tracePt t="361758" x="3152775" y="5524500"/>
          <p14:tracePt t="361774" x="3152775" y="5532438"/>
          <p14:tracePt t="361854" x="3144838" y="5532438"/>
          <p14:tracePt t="361870" x="3127375" y="5532438"/>
          <p14:tracePt t="361874" x="3084513" y="5524500"/>
          <p14:tracePt t="361887" x="3033713" y="5524500"/>
          <p14:tracePt t="361890" x="3016250" y="5524500"/>
          <p14:tracePt t="361902" x="2982913" y="5524500"/>
          <p14:tracePt t="361906" x="2974975" y="5524500"/>
          <p14:tracePt t="361918" x="2957513" y="5524500"/>
          <p14:tracePt t="361922" x="2940050" y="5524500"/>
          <p14:tracePt t="361934" x="2932113" y="5524500"/>
          <p14:tracePt t="361938" x="2914650" y="5524500"/>
          <p14:tracePt t="361950" x="2906713" y="5524500"/>
          <p14:tracePt t="362014" x="2897188" y="5514975"/>
          <p14:tracePt t="362017" x="2897188" y="5472113"/>
          <p14:tracePt t="362029" x="2974975" y="5413375"/>
          <p14:tracePt t="362034" x="2990850" y="5395913"/>
          <p14:tracePt t="362045" x="3025775" y="5370513"/>
          <p14:tracePt t="362049" x="3094038" y="5327650"/>
          <p14:tracePt t="362062" x="3195638" y="5268913"/>
          <p14:tracePt t="362066" x="3305175" y="5192713"/>
          <p14:tracePt t="362078" x="3416300" y="5116513"/>
          <p14:tracePt t="362082" x="3527425" y="5038725"/>
          <p14:tracePt t="362094" x="3636963" y="4954588"/>
          <p14:tracePt t="362097" x="3748088" y="4878388"/>
          <p14:tracePt t="362110" x="3816350" y="4810125"/>
          <p14:tracePt t="362113" x="3892550" y="4749800"/>
          <p14:tracePt t="362126" x="3960813" y="4708525"/>
          <p14:tracePt t="362129" x="4011613" y="4665663"/>
          <p14:tracePt t="362142" x="4027488" y="4648200"/>
          <p14:tracePt t="362145" x="4052888" y="4630738"/>
          <p14:tracePt t="362158" x="4070350" y="4614863"/>
          <p14:tracePt t="362161" x="4095750" y="4597400"/>
          <p14:tracePt t="362174" x="4105275" y="4589463"/>
          <p14:tracePt t="362272" x="4130675" y="4589463"/>
          <p14:tracePt t="362275" x="4171950" y="4589463"/>
          <p14:tracePt t="362288" x="4197350" y="4589463"/>
          <p14:tracePt t="362292" x="4214813" y="4589463"/>
          <p14:tracePt t="362304" x="4232275" y="4597400"/>
          <p14:tracePt t="362308" x="4240213" y="4597400"/>
          <p14:tracePt t="362352" x="4249738" y="4605338"/>
          <p14:tracePt t="362368" x="4249738" y="4614863"/>
          <p14:tracePt t="362384" x="4249738" y="4648200"/>
          <p14:tracePt t="362387" x="4232275" y="4683125"/>
          <p14:tracePt t="362399" x="4214813" y="4724400"/>
          <p14:tracePt t="362404" x="4189413" y="4775200"/>
          <p14:tracePt t="362416" x="4164013" y="4818063"/>
          <p14:tracePt t="362420" x="4138613" y="4886325"/>
          <p14:tracePt t="362431" x="4113213" y="4937125"/>
          <p14:tracePt t="362436" x="4087813" y="5005388"/>
          <p14:tracePt t="362447" x="4052888" y="5056188"/>
          <p14:tracePt t="362452" x="4011613" y="5106988"/>
          <p14:tracePt t="362463" x="3968750" y="5175250"/>
          <p14:tracePt t="362468" x="3960813" y="5226050"/>
          <p14:tracePt t="362479" x="3935413" y="5260975"/>
          <p14:tracePt t="362483" x="3917950" y="5294313"/>
          <p14:tracePt t="362496" x="3900488" y="5311775"/>
          <p14:tracePt t="362500" x="3892550" y="5327650"/>
          <p14:tracePt t="362511" x="3883025" y="5337175"/>
          <p14:tracePt t="362576" x="3875088" y="5337175"/>
          <p14:tracePt t="362592" x="3867150" y="5337175"/>
          <p14:tracePt t="362595" x="3857625" y="5337175"/>
          <p14:tracePt t="362608" x="3841750" y="5337175"/>
          <p14:tracePt t="362611" x="3832225" y="5337175"/>
          <p14:tracePt t="362624" x="3824288" y="5327650"/>
          <p14:tracePt t="362640" x="3816350" y="5311775"/>
          <p14:tracePt t="362643" x="3816350" y="5302250"/>
          <p14:tracePt t="362656" x="3806825" y="5294313"/>
          <p14:tracePt t="362660" x="3798888" y="5286375"/>
          <p14:tracePt t="362672" x="3781425" y="5268913"/>
          <p14:tracePt t="362676" x="3773488" y="5260975"/>
          <p14:tracePt t="362688" x="3748088" y="5243513"/>
          <p14:tracePt t="362692" x="3738563" y="5235575"/>
          <p14:tracePt t="362720" x="3738563" y="5218113"/>
          <p14:tracePt t="362724" x="3738563" y="5192713"/>
          <p14:tracePt t="362736" x="3738563" y="5175250"/>
          <p14:tracePt t="362740" x="3738563" y="5157788"/>
          <p14:tracePt t="362752" x="3738563" y="5141913"/>
          <p14:tracePt t="362755" x="3748088" y="5106988"/>
          <p14:tracePt t="362768" x="3763963" y="5081588"/>
          <p14:tracePt t="362772" x="3763963" y="5073650"/>
          <p14:tracePt t="362783" x="3763963" y="5022850"/>
          <p14:tracePt t="362787" x="3781425" y="4979988"/>
          <p14:tracePt t="362800" x="3798888" y="4954588"/>
          <p14:tracePt t="362804" x="3806825" y="4919663"/>
          <p14:tracePt t="362816" x="3857625" y="4878388"/>
          <p14:tracePt t="362820" x="3867150" y="4868863"/>
          <p14:tracePt t="362832" x="3875088" y="4843463"/>
          <p14:tracePt t="362836" x="3883025" y="4835525"/>
          <p14:tracePt t="362848" x="3892550" y="4827588"/>
          <p14:tracePt t="363168" x="3908425" y="4868863"/>
          <p14:tracePt t="363171" x="3917950" y="4878388"/>
          <p14:tracePt t="363184" x="3917950" y="4894263"/>
          <p14:tracePt t="363188" x="3917950" y="4903788"/>
          <p14:tracePt t="363200" x="3917950" y="4919663"/>
          <p14:tracePt t="363204" x="3917950" y="4929188"/>
          <p14:tracePt t="364194" x="3917950" y="4937125"/>
          <p14:tracePt t="364634" x="3917950" y="4946650"/>
          <p14:tracePt t="364730" x="3917950" y="4954588"/>
          <p14:tracePt t="364733" x="3917950" y="4962525"/>
          <p14:tracePt t="364746" x="3925888" y="4972050"/>
          <p14:tracePt t="364794" x="3935413" y="4979988"/>
          <p14:tracePt t="364972" x="3960813" y="4979988"/>
          <p14:tracePt t="364975" x="3968750" y="4979988"/>
          <p14:tracePt t="364988" x="3976688" y="4979988"/>
          <p14:tracePt t="365004" x="3994150" y="4979988"/>
          <p14:tracePt t="365007" x="4002088" y="4979988"/>
          <p14:tracePt t="365019" x="4011613" y="4979988"/>
          <p14:tracePt t="365023" x="4027488" y="4979988"/>
          <p14:tracePt t="365036" x="4044950" y="4979988"/>
          <p14:tracePt t="365039" x="4052888" y="4979988"/>
          <p14:tracePt t="365053" x="4062413" y="4979988"/>
          <p14:tracePt t="365056" x="4070350" y="4979988"/>
          <p14:tracePt t="365084" x="4079875" y="4979988"/>
          <p14:tracePt t="365147" x="4095750" y="4979988"/>
          <p14:tracePt t="365152" x="4113213" y="4979988"/>
          <p14:tracePt t="365164" x="4138613" y="4979988"/>
          <p14:tracePt t="365167" x="4171950" y="4972050"/>
          <p14:tracePt t="365180" x="4181475" y="4972050"/>
          <p14:tracePt t="365183" x="4206875" y="4972050"/>
          <p14:tracePt t="365196" x="4249738" y="4954588"/>
          <p14:tracePt t="365199" x="4316413" y="4954588"/>
          <p14:tracePt t="365212" x="4359275" y="4954588"/>
          <p14:tracePt t="365215" x="4394200" y="4954588"/>
          <p14:tracePt t="365228" x="4452938" y="4954588"/>
          <p14:tracePt t="365232" x="4513263" y="4954588"/>
          <p14:tracePt t="365244" x="4589463" y="4954588"/>
          <p14:tracePt t="365248" x="4673600" y="4954588"/>
          <p14:tracePt t="365260" x="4749800" y="4954588"/>
          <p14:tracePt t="365263" x="4810125" y="4954588"/>
          <p14:tracePt t="365276" x="4878388" y="4954588"/>
          <p14:tracePt t="365280" x="4937125" y="4954588"/>
          <p14:tracePt t="365292" x="4997450" y="4954588"/>
          <p14:tracePt t="365295" x="5081588" y="4954588"/>
          <p14:tracePt t="365308" x="5157788" y="4954588"/>
          <p14:tracePt t="365312" x="5243513" y="4954588"/>
          <p14:tracePt t="365324" x="5302250" y="4954588"/>
          <p14:tracePt t="365328" x="5362575" y="4962525"/>
          <p14:tracePt t="365340" x="5446713" y="4979988"/>
          <p14:tracePt t="365344" x="5497513" y="4987925"/>
          <p14:tracePt t="365356" x="5540375" y="4987925"/>
          <p14:tracePt t="365360" x="5557838" y="4987925"/>
          <p14:tracePt t="365372" x="5565775" y="4987925"/>
          <p14:tracePt t="365376" x="5575300" y="4987925"/>
          <p14:tracePt t="365388" x="5583238" y="4987925"/>
          <p14:tracePt t="365467" x="5591175" y="4987925"/>
          <p14:tracePt t="365484" x="5600700" y="4987925"/>
          <p14:tracePt t="365488" x="5616575" y="4987925"/>
          <p14:tracePt t="365499" x="5651500" y="4987925"/>
          <p14:tracePt t="365504" x="5694363" y="4987925"/>
          <p14:tracePt t="365516" x="5710238" y="4987925"/>
          <p14:tracePt t="365520" x="5745163" y="4987925"/>
          <p14:tracePt t="365532" x="5753100" y="4987925"/>
          <p14:tracePt t="365537" x="5761038" y="4979988"/>
          <p14:tracePt t="365547" x="5770563" y="4972050"/>
          <p14:tracePt t="365564" x="5778500" y="4972050"/>
          <p14:tracePt t="365596" x="5788025" y="4972050"/>
          <p14:tracePt t="365628" x="5795963" y="4962525"/>
          <p14:tracePt t="365707" x="5795963" y="4954588"/>
          <p14:tracePt t="365711" x="5795963" y="4929188"/>
          <p14:tracePt t="365724" x="5795963" y="4919663"/>
          <p14:tracePt t="365728" x="5788025" y="4911725"/>
          <p14:tracePt t="365740" x="5778500" y="4894263"/>
          <p14:tracePt t="365744" x="5778500" y="4878388"/>
          <p14:tracePt t="365756" x="5770563" y="4860925"/>
          <p14:tracePt t="365760" x="5761038" y="4852988"/>
          <p14:tracePt t="365772" x="5753100" y="4827588"/>
          <p14:tracePt t="365775" x="5753100" y="4802188"/>
          <p14:tracePt t="365788" x="5753100" y="4775200"/>
          <p14:tracePt t="365791" x="5753100" y="4733925"/>
          <p14:tracePt t="365803" x="5727700" y="4699000"/>
          <p14:tracePt t="365808" x="5727700" y="4683125"/>
          <p14:tracePt t="365821" x="5719763" y="4673600"/>
          <p14:tracePt t="365824" x="5710238" y="4648200"/>
          <p14:tracePt t="365836" x="5702300" y="4640263"/>
          <p14:tracePt t="365840" x="5694363" y="4614863"/>
          <p14:tracePt t="365867" x="5684838" y="4605338"/>
          <p14:tracePt t="365887" x="5676900" y="4597400"/>
          <p14:tracePt t="365932" x="5668963" y="4589463"/>
          <p14:tracePt t="365996" x="5634038" y="4572000"/>
          <p14:tracePt t="365999" x="5626100" y="4572000"/>
          <p14:tracePt t="366012" x="5600700" y="4564063"/>
          <p14:tracePt t="366016" x="5565775" y="4538663"/>
          <p14:tracePt t="366028" x="5532438" y="4529138"/>
          <p14:tracePt t="366031" x="5524500" y="4529138"/>
          <p14:tracePt t="366044" x="5507038" y="4521200"/>
          <p14:tracePt t="366048" x="5497513" y="4521200"/>
          <p14:tracePt t="366208" x="5497513" y="4538663"/>
          <p14:tracePt t="366220" x="5497513" y="4554538"/>
          <p14:tracePt t="366224" x="5497513" y="4564063"/>
          <p14:tracePt t="366235" x="5497513" y="4597400"/>
          <p14:tracePt t="366240" x="5497513" y="4605338"/>
          <p14:tracePt t="366252" x="5497513" y="4630738"/>
          <p14:tracePt t="366256" x="5497513" y="4648200"/>
          <p14:tracePt t="366267" x="5514975" y="4683125"/>
          <p14:tracePt t="366272" x="5524500" y="4733925"/>
          <p14:tracePt t="366283" x="5524500" y="4749800"/>
          <p14:tracePt t="366288" x="5532438" y="4810125"/>
          <p14:tracePt t="366299" x="5532438" y="4852988"/>
          <p14:tracePt t="366304" x="5532438" y="4903788"/>
          <p14:tracePt t="366315" x="5549900" y="4929188"/>
          <p14:tracePt t="366320" x="5557838" y="4997450"/>
          <p14:tracePt t="366334" x="5565775" y="5022850"/>
          <p14:tracePt t="366337" x="5583238" y="5056188"/>
          <p14:tracePt t="366350" x="5591175" y="5081588"/>
          <p14:tracePt t="366354" x="5591175" y="5099050"/>
          <p14:tracePt t="366366" x="5600700" y="5106988"/>
          <p14:tracePt t="366371" x="5600700" y="5124450"/>
          <p14:tracePt t="366382" x="5600700" y="5141913"/>
          <p14:tracePt t="366386" x="5608638" y="5167313"/>
          <p14:tracePt t="366398" x="5616575" y="5183188"/>
          <p14:tracePt t="366401" x="5616575" y="5192713"/>
          <p14:tracePt t="366414" x="5616575" y="5200650"/>
          <p14:tracePt t="366774" x="5616575" y="5208588"/>
          <p14:tracePt t="366902" x="5616575" y="5218113"/>
          <p14:tracePt t="367046" x="5616575" y="5226050"/>
          <p14:tracePt t="371993" x="5616575" y="5235575"/>
          <p14:tracePt t="372010" x="5575300" y="5235575"/>
          <p14:tracePt t="372014" x="5549900" y="5226050"/>
          <p14:tracePt t="372026" x="5497513" y="5208588"/>
          <p14:tracePt t="372030" x="5489575" y="5208588"/>
          <p14:tracePt t="372090" x="5472113" y="5208588"/>
          <p14:tracePt t="372093" x="5464175" y="5208588"/>
          <p14:tracePt t="372105" x="5438775" y="5200650"/>
          <p14:tracePt t="372110" x="5387975" y="5175250"/>
          <p14:tracePt t="372121" x="5353050" y="5167313"/>
          <p14:tracePt t="372125" x="5311775" y="5157788"/>
          <p14:tracePt t="372137" x="5226050" y="5141913"/>
          <p14:tracePt t="372141" x="5167313" y="5132388"/>
          <p14:tracePt t="372154" x="5081588" y="5116513"/>
          <p14:tracePt t="372157" x="5022850" y="5116513"/>
          <p14:tracePt t="372170" x="4972050" y="5116513"/>
          <p14:tracePt t="372174" x="4929188" y="5106988"/>
          <p14:tracePt t="372186" x="4886325" y="5106988"/>
          <p14:tracePt t="372189" x="4835525" y="5091113"/>
          <p14:tracePt t="372202" x="4792663" y="5091113"/>
          <p14:tracePt t="372206" x="4749800" y="5081588"/>
          <p14:tracePt t="372218" x="4741863" y="5081588"/>
          <p14:tracePt t="372314" x="4741863" y="5073650"/>
          <p14:tracePt t="372317" x="4749800" y="5073650"/>
          <p14:tracePt t="372330" x="4767263" y="5064125"/>
          <p14:tracePt t="372334" x="4775200" y="5056188"/>
          <p14:tracePt t="372346" x="4784725" y="5056188"/>
          <p14:tracePt t="372350" x="4802188" y="5048250"/>
          <p14:tracePt t="372362" x="4818063" y="5030788"/>
          <p14:tracePt t="372366" x="4843463" y="5022850"/>
          <p14:tracePt t="372377" x="4852988" y="5022850"/>
          <p14:tracePt t="372382" x="4868863" y="5005388"/>
          <p14:tracePt t="372394" x="4878388" y="4997450"/>
          <p14:tracePt t="372398" x="4911725" y="4979988"/>
          <p14:tracePt t="372411" x="4954588" y="4954588"/>
          <p14:tracePt t="372414" x="4987925" y="4929188"/>
          <p14:tracePt t="372425" x="5022850" y="4894263"/>
          <p14:tracePt t="372430" x="5091113" y="4868863"/>
          <p14:tracePt t="372442" x="5124450" y="4860925"/>
          <p14:tracePt t="372446" x="5157788" y="4835525"/>
          <p14:tracePt t="372457" x="5192713" y="4818063"/>
          <p14:tracePt t="372462" x="5208588" y="4792663"/>
          <p14:tracePt t="372473" x="5235575" y="4784725"/>
          <p14:tracePt t="372478" x="5251450" y="4759325"/>
          <p14:tracePt t="372489" x="5286375" y="4759325"/>
          <p14:tracePt t="372494" x="5302250" y="4741863"/>
          <p14:tracePt t="372505" x="5311775" y="4733925"/>
          <p14:tracePt t="372510" x="5327650" y="4724400"/>
          <p14:tracePt t="372522" x="5353050" y="4699000"/>
          <p14:tracePt t="372525" x="5362575" y="4691063"/>
          <p14:tracePt t="372538" x="5380038" y="4683125"/>
          <p14:tracePt t="372541" x="5405438" y="4673600"/>
          <p14:tracePt t="372554" x="5413375" y="4665663"/>
          <p14:tracePt t="372558" x="5421313" y="4657725"/>
          <p14:tracePt t="372570" x="5430838" y="4648200"/>
          <p14:tracePt t="372586" x="5438775" y="4640263"/>
          <p14:tracePt t="372602" x="5456238" y="4622800"/>
          <p14:tracePt t="372605" x="5464175" y="4614863"/>
          <p14:tracePt t="372618" x="5481638" y="4597400"/>
          <p14:tracePt t="372622" x="5489575" y="4589463"/>
          <p14:tracePt t="372634" x="5497513" y="4579938"/>
          <p14:tracePt t="372637" x="5514975" y="4554538"/>
          <p14:tracePt t="372650" x="5524500" y="4546600"/>
          <p14:tracePt t="372653" x="5532438" y="4529138"/>
          <p14:tracePt t="372666" x="5557838" y="4513263"/>
          <p14:tracePt t="372669" x="5565775" y="4503738"/>
          <p14:tracePt t="372682" x="5583238" y="4478338"/>
          <p14:tracePt t="372685" x="5591175" y="4470400"/>
          <p14:tracePt t="372698" x="5608638" y="4452938"/>
          <p14:tracePt t="372702" x="5616575" y="4445000"/>
          <p14:tracePt t="372841" x="5626100" y="4435475"/>
          <p14:tracePt t="372857" x="5634038" y="4435475"/>
          <p14:tracePt t="372862" x="5634038" y="4445000"/>
          <p14:tracePt t="372873" x="5634038" y="4452938"/>
          <p14:tracePt t="372878" x="5634038" y="4486275"/>
          <p14:tracePt t="372896" x="5634038" y="4546600"/>
          <p14:tracePt t="372906" x="5634038" y="4589463"/>
          <p14:tracePt t="372909" x="5634038" y="4614863"/>
          <p14:tracePt t="372922" x="5634038" y="4640263"/>
          <p14:tracePt t="372925" x="5634038" y="4665663"/>
          <p14:tracePt t="372938" x="5634038" y="4691063"/>
          <p14:tracePt t="372941" x="5634038" y="4724400"/>
          <p14:tracePt t="372954" x="5634038" y="4759325"/>
          <p14:tracePt t="372957" x="5634038" y="4792663"/>
          <p14:tracePt t="372973" x="5626100" y="4835525"/>
          <p14:tracePt t="372978" x="5626100" y="4878388"/>
          <p14:tracePt t="372986" x="5626100" y="4919663"/>
          <p14:tracePt t="372989" x="5626100" y="4954588"/>
          <p14:tracePt t="373004" x="5626100" y="4962525"/>
          <p14:tracePt t="373007" x="5626100" y="4979988"/>
          <p14:tracePt t="373020" x="5626100" y="4987925"/>
          <p14:tracePt t="373036" x="5626100" y="4997450"/>
          <p14:tracePt t="373084" x="5626100" y="5005388"/>
          <p14:tracePt t="373088" x="5626100" y="5013325"/>
          <p14:tracePt t="373100" x="5616575" y="5022850"/>
          <p14:tracePt t="373103" x="5608638" y="5030788"/>
          <p14:tracePt t="373116" x="5600700" y="5038725"/>
          <p14:tracePt t="373119" x="5600700" y="5048250"/>
          <p14:tracePt t="373132" x="5591175" y="5064125"/>
          <p14:tracePt t="373136" x="5583238" y="5073650"/>
          <p14:tracePt t="373148" x="5565775" y="5099050"/>
          <p14:tracePt t="373151" x="5565775" y="5106988"/>
          <p14:tracePt t="373164" x="5557838" y="5116513"/>
          <p14:tracePt t="373168" x="5549900" y="5132388"/>
          <p14:tracePt t="373180" x="5540375" y="5149850"/>
          <p14:tracePt t="373183" x="5540375" y="5157788"/>
          <p14:tracePt t="373196" x="5540375" y="5167313"/>
          <p14:tracePt t="373199" x="5532438" y="5183188"/>
          <p14:tracePt t="373211" x="5524500" y="5192713"/>
          <p14:tracePt t="373215" x="5514975" y="5200650"/>
          <p14:tracePt t="373371" x="5507038" y="5200650"/>
          <p14:tracePt t="373388" x="5507038" y="5192713"/>
          <p14:tracePt t="373391" x="5497513" y="5183188"/>
          <p14:tracePt t="373404" x="5497513" y="5157788"/>
          <p14:tracePt t="373407" x="5497513" y="5149850"/>
          <p14:tracePt t="373420" x="5497513" y="5132388"/>
          <p14:tracePt t="373423" x="5497513" y="5124450"/>
          <p14:tracePt t="373436" x="5497513" y="5106988"/>
          <p14:tracePt t="373439" x="5497513" y="5099050"/>
          <p14:tracePt t="373452" x="5497513" y="5064125"/>
          <p14:tracePt t="373455" x="5497513" y="5048250"/>
          <p14:tracePt t="373468" x="5497513" y="5030788"/>
          <p14:tracePt t="373472" x="5497513" y="5013325"/>
          <p14:tracePt t="373484" x="5497513" y="4987925"/>
          <p14:tracePt t="373487" x="5497513" y="4979988"/>
          <p14:tracePt t="373644" x="5489575" y="4962525"/>
          <p14:tracePt t="373647" x="5489575" y="4954588"/>
          <p14:tracePt t="373692" x="5489575" y="4946650"/>
          <p14:tracePt t="373756" x="5481638" y="4937125"/>
          <p14:tracePt t="373884" x="5481638" y="4919663"/>
          <p14:tracePt t="373887" x="5472113" y="4911725"/>
          <p14:tracePt t="373916" x="5464175" y="4894263"/>
          <p14:tracePt t="373920" x="5464175" y="4886325"/>
          <p14:tracePt t="373948" x="5464175" y="4878388"/>
          <p14:tracePt t="373952" x="5464175" y="4868863"/>
          <p14:tracePt t="373964" x="5464175" y="4860925"/>
          <p14:tracePt t="373980" x="5456238" y="4852988"/>
          <p14:tracePt t="374012" x="5456238" y="4835525"/>
          <p14:tracePt t="374016" x="5456238" y="4827588"/>
          <p14:tracePt t="374027" x="5456238" y="4818063"/>
          <p14:tracePt t="374043" x="5456238" y="4810125"/>
          <p14:tracePt t="374048" x="5456238" y="4802188"/>
          <p14:tracePt t="374060" x="5456238" y="4792663"/>
          <p14:tracePt t="374075" x="5456238" y="4775200"/>
          <p14:tracePt t="374080" x="5456238" y="4767263"/>
          <p14:tracePt t="374091" x="5456238" y="4759325"/>
          <p14:tracePt t="374096" x="5464175" y="4741863"/>
          <p14:tracePt t="374107" x="5464175" y="4733925"/>
          <p14:tracePt t="374124" x="5472113" y="4724400"/>
          <p14:tracePt t="374140" x="5481638" y="4716463"/>
          <p14:tracePt t="374437" x="5472113" y="4724400"/>
          <p14:tracePt t="374454" x="5464175" y="4733925"/>
          <p14:tracePt t="374470" x="5456238" y="4759325"/>
          <p14:tracePt t="374474" x="5438775" y="4775200"/>
          <p14:tracePt t="374486" x="5387975" y="4827588"/>
          <p14:tracePt t="374490" x="5353050" y="4852988"/>
          <p14:tracePt t="374502" x="5286375" y="4894263"/>
          <p14:tracePt t="374506" x="5218113" y="4929188"/>
          <p14:tracePt t="374518" x="5116513" y="4962525"/>
          <p14:tracePt t="374522" x="4987925" y="5005388"/>
          <p14:tracePt t="374534" x="4860925" y="5038725"/>
          <p14:tracePt t="374537" x="4741863" y="5073650"/>
          <p14:tracePt t="374550" x="4597400" y="5099050"/>
          <p14:tracePt t="374553" x="4452938" y="5132388"/>
          <p14:tracePt t="374566" x="4316413" y="5167313"/>
          <p14:tracePt t="374569" x="4189413" y="5183188"/>
          <p14:tracePt t="374582" x="4087813" y="5192713"/>
          <p14:tracePt t="374585" x="3986213" y="5208588"/>
          <p14:tracePt t="374598" x="3908425" y="5208588"/>
          <p14:tracePt t="374602" x="3849688" y="5208588"/>
          <p14:tracePt t="374614" x="3798888" y="5208588"/>
          <p14:tracePt t="374617" x="3773488" y="5208588"/>
          <p14:tracePt t="374630" x="3738563" y="5208588"/>
          <p14:tracePt t="374633" x="3705225" y="5208588"/>
          <p14:tracePt t="374646" x="3671888" y="5208588"/>
          <p14:tracePt t="374650" x="3662363" y="5208588"/>
          <p14:tracePt t="374661" x="3646488" y="5200650"/>
          <p14:tracePt t="374666" x="3636963" y="5192713"/>
          <p14:tracePt t="374694" x="3629025" y="5175250"/>
          <p14:tracePt t="374698" x="3629025" y="5167313"/>
          <p14:tracePt t="374709" x="3629025" y="5132388"/>
          <p14:tracePt t="374714" x="3619500" y="5124450"/>
          <p14:tracePt t="374725" x="3611563" y="5116513"/>
          <p14:tracePt t="374730" x="3603625" y="5106988"/>
          <p14:tracePt t="374758" x="3594100" y="5099050"/>
          <p14:tracePt t="374854" x="3594100" y="5091113"/>
          <p14:tracePt t="374870" x="3603625" y="5091113"/>
          <p14:tracePt t="374873" x="3619500" y="5081588"/>
          <p14:tracePt t="374886" x="3629025" y="5081588"/>
          <p14:tracePt t="374889" x="3654425" y="5073650"/>
          <p14:tracePt t="374902" x="3662363" y="5073650"/>
          <p14:tracePt t="374905" x="3679825" y="5056188"/>
          <p14:tracePt t="374918" x="3697288" y="5048250"/>
          <p14:tracePt t="374921" x="3705225" y="5048250"/>
          <p14:tracePt t="374934" x="3722688" y="5030788"/>
          <p14:tracePt t="374938" x="3730625" y="5022850"/>
          <p14:tracePt t="374950" x="3756025" y="4997450"/>
          <p14:tracePt t="374953" x="3773488" y="4979988"/>
          <p14:tracePt t="374966" x="3806825" y="4946650"/>
          <p14:tracePt t="374969" x="3867150" y="4894263"/>
          <p14:tracePt t="374982" x="3892550" y="4868863"/>
          <p14:tracePt t="374985" x="3943350" y="4835525"/>
          <p14:tracePt t="374999" x="3976688" y="4810125"/>
          <p14:tracePt t="375001" x="4011613" y="4802188"/>
          <p14:tracePt t="375013" x="4062413" y="4775200"/>
          <p14:tracePt t="375017" x="4087813" y="4767263"/>
          <p14:tracePt t="375030" x="4156075" y="4741863"/>
          <p14:tracePt t="375033" x="4171950" y="4741863"/>
          <p14:tracePt t="375046" x="4214813" y="4724400"/>
          <p14:tracePt t="375049" x="4249738" y="4724400"/>
          <p14:tracePt t="375061" x="4275138" y="4716463"/>
          <p14:tracePt t="375066" x="4291013" y="4716463"/>
          <p14:tracePt t="375078" x="4300538" y="4716463"/>
          <p14:tracePt t="375082" x="4308475" y="4708525"/>
          <p14:tracePt t="375125" x="4325938" y="4708525"/>
          <p14:tracePt t="375130" x="4351338" y="4741863"/>
          <p14:tracePt t="375141" x="4368800" y="4767263"/>
          <p14:tracePt t="375145" x="4394200" y="4802188"/>
          <p14:tracePt t="375158" x="4427538" y="4818063"/>
          <p14:tracePt t="375161" x="4445000" y="4843463"/>
          <p14:tracePt t="375174" x="4470400" y="4860925"/>
          <p14:tracePt t="375177" x="4495800" y="4868863"/>
          <p14:tracePt t="375190" x="4521200" y="4886325"/>
          <p14:tracePt t="375193" x="4529138" y="4894263"/>
          <p14:tracePt t="375397" x="4513263" y="4894263"/>
          <p14:tracePt t="375401" x="4503738" y="4894263"/>
          <p14:tracePt t="375413" x="4495800" y="4894263"/>
          <p14:tracePt t="375418" x="4460875" y="4894263"/>
          <p14:tracePt t="375431" x="4445000" y="4894263"/>
          <p14:tracePt t="375434" x="4435475" y="4894263"/>
          <p14:tracePt t="375446" x="4427538" y="4894263"/>
          <p14:tracePt t="375450" x="4402138" y="4894263"/>
          <p14:tracePt t="375461" x="4384675" y="4894263"/>
          <p14:tracePt t="375466" x="4359275" y="4903788"/>
          <p14:tracePt t="375477" x="4341813" y="4903788"/>
          <p14:tracePt t="375482" x="4333875" y="4903788"/>
          <p14:tracePt t="375605" x="4308475" y="4903788"/>
          <p14:tracePt t="375609" x="4300538" y="4903788"/>
          <p14:tracePt t="375622" x="4291013" y="4903788"/>
          <p14:tracePt t="375638" x="4283075" y="4903788"/>
          <p14:tracePt t="375670" x="4275138" y="4903788"/>
          <p14:tracePt t="375686" x="4265613" y="4903788"/>
          <p14:tracePt t="375717" x="4265613" y="4886325"/>
          <p14:tracePt t="375721" x="4265613" y="4878388"/>
          <p14:tracePt t="375734" x="4265613" y="4868863"/>
          <p14:tracePt t="375750" x="4265613" y="4860925"/>
          <p14:tracePt t="375766" x="4265613" y="4843463"/>
          <p14:tracePt t="375769" x="4265613" y="4835525"/>
          <p14:tracePt t="375781" x="4283075" y="4818063"/>
          <p14:tracePt t="375786" x="4291013" y="4818063"/>
          <p14:tracePt t="379855" x="4308475" y="4818063"/>
          <p14:tracePt t="379859" x="4316413" y="4818063"/>
          <p14:tracePt t="379872" x="4325938" y="4818063"/>
          <p14:tracePt t="379885" x="4341813" y="4835525"/>
          <p14:tracePt t="379904" x="4351338" y="4835525"/>
          <p14:tracePt t="379907" x="4359275" y="4843463"/>
          <p14:tracePt t="379952" x="4376738" y="4852988"/>
          <p14:tracePt t="379956" x="4384675" y="4852988"/>
          <p14:tracePt t="379984" x="4394200" y="4860925"/>
          <p14:tracePt t="379999" x="4419600" y="4878388"/>
          <p14:tracePt t="380004" x="4427538" y="4886325"/>
          <p14:tracePt t="380015" x="4435475" y="4894263"/>
          <p14:tracePt t="380020" x="4445000" y="4903788"/>
          <p14:tracePt t="380031" x="4460875" y="4911725"/>
          <p14:tracePt t="380036" x="4470400" y="4911725"/>
          <p14:tracePt t="380047" x="4486275" y="4929188"/>
          <p14:tracePt t="380052" x="4495800" y="4937125"/>
          <p14:tracePt t="380063" x="4495800" y="4946650"/>
          <p14:tracePt t="380080" x="4495800" y="4954588"/>
          <p14:tracePt t="380083" x="4513263" y="4972050"/>
          <p14:tracePt t="380096" x="4513263" y="4979988"/>
          <p14:tracePt t="380099" x="4521200" y="4987925"/>
          <p14:tracePt t="380113" x="4521200" y="4997450"/>
          <p14:tracePt t="380116" x="4529138" y="5030788"/>
          <p14:tracePt t="380128" x="4546600" y="5048250"/>
          <p14:tracePt t="380131" x="4554538" y="5081588"/>
          <p14:tracePt t="380144" x="4554538" y="5116513"/>
          <p14:tracePt t="380147" x="4554538" y="5149850"/>
          <p14:tracePt t="380160" x="4564063" y="5208588"/>
          <p14:tracePt t="380163" x="4564063" y="5251450"/>
          <p14:tracePt t="380176" x="4579938" y="5311775"/>
          <p14:tracePt t="380179" x="4579938" y="5353050"/>
          <p14:tracePt t="380192" x="4579938" y="5413375"/>
          <p14:tracePt t="380195" x="4579938" y="5464175"/>
          <p14:tracePt t="380208" x="4579938" y="5507038"/>
          <p14:tracePt t="380211" x="4579938" y="5565775"/>
          <p14:tracePt t="380223" x="4579938" y="5608638"/>
          <p14:tracePt t="380227" x="4564063" y="5659438"/>
          <p14:tracePt t="380240" x="4521200" y="5710238"/>
          <p14:tracePt t="380243" x="4486275" y="5761038"/>
          <p14:tracePt t="380255" x="4427538" y="5813425"/>
          <p14:tracePt t="380259" x="4376738" y="5864225"/>
          <p14:tracePt t="380272" x="4325938" y="5905500"/>
          <p14:tracePt t="380275" x="4257675" y="5965825"/>
          <p14:tracePt t="380288" x="4206875" y="5991225"/>
          <p14:tracePt t="380291" x="4121150" y="6034088"/>
          <p14:tracePt t="380305" x="4011613" y="6076950"/>
          <p14:tracePt t="380307" x="3867150" y="6110288"/>
          <p14:tracePt t="380319" x="3687763" y="6143625"/>
          <p14:tracePt t="380324" x="3492500" y="6161088"/>
          <p14:tracePt t="380336" x="3246438" y="6178550"/>
          <p14:tracePt t="380340" x="2990850" y="6194425"/>
          <p14:tracePt t="380352" x="2701925" y="6194425"/>
          <p14:tracePt t="380355" x="2413000" y="6194425"/>
          <p14:tracePt t="380369" x="2090738" y="6194425"/>
          <p14:tracePt t="380374" x="1725613" y="6194425"/>
          <p14:tracePt t="380386" x="1325563" y="6194425"/>
          <p14:tracePt t="380389" x="874713" y="6194425"/>
          <p14:tracePt t="380402" x="433388" y="6194425"/>
          <p14:tracePt t="380405" x="68263" y="6194425"/>
          <p14:tracePt t="380869" x="76200" y="5803900"/>
          <p14:tracePt t="380881" x="136525" y="5803900"/>
          <p14:tracePt t="380886" x="212725" y="5803900"/>
          <p14:tracePt t="380898" x="296863" y="5788025"/>
          <p14:tracePt t="380901" x="400050" y="5770563"/>
          <p14:tracePt t="380914" x="501650" y="5770563"/>
          <p14:tracePt t="380917" x="636588" y="5770563"/>
          <p14:tracePt t="380930" x="781050" y="5770563"/>
          <p14:tracePt t="380933" x="917575" y="5753100"/>
          <p14:tracePt t="380946" x="1079500" y="5753100"/>
          <p14:tracePt t="380949" x="1231900" y="5753100"/>
          <p14:tracePt t="380962" x="1393825" y="5753100"/>
          <p14:tracePt t="380965" x="1555750" y="5753100"/>
          <p14:tracePt t="380978" x="1690688" y="5753100"/>
          <p14:tracePt t="380981" x="1827213" y="5753100"/>
          <p14:tracePt t="380994" x="1971675" y="5753100"/>
          <p14:tracePt t="380998" x="2124075" y="5753100"/>
          <p14:tracePt t="381010" x="2286000" y="5753100"/>
          <p14:tracePt t="381013" x="2438400" y="5753100"/>
          <p14:tracePt t="381026" x="2617788" y="5745163"/>
          <p14:tracePt t="381029" x="2795588" y="5727700"/>
          <p14:tracePt t="381042" x="2974975" y="5710238"/>
          <p14:tracePt t="381045" x="3135313" y="5710238"/>
          <p14:tracePt t="381058" x="3279775" y="5694363"/>
          <p14:tracePt t="381061" x="3416300" y="5676900"/>
          <p14:tracePt t="381074" x="3535363" y="5659438"/>
          <p14:tracePt t="381078" x="3636963" y="5659438"/>
          <p14:tracePt t="381090" x="3738563" y="5651500"/>
          <p14:tracePt t="381093" x="3824288" y="5651500"/>
          <p14:tracePt t="381106" x="3908425" y="5634038"/>
          <p14:tracePt t="381110" x="3986213" y="5616575"/>
          <p14:tracePt t="381123" x="4087813" y="5616575"/>
          <p14:tracePt t="381126" x="4189413" y="5616575"/>
          <p14:tracePt t="381138" x="4291013" y="5616575"/>
          <p14:tracePt t="381142" x="4394200" y="5608638"/>
          <p14:tracePt t="381153" x="4470400" y="5608638"/>
          <p14:tracePt t="381157" x="4554538" y="5608638"/>
          <p14:tracePt t="381170" x="4630738" y="5591175"/>
          <p14:tracePt t="381174" x="4683125" y="5591175"/>
          <p14:tracePt t="381185" x="4724400" y="5583238"/>
          <p14:tracePt t="381190" x="4741863" y="5583238"/>
          <p14:tracePt t="381201" x="4749800" y="5583238"/>
          <p14:tracePt t="381206" x="4784725" y="5583238"/>
          <p14:tracePt t="381218" x="4802188" y="5565775"/>
          <p14:tracePt t="381222" x="4810125" y="5565775"/>
          <p14:tracePt t="381233" x="4835525" y="5557838"/>
          <p14:tracePt t="381238" x="4868863" y="5557838"/>
          <p14:tracePt t="381249" x="4878388" y="5549900"/>
          <p14:tracePt t="381254" x="4894263" y="5549900"/>
          <p14:tracePt t="381265" x="4919663" y="5549900"/>
          <p14:tracePt t="381270" x="4929188" y="5549900"/>
          <p14:tracePt t="381281" x="4954588" y="5549900"/>
          <p14:tracePt t="381285" x="4962525" y="5549900"/>
          <p14:tracePt t="381298" x="4979988" y="5540375"/>
          <p14:tracePt t="381301" x="4987925" y="5540375"/>
          <p14:tracePt t="381330" x="4997450" y="5540375"/>
          <p14:tracePt t="381333" x="5030788" y="5532438"/>
          <p14:tracePt t="381346" x="5073650" y="5532438"/>
          <p14:tracePt t="381349" x="5132388" y="5532438"/>
          <p14:tracePt t="381362" x="5157788" y="5532438"/>
          <p14:tracePt t="381365" x="5208588" y="5532438"/>
          <p14:tracePt t="381378" x="5251450" y="5532438"/>
          <p14:tracePt t="381381" x="5294313" y="5532438"/>
          <p14:tracePt t="381394" x="5311775" y="5532438"/>
          <p14:tracePt t="381397" x="5319713" y="5532438"/>
          <p14:tracePt t="381442" x="5327650" y="5532438"/>
          <p14:tracePt t="381458" x="5327650" y="5549900"/>
          <p14:tracePt t="381462" x="5327650" y="5557838"/>
          <p14:tracePt t="381473" x="5311775" y="5600700"/>
          <p14:tracePt t="381477" x="5302250" y="5608638"/>
          <p14:tracePt t="381490" x="5286375" y="5616575"/>
          <p14:tracePt t="381494" x="5251450" y="5626100"/>
          <p14:tracePt t="381506" x="5218113" y="5641975"/>
          <p14:tracePt t="381509" x="5183188" y="5651500"/>
          <p14:tracePt t="381522" x="5167313" y="5659438"/>
          <p14:tracePt t="381525" x="5141913" y="5668963"/>
          <p14:tracePt t="381537" x="5124450" y="5684838"/>
          <p14:tracePt t="381541" x="5091113" y="5694363"/>
          <p14:tracePt t="381554" x="5056188" y="5702300"/>
          <p14:tracePt t="381557" x="5038725" y="5727700"/>
          <p14:tracePt t="381570" x="5005388" y="5735638"/>
          <p14:tracePt t="381573" x="4987925" y="5745163"/>
          <p14:tracePt t="381585" x="4962525" y="5745163"/>
          <p14:tracePt t="381589" x="4929188" y="5753100"/>
          <p14:tracePt t="381601" x="4903788" y="5753100"/>
          <p14:tracePt t="381606" x="4868863" y="5770563"/>
          <p14:tracePt t="381617" x="4835525" y="5770563"/>
          <p14:tracePt t="381622" x="4802188" y="5770563"/>
          <p14:tracePt t="381634" x="4775200" y="5770563"/>
          <p14:tracePt t="381638" x="4741863" y="5778500"/>
          <p14:tracePt t="381650" x="4733925" y="5788025"/>
          <p14:tracePt t="381665" x="4724400" y="5788025"/>
          <p14:tracePt t="381745" x="4716463" y="5788025"/>
          <p14:tracePt t="381762" x="4683125" y="5795963"/>
          <p14:tracePt t="381765" x="4673600" y="5795963"/>
          <p14:tracePt t="381778" x="4657725" y="5795963"/>
          <p14:tracePt t="381782" x="4648200" y="5795963"/>
          <p14:tracePt t="381794" x="4630738" y="5795963"/>
          <p14:tracePt t="381797" x="4614863" y="5795963"/>
          <p14:tracePt t="381812" x="4605338" y="5795963"/>
          <p14:tracePt t="381844" x="4589463" y="5803900"/>
          <p14:tracePt t="381847" x="4579938" y="5803900"/>
          <p14:tracePt t="381860" x="4572000" y="5803900"/>
          <p14:tracePt t="381908" x="4564063" y="5803900"/>
          <p14:tracePt t="381924" x="4554538" y="5803900"/>
          <p14:tracePt t="381927" x="4546600" y="5803900"/>
          <p14:tracePt t="381956" x="4538663" y="5803900"/>
          <p14:tracePt t="381959" x="4529138" y="5803900"/>
          <p14:tracePt t="381971" x="4521200" y="5803900"/>
          <p14:tracePt t="381987" x="4513263" y="5803900"/>
          <p14:tracePt t="382019" x="4503738" y="5803900"/>
          <p14:tracePt t="382024" x="4495800" y="5795963"/>
          <p14:tracePt t="382099" x="4486275" y="5788025"/>
          <p14:tracePt t="382163" x="4486275" y="5778500"/>
          <p14:tracePt t="382403" x="4486275" y="5770563"/>
          <p14:tracePt t="382579" x="4486275" y="5761038"/>
          <p14:tracePt t="382643" x="4486275" y="5753100"/>
          <p14:tracePt t="382660" x="4486275" y="5745163"/>
          <p14:tracePt t="382676" x="4486275" y="5735638"/>
          <p14:tracePt t="383051" x="4495800" y="5727700"/>
          <p14:tracePt t="383067" x="4503738" y="5719763"/>
          <p14:tracePt t="383072" x="4513263" y="5710238"/>
          <p14:tracePt t="383083" x="4521200" y="5702300"/>
          <p14:tracePt t="383087" x="4529138" y="5684838"/>
          <p14:tracePt t="383100" x="4529138" y="5676900"/>
          <p14:tracePt t="383103" x="4529138" y="5626100"/>
          <p14:tracePt t="383116" x="4538663" y="5591175"/>
          <p14:tracePt t="383119" x="4538663" y="5557838"/>
          <p14:tracePt t="383132" x="4538663" y="5549900"/>
          <p14:tracePt t="384807" x="4546600" y="5549900"/>
          <p14:tracePt t="384811" x="4579938" y="5583238"/>
          <p14:tracePt t="384824" x="4640263" y="5668963"/>
          <p14:tracePt t="384828" x="4683125" y="5761038"/>
          <p14:tracePt t="384839" x="4708525" y="5829300"/>
          <p14:tracePt t="384844" x="4724400" y="5889625"/>
          <p14:tracePt t="384855" x="4733925" y="5940425"/>
          <p14:tracePt t="384860" x="4741863" y="5983288"/>
          <p14:tracePt t="384871" x="4759325" y="6016625"/>
          <p14:tracePt t="384891" x="4775200" y="6067425"/>
          <p14:tracePt t="384893" x="4784725" y="6092825"/>
          <p14:tracePt t="384903" x="4802188" y="6118225"/>
          <p14:tracePt t="384907" x="4802188" y="6127750"/>
          <p14:tracePt t="384919" x="4810125" y="6153150"/>
          <p14:tracePt t="384924" x="4810125" y="6161088"/>
          <p14:tracePt t="384935" x="4810125" y="6169025"/>
          <p14:tracePt t="384939" x="4818063" y="6178550"/>
          <p14:tracePt t="385015" x="4827588" y="6178550"/>
          <p14:tracePt t="385032" x="4843463" y="6178550"/>
          <p14:tracePt t="385035" x="4860925" y="6161088"/>
          <p14:tracePt t="385048" x="4868863" y="6153150"/>
          <p14:tracePt t="385051" x="4903788" y="6143625"/>
          <p14:tracePt t="385064" x="4919663" y="6127750"/>
          <p14:tracePt t="385067" x="4954588" y="6102350"/>
          <p14:tracePt t="385079" x="5005388" y="6067425"/>
          <p14:tracePt t="385083" x="5056188" y="6024563"/>
          <p14:tracePt t="385096" x="5106988" y="5973763"/>
          <p14:tracePt t="385100" x="5157788" y="5948363"/>
          <p14:tracePt t="385112" x="5192713" y="5915025"/>
          <p14:tracePt t="385115" x="5218113" y="5880100"/>
          <p14:tracePt t="385127" x="5235575" y="5846763"/>
          <p14:tracePt t="385131" x="5260975" y="5813425"/>
          <p14:tracePt t="385143" x="5294313" y="5761038"/>
          <p14:tracePt t="385147" x="5337175" y="5710238"/>
          <p14:tracePt t="385159" x="5362575" y="5641975"/>
          <p14:tracePt t="385163" x="5387975" y="5600700"/>
          <p14:tracePt t="385176" x="5413375" y="5549900"/>
          <p14:tracePt t="385179" x="5446713" y="5497513"/>
          <p14:tracePt t="385191" x="5446713" y="5481638"/>
          <p14:tracePt t="385196" x="5472113" y="5413375"/>
          <p14:tracePt t="385208" x="5481638" y="5380038"/>
          <p14:tracePt t="385211" x="5481638" y="5362575"/>
          <p14:tracePt t="385224" x="5497513" y="5345113"/>
          <p14:tracePt t="385227" x="5507038" y="5311775"/>
          <p14:tracePt t="385239" x="5507038" y="5302250"/>
          <p14:tracePt t="385244" x="5514975" y="5268913"/>
          <p14:tracePt t="385255" x="5514975" y="5260975"/>
          <p14:tracePt t="385271" x="5514975" y="5251450"/>
          <p14:tracePt t="385287" x="5514975" y="5243513"/>
          <p14:tracePt t="385291" x="5524500" y="5226050"/>
          <p14:tracePt t="385319" x="5532438" y="5218113"/>
          <p14:tracePt t="385449" x="5532438" y="5243513"/>
          <p14:tracePt t="385453" x="5540375" y="5268913"/>
          <p14:tracePt t="385466" x="5540375" y="5302250"/>
          <p14:tracePt t="385469" x="5557838" y="5353050"/>
          <p14:tracePt t="385482" x="5565775" y="5395913"/>
          <p14:tracePt t="385486" x="5565775" y="5438775"/>
          <p14:tracePt t="385498" x="5565775" y="5497513"/>
          <p14:tracePt t="385502" x="5565775" y="5557838"/>
          <p14:tracePt t="385514" x="5565775" y="5626100"/>
          <p14:tracePt t="385517" x="5565775" y="5684838"/>
          <p14:tracePt t="385529" x="5565775" y="5745163"/>
          <p14:tracePt t="385533" x="5565775" y="5788025"/>
          <p14:tracePt t="385546" x="5565775" y="5829300"/>
          <p14:tracePt t="385549" x="5565775" y="5897563"/>
          <p14:tracePt t="385562" x="5565775" y="5915025"/>
          <p14:tracePt t="385565" x="5540375" y="5973763"/>
          <p14:tracePt t="385577" x="5524500" y="6008688"/>
          <p14:tracePt t="385581" x="5507038" y="6042025"/>
          <p14:tracePt t="385594" x="5497513" y="6084888"/>
          <p14:tracePt t="385597" x="5472113" y="6135688"/>
          <p14:tracePt t="385610" x="5456238" y="6186488"/>
          <p14:tracePt t="385613" x="5446713" y="6203950"/>
          <p14:tracePt t="385626" x="5438775" y="6237288"/>
          <p14:tracePt t="385629" x="5430838" y="6246813"/>
          <p14:tracePt t="385642" x="5421313" y="6262688"/>
          <p14:tracePt t="385646" x="5421313" y="6272213"/>
          <p14:tracePt t="385659" x="5413375" y="6288088"/>
          <p14:tracePt t="385662" x="5413375" y="6297613"/>
          <p14:tracePt t="385721" x="5405438" y="6297613"/>
          <p14:tracePt t="385726" x="5387975" y="6297613"/>
          <p14:tracePt t="385737" x="5362575" y="6297613"/>
          <p14:tracePt t="385741" x="5327650" y="6262688"/>
          <p14:tracePt t="385754" x="5260975" y="6237288"/>
          <p14:tracePt t="385758" x="5208588" y="6194425"/>
          <p14:tracePt t="385769" x="5157788" y="6143625"/>
          <p14:tracePt t="385773" x="5091113" y="6102350"/>
          <p14:tracePt t="385786" x="5013325" y="6042025"/>
          <p14:tracePt t="385789" x="4962525" y="6016625"/>
          <p14:tracePt t="385802" x="4929188" y="5983288"/>
          <p14:tracePt t="385806" x="4911725" y="5948363"/>
          <p14:tracePt t="385818" x="4886325" y="5932488"/>
          <p14:tracePt t="385821" x="4868863" y="5905500"/>
          <p14:tracePt t="385834" x="4843463" y="5864225"/>
          <p14:tracePt t="385837" x="4818063" y="5795963"/>
          <p14:tracePt t="385850" x="4810125" y="5778500"/>
          <p14:tracePt t="385853" x="4784725" y="5727700"/>
          <p14:tracePt t="385865" x="4767263" y="5659438"/>
          <p14:tracePt t="385870" x="4767263" y="5634038"/>
          <p14:tracePt t="385882" x="4759325" y="5600700"/>
          <p14:tracePt t="385885" x="4759325" y="5557838"/>
          <p14:tracePt t="385898" x="4759325" y="5524500"/>
          <p14:tracePt t="385902" x="4759325" y="5481638"/>
          <p14:tracePt t="385914" x="4759325" y="5446713"/>
          <p14:tracePt t="385917" x="4759325" y="5405438"/>
          <p14:tracePt t="385929" x="4759325" y="5353050"/>
          <p14:tracePt t="385933" x="4759325" y="5327650"/>
          <p14:tracePt t="385945" x="4759325" y="5294313"/>
          <p14:tracePt t="385949" x="4759325" y="5260975"/>
          <p14:tracePt t="385962" x="4759325" y="5218113"/>
          <p14:tracePt t="385965" x="4759325" y="5183188"/>
          <p14:tracePt t="385978" x="4759325" y="5157788"/>
          <p14:tracePt t="385981" x="4759325" y="5106988"/>
          <p14:tracePt t="385994" x="4759325" y="5048250"/>
          <p14:tracePt t="385997" x="4759325" y="4987925"/>
          <p14:tracePt t="386010" x="4759325" y="4946650"/>
          <p14:tracePt t="386014" x="4759325" y="4911725"/>
          <p14:tracePt t="386026" x="4759325" y="4868863"/>
          <p14:tracePt t="386029" x="4775200" y="4843463"/>
          <p14:tracePt t="386042" x="4775200" y="4818063"/>
          <p14:tracePt t="386045" x="4775200" y="4792663"/>
          <p14:tracePt t="386057" x="4775200" y="4784725"/>
          <p14:tracePt t="386062" x="4775200" y="4767263"/>
          <p14:tracePt t="386073" x="4775200" y="4759325"/>
          <p14:tracePt t="386121" x="4775200" y="4749800"/>
          <p14:tracePt t="386233" x="4775200" y="4775200"/>
          <p14:tracePt t="386237" x="4802188" y="4792663"/>
          <p14:tracePt t="386250" x="4827588" y="4843463"/>
          <p14:tracePt t="386253" x="4843463" y="4860925"/>
          <p14:tracePt t="386266" x="4868863" y="4894263"/>
          <p14:tracePt t="386269" x="4894263" y="4929188"/>
          <p14:tracePt t="386282" x="4911725" y="4954588"/>
          <p14:tracePt t="386285" x="4929188" y="4972050"/>
          <p14:tracePt t="386297" x="4937125" y="4979988"/>
          <p14:tracePt t="386301" x="4946650" y="4987925"/>
          <p14:tracePt t="386314" x="4954588" y="4997450"/>
          <p14:tracePt t="386393" x="4979988" y="4997450"/>
          <p14:tracePt t="386397" x="4987925" y="4997450"/>
          <p14:tracePt t="386673" x="4997450" y="4997450"/>
          <p14:tracePt t="386689" x="5005388" y="4987925"/>
          <p14:tracePt t="386705" x="5013325" y="4987925"/>
          <p14:tracePt t="386721" x="5022850" y="4979988"/>
          <p14:tracePt t="386753" x="5038725" y="4972050"/>
          <p14:tracePt t="386757" x="5048250" y="4972050"/>
          <p14:tracePt t="386770" x="5056188" y="4962525"/>
          <p14:tracePt t="386819" x="5073650" y="4946650"/>
          <p14:tracePt t="386823" x="5081588" y="4937125"/>
          <p14:tracePt t="386836" x="5081588" y="4929188"/>
          <p14:tracePt t="386852" x="5091113" y="4911725"/>
          <p14:tracePt t="386855" x="5099050" y="4903788"/>
          <p14:tracePt t="386868" x="5099050" y="4878388"/>
          <p14:tracePt t="386871" x="5099050" y="4868863"/>
          <p14:tracePt t="386893" x="5106988" y="4843463"/>
          <p14:tracePt t="386900" x="5132388" y="4827588"/>
          <p14:tracePt t="386903" x="5141913" y="4818063"/>
          <p14:tracePt t="386915" x="5141913" y="4810125"/>
          <p14:tracePt t="386964" x="5141913" y="4802188"/>
          <p14:tracePt t="387011" x="5141913" y="4792663"/>
          <p14:tracePt t="387091" x="5116513" y="4784725"/>
          <p14:tracePt t="387095" x="5106988" y="4784725"/>
          <p14:tracePt t="387107" x="5099050" y="4784725"/>
          <p14:tracePt t="387112" x="5091113" y="4784725"/>
          <p14:tracePt t="387123" x="5064125" y="4784725"/>
          <p14:tracePt t="387128" x="5056188" y="4792663"/>
          <p14:tracePt t="387139" x="5038725" y="4792663"/>
          <p14:tracePt t="387143" x="5005388" y="4802188"/>
          <p14:tracePt t="387155" x="4972050" y="4827588"/>
          <p14:tracePt t="387160" x="4954588" y="4835525"/>
          <p14:tracePt t="387172" x="4903788" y="4860925"/>
          <p14:tracePt t="387175" x="4835525" y="4903788"/>
          <p14:tracePt t="387188" x="4802188" y="4911725"/>
          <p14:tracePt t="387191" x="4767263" y="4929188"/>
          <p14:tracePt t="387204" x="4733925" y="4954588"/>
          <p14:tracePt t="387207" x="4699000" y="4987925"/>
          <p14:tracePt t="387220" x="4691063" y="4997450"/>
          <p14:tracePt t="387223" x="4673600" y="5030788"/>
          <p14:tracePt t="387236" x="4648200" y="5048250"/>
          <p14:tracePt t="387239" x="4630738" y="5073650"/>
          <p14:tracePt t="387252" x="4622800" y="5099050"/>
          <p14:tracePt t="387255" x="4605338" y="5124450"/>
          <p14:tracePt t="387267" x="4597400" y="5132388"/>
          <p14:tracePt t="387271" x="4579938" y="5149850"/>
          <p14:tracePt t="387284" x="4572000" y="5157788"/>
          <p14:tracePt t="387287" x="4572000" y="5167313"/>
          <p14:tracePt t="387300" x="4564063" y="5175250"/>
          <p14:tracePt t="387303" x="4564063" y="5183188"/>
          <p14:tracePt t="387316" x="4564063" y="5192713"/>
          <p14:tracePt t="387319" x="4554538" y="5200650"/>
          <p14:tracePt t="387443" x="4546600" y="5200650"/>
          <p14:tracePt t="387460" x="4529138" y="5183188"/>
          <p14:tracePt t="387463" x="4521200" y="5175250"/>
          <p14:tracePt t="396449" x="4546600" y="5167313"/>
          <p14:tracePt t="396453" x="4554538" y="5157788"/>
          <p14:tracePt t="396465" x="4564063" y="5149850"/>
          <p14:tracePt t="396470" x="4572000" y="5141913"/>
          <p14:tracePt t="396498" x="4579938" y="5132388"/>
          <p14:tracePt t="396889" x="4614863" y="5141913"/>
          <p14:tracePt t="396893" x="4622800" y="5149850"/>
          <p14:tracePt t="396906" x="4648200" y="5175250"/>
          <p14:tracePt t="396909" x="4657725" y="5200650"/>
          <p14:tracePt t="396922" x="4665663" y="5208588"/>
          <p14:tracePt t="396938" x="4673600" y="5218113"/>
          <p14:tracePt t="396942" x="4683125" y="5226050"/>
          <p14:tracePt t="396954" x="4691063" y="5235575"/>
          <p14:tracePt t="396957" x="4708525" y="5251450"/>
          <p14:tracePt t="396969" x="4716463" y="5260975"/>
          <p14:tracePt t="396973" x="4716463" y="5276850"/>
          <p14:tracePt t="396985" x="4733925" y="5302250"/>
          <p14:tracePt t="396989" x="4741863" y="5345113"/>
          <p14:tracePt t="397001" x="4767263" y="5380038"/>
          <p14:tracePt t="397006" x="4775200" y="5413375"/>
          <p14:tracePt t="397017" x="4802188" y="5446713"/>
          <p14:tracePt t="397022" x="4810125" y="5464175"/>
          <p14:tracePt t="397033" x="4835525" y="5497513"/>
          <p14:tracePt t="397038" x="4852988" y="5549900"/>
          <p14:tracePt t="397049" x="4878388" y="5565775"/>
          <p14:tracePt t="397054" x="4886325" y="5626100"/>
          <p14:tracePt t="397065" x="4919663" y="5659438"/>
          <p14:tracePt t="397069" x="4919663" y="5710238"/>
          <p14:tracePt t="397082" x="4946650" y="5727700"/>
          <p14:tracePt t="397085" x="4954588" y="5745163"/>
          <p14:tracePt t="397098" x="4962525" y="5770563"/>
          <p14:tracePt t="397101" x="4972050" y="5778500"/>
          <p14:tracePt t="397114" x="4972050" y="5795963"/>
          <p14:tracePt t="397117" x="4987925" y="5813425"/>
          <p14:tracePt t="397257" x="4997450" y="5813425"/>
          <p14:tracePt t="397261" x="5005388" y="5813425"/>
          <p14:tracePt t="397290" x="5005388" y="5803900"/>
          <p14:tracePt t="433083" x="5013325" y="5803900"/>
          <p14:tracePt t="433099" x="5106988" y="5922963"/>
          <p14:tracePt t="433103" x="5200650" y="5999163"/>
          <p14:tracePt t="433115" x="5294313" y="6067425"/>
          <p14:tracePt t="433119" x="5362575" y="6127750"/>
          <p14:tracePt t="433131" x="5387975" y="6153150"/>
          <p14:tracePt t="433135" x="5421313" y="6186488"/>
          <p14:tracePt t="433147" x="5430838" y="6221413"/>
          <p14:tracePt t="433151" x="5430838" y="6229350"/>
          <p14:tracePt t="433163" x="5430838" y="6246813"/>
          <p14:tracePt t="433167" x="5430838" y="6262688"/>
          <p14:tracePt t="433179" x="5430838" y="6272213"/>
          <p14:tracePt t="433183" x="5430838" y="6280150"/>
          <p14:tracePt t="433195" x="5430838" y="6288088"/>
          <p14:tracePt t="433199" x="5430838" y="6297613"/>
          <p14:tracePt t="433211" x="5430838" y="6305550"/>
          <p14:tracePt t="433227" x="5421313" y="6313488"/>
          <p14:tracePt t="433244" x="5413375" y="6323013"/>
          <p14:tracePt t="433247" x="5370513" y="6330950"/>
          <p14:tracePt t="433259" x="5353050" y="6330950"/>
          <p14:tracePt t="433263" x="5319713" y="6338888"/>
          <p14:tracePt t="433275" x="5286375" y="6365875"/>
          <p14:tracePt t="433279" x="5268913" y="6365875"/>
          <p14:tracePt t="433291" x="5226050" y="6365875"/>
          <p14:tracePt t="433295" x="5218113" y="6373813"/>
          <p14:tracePt t="433307" x="5208588" y="6373813"/>
          <p14:tracePt t="433312" x="5200650" y="6373813"/>
          <p14:tracePt t="433323" x="5192713" y="6373813"/>
          <p14:tracePt t="433339" x="5183188" y="6373813"/>
          <p14:tracePt t="433344" x="5175250" y="6373813"/>
          <p14:tracePt t="433355" x="5167313" y="6365875"/>
          <p14:tracePt t="433387" x="5167313" y="6356350"/>
          <p14:tracePt t="433391" x="5167313" y="6338888"/>
          <p14:tracePt t="433404" x="5167313" y="6305550"/>
          <p14:tracePt t="433407" x="5167313" y="6272213"/>
          <p14:tracePt t="433419" x="5192713" y="6229350"/>
          <p14:tracePt t="433423" x="5226050" y="6178550"/>
          <p14:tracePt t="433435" x="5302250" y="6102350"/>
          <p14:tracePt t="433439" x="5362575" y="6034088"/>
          <p14:tracePt t="433451" x="5395913" y="5999163"/>
          <p14:tracePt t="433455" x="5456238" y="5922963"/>
          <p14:tracePt t="433467" x="5524500" y="5829300"/>
          <p14:tracePt t="433471" x="5600700" y="5745163"/>
          <p14:tracePt t="433483" x="5668963" y="5634038"/>
          <p14:tracePt t="433488" x="5727700" y="5540375"/>
          <p14:tracePt t="433500" x="5770563" y="5456238"/>
          <p14:tracePt t="433503" x="5795963" y="5387975"/>
          <p14:tracePt t="433515" x="5821363" y="5337175"/>
          <p14:tracePt t="433519" x="5846763" y="5294313"/>
          <p14:tracePt t="433531" x="5854700" y="5243513"/>
          <p14:tracePt t="433535" x="5864225" y="5226050"/>
          <p14:tracePt t="433547" x="5880100" y="5183188"/>
          <p14:tracePt t="433551" x="5880100" y="5149850"/>
          <p14:tracePt t="433563" x="5880100" y="5116513"/>
          <p14:tracePt t="433567" x="5880100" y="5099050"/>
          <p14:tracePt t="433579" x="5880100" y="5064125"/>
          <p14:tracePt t="433583" x="5889625" y="5048250"/>
          <p14:tracePt t="433596" x="5889625" y="5013325"/>
          <p14:tracePt t="433599" x="5897563" y="5005388"/>
          <p14:tracePt t="433611" x="5897563" y="4987925"/>
          <p14:tracePt t="433615" x="5905500" y="4962525"/>
          <p14:tracePt t="433643" x="5915025" y="4954588"/>
          <p14:tracePt t="433659" x="5915025" y="4946650"/>
          <p14:tracePt t="433663" x="5922963" y="4937125"/>
          <p14:tracePt t="433675" x="5932488" y="4929188"/>
          <p14:tracePt t="433691" x="5940425" y="4929188"/>
          <p14:tracePt t="433696" x="5957888" y="4919663"/>
          <p14:tracePt t="433723" x="5965825" y="4919663"/>
          <p14:tracePt t="433739" x="5965825" y="4929188"/>
          <p14:tracePt t="433743" x="5965825" y="4937125"/>
          <p14:tracePt t="433755" x="5965825" y="4954588"/>
          <p14:tracePt t="433759" x="5965825" y="4987925"/>
          <p14:tracePt t="433772" x="5965825" y="4997450"/>
          <p14:tracePt t="433775" x="5948363" y="5030788"/>
          <p14:tracePt t="433787" x="5915025" y="5064125"/>
          <p14:tracePt t="433791" x="5905500" y="5081588"/>
          <p14:tracePt t="433803" x="5880100" y="5106988"/>
          <p14:tracePt t="433807" x="5864225" y="5124450"/>
          <p14:tracePt t="433819" x="5838825" y="5149850"/>
          <p14:tracePt t="433823" x="5829300" y="5157788"/>
          <p14:tracePt t="433835" x="5821363" y="5167313"/>
          <p14:tracePt t="433839" x="5813425" y="5183188"/>
          <p14:tracePt t="433851" x="5803900" y="5192713"/>
          <p14:tracePt t="433855" x="5788025" y="5208588"/>
          <p14:tracePt t="433867" x="5761038" y="5226050"/>
          <p14:tracePt t="433872" x="5753100" y="5235575"/>
          <p14:tracePt t="433883" x="5735638" y="5268913"/>
          <p14:tracePt t="433887" x="5719763" y="5302250"/>
          <p14:tracePt t="433899" x="5676900" y="5353050"/>
          <p14:tracePt t="433903" x="5668963" y="5370513"/>
          <p14:tracePt t="433915" x="5641975" y="5421313"/>
          <p14:tracePt t="433919" x="5634038" y="5464175"/>
          <p14:tracePt t="433932" x="5634038" y="5497513"/>
          <p14:tracePt t="433935" x="5626100" y="5540375"/>
          <p14:tracePt t="433947" x="5608638" y="5583238"/>
          <p14:tracePt t="433951" x="5600700" y="5616575"/>
          <p14:tracePt t="433963" x="5591175" y="5668963"/>
          <p14:tracePt t="433967" x="5575300" y="5702300"/>
          <p14:tracePt t="433980" x="5565775" y="5745163"/>
          <p14:tracePt t="433983" x="5557838" y="5788025"/>
          <p14:tracePt t="433995" x="5557838" y="5838825"/>
          <p14:tracePt t="433999" x="5557838" y="5846763"/>
          <p14:tracePt t="434011" x="5540375" y="5880100"/>
          <p14:tracePt t="434015" x="5532438" y="5915025"/>
          <p14:tracePt t="434028" x="5532438" y="5922963"/>
          <p14:tracePt t="434031" x="5532438" y="5940425"/>
          <p14:tracePt t="434357" x="5532438" y="5932488"/>
          <p14:tracePt t="434361" x="5532438" y="5922963"/>
          <p14:tracePt t="434405" x="5532438" y="5915025"/>
          <p14:tracePt t="434421" x="5532438" y="5905500"/>
          <p14:tracePt t="434425" x="5532438" y="5897563"/>
          <p14:tracePt t="434437" x="5532438" y="5889625"/>
          <p14:tracePt t="434453" x="5532438" y="5880100"/>
          <p14:tracePt t="434457" x="5532438" y="5872163"/>
          <p14:tracePt t="434469" x="5532438" y="5864225"/>
          <p14:tracePt t="434473" x="5532438" y="5854700"/>
          <p14:tracePt t="434485" x="5532438" y="5838825"/>
          <p14:tracePt t="434489" x="5532438" y="5829300"/>
          <p14:tracePt t="434501" x="5532438" y="5821363"/>
          <p14:tracePt t="434505" x="5532438" y="5803900"/>
          <p14:tracePt t="434549" x="5532438" y="5795963"/>
          <p14:tracePt t="434565" x="5532438" y="5788025"/>
          <p14:tracePt t="434597" x="5532438" y="5778500"/>
          <p14:tracePt t="434613" x="5532438" y="5770563"/>
          <p14:tracePt t="434617" x="5532438" y="5753100"/>
          <p14:tracePt t="434645" x="5532438" y="5745163"/>
          <p14:tracePt t="434649" x="5532438" y="5735638"/>
          <p14:tracePt t="434662" x="5532438" y="5727700"/>
          <p14:tracePt t="434677" x="5532438" y="5719763"/>
          <p14:tracePt t="434693" x="5532438" y="5710238"/>
          <p14:tracePt t="434709" x="5532438" y="5702300"/>
          <p14:tracePt t="434901" x="5532438" y="5694363"/>
          <p14:tracePt t="434905" x="5532438" y="5684838"/>
          <p14:tracePt t="434917" x="5532438" y="5676900"/>
          <p14:tracePt t="434933" x="5532438" y="5668963"/>
          <p14:tracePt t="434997" x="5524500" y="5659438"/>
          <p14:tracePt t="435030" x="5514975" y="5659438"/>
          <p14:tracePt t="472073" x="5497513" y="5676900"/>
          <p14:tracePt t="472077" x="5489575" y="5684838"/>
          <p14:tracePt t="472089" x="5456238" y="5719763"/>
          <p14:tracePt t="472093" x="5446713" y="5727700"/>
          <p14:tracePt t="472105" x="5430838" y="5753100"/>
          <p14:tracePt t="472109" x="5380038" y="5803900"/>
          <p14:tracePt t="472122" x="5362575" y="5829300"/>
          <p14:tracePt t="472125" x="5311775" y="5872163"/>
          <p14:tracePt t="472136" x="5260975" y="5915025"/>
          <p14:tracePt t="472141" x="5208588" y="5957888"/>
          <p14:tracePt t="472153" x="5132388" y="6008688"/>
          <p14:tracePt t="472157" x="5064125" y="6049963"/>
          <p14:tracePt t="472170" x="4997450" y="6110288"/>
          <p14:tracePt t="472173" x="4919663" y="6153150"/>
          <p14:tracePt t="472185" x="4886325" y="6169025"/>
          <p14:tracePt t="472189" x="4827588" y="6194425"/>
          <p14:tracePt t="472201" x="4741863" y="6246813"/>
          <p14:tracePt t="472205" x="4673600" y="6280150"/>
          <p14:tracePt t="472217" x="4597400" y="6323013"/>
          <p14:tracePt t="472222" x="4546600" y="6365875"/>
          <p14:tracePt t="472233" x="4495800" y="6399213"/>
          <p14:tracePt t="472237" x="4445000" y="6442075"/>
          <p14:tracePt t="472249" x="4394200" y="6467475"/>
          <p14:tracePt t="472253" x="4351338" y="6492875"/>
          <p14:tracePt t="472265" x="4300538" y="6518275"/>
          <p14:tracePt t="472269" x="4275138" y="6526213"/>
          <p14:tracePt t="472281" x="4257675" y="6526213"/>
          <p14:tracePt t="472285" x="4240213" y="6543675"/>
          <p14:tracePt t="472521" x="4232275" y="6543675"/>
          <p14:tracePt t="472536" x="4232275" y="6535738"/>
          <p14:tracePt t="472541" x="4240213" y="6510338"/>
          <p14:tracePt t="472554" x="4249738" y="6492875"/>
          <p14:tracePt t="472557" x="4275138" y="6457950"/>
          <p14:tracePt t="472569" x="4283075" y="6424613"/>
          <p14:tracePt t="472573" x="4308475" y="6373813"/>
          <p14:tracePt t="472585" x="4316413" y="6356350"/>
          <p14:tracePt t="472589" x="4341813" y="6305550"/>
          <p14:tracePt t="472601" x="4351338" y="6288088"/>
          <p14:tracePt t="472606" x="4359275" y="6254750"/>
          <p14:tracePt t="472617" x="4384675" y="6221413"/>
          <p14:tracePt t="472621" x="4384675" y="6203950"/>
          <p14:tracePt t="472633" x="4394200" y="6178550"/>
          <p14:tracePt t="472637" x="4419600" y="6135688"/>
          <p14:tracePt t="472649" x="4419600" y="6127750"/>
          <p14:tracePt t="472654" x="4427538" y="6092825"/>
          <p14:tracePt t="472665" x="4452938" y="6049963"/>
          <p14:tracePt t="472669" x="4452938" y="6034088"/>
          <p14:tracePt t="472681" x="4460875" y="6024563"/>
          <p14:tracePt t="472685" x="4470400" y="5999163"/>
          <p14:tracePt t="472697" x="4478338" y="5983288"/>
          <p14:tracePt t="472701" x="4486275" y="5965825"/>
          <p14:tracePt t="472713" x="4495800" y="5940425"/>
          <p14:tracePt t="472717" x="4503738" y="5932488"/>
          <p14:tracePt t="472731" x="4503738" y="5922963"/>
          <p14:tracePt t="472747" x="4503738" y="5915025"/>
          <p14:tracePt t="472751" x="4513263" y="5905500"/>
          <p14:tracePt t="472763" x="4521200" y="5897563"/>
          <p14:tracePt t="472779" x="4529138" y="5889625"/>
          <p14:tracePt t="472811" x="4529138" y="5880100"/>
          <p14:tracePt t="472827" x="4538663" y="5864225"/>
          <p14:tracePt t="472831" x="4546600" y="5854700"/>
          <p14:tracePt t="472843" x="4554538" y="5846763"/>
          <p14:tracePt t="472847" x="4579938" y="5829300"/>
          <p14:tracePt t="472859" x="4589463" y="5813425"/>
          <p14:tracePt t="472863" x="4605338" y="5788025"/>
          <p14:tracePt t="472875" x="4630738" y="5770563"/>
          <p14:tracePt t="472879" x="4648200" y="5735638"/>
          <p14:tracePt t="472891" x="4673600" y="5719763"/>
          <p14:tracePt t="472895" x="4683125" y="5710238"/>
          <p14:tracePt t="472907" x="4699000" y="5694363"/>
          <p14:tracePt t="472911" x="4708525" y="5684838"/>
          <p14:tracePt t="472923" x="4716463" y="5676900"/>
          <p14:tracePt t="472927" x="4724400" y="5668963"/>
          <p14:tracePt t="472940" x="4733925" y="5659438"/>
          <p14:tracePt t="473019" x="4741863" y="5659438"/>
          <p14:tracePt t="473023" x="4749800" y="5659438"/>
          <p14:tracePt t="473035" x="4759325" y="5659438"/>
          <p14:tracePt t="473051" x="4767263" y="5651500"/>
          <p14:tracePt t="473055" x="4775200" y="5651500"/>
          <p14:tracePt t="473131" x="4784725" y="5651500"/>
          <p14:tracePt t="473147" x="4792663" y="5651500"/>
          <p14:tracePt t="473163" x="4802188" y="5651500"/>
          <p14:tracePt t="473195" x="4810125" y="5651500"/>
          <p14:tracePt t="473211" x="4818063" y="5651500"/>
          <p14:tracePt t="473215" x="4835525" y="5659438"/>
          <p14:tracePt t="473227" x="4860925" y="5694363"/>
          <p14:tracePt t="473231" x="4868863" y="5702300"/>
          <p14:tracePt t="473243" x="4886325" y="5735638"/>
          <p14:tracePt t="473247" x="4894263" y="5770563"/>
          <p14:tracePt t="473259" x="4894263" y="5778500"/>
          <p14:tracePt t="473263" x="4919663" y="5803900"/>
          <p14:tracePt t="473275" x="4919663" y="5813425"/>
          <p14:tracePt t="473279" x="4929188" y="5829300"/>
          <p14:tracePt t="473291" x="4929188" y="5880100"/>
          <p14:tracePt t="473295" x="4937125" y="5889625"/>
          <p14:tracePt t="473307" x="4946650" y="5905500"/>
          <p14:tracePt t="473311" x="4946650" y="5932488"/>
          <p14:tracePt t="473323" x="4954588" y="5940425"/>
          <p14:tracePt t="473327" x="4954588" y="5965825"/>
          <p14:tracePt t="473339" x="4962525" y="5991225"/>
          <p14:tracePt t="473343" x="4962525" y="5999163"/>
          <p14:tracePt t="473354" x="4972050" y="6008688"/>
          <p14:tracePt t="473371" x="4979988" y="6016625"/>
          <p14:tracePt t="473375" x="4987925" y="6024563"/>
          <p14:tracePt t="473388" x="4997450" y="6034088"/>
          <p14:tracePt t="473391" x="5005388" y="6042025"/>
          <p14:tracePt t="473403" x="5022850" y="6049963"/>
          <p14:tracePt t="473407" x="5048250" y="6067425"/>
          <p14:tracePt t="473419" x="5056188" y="6067425"/>
          <p14:tracePt t="473423" x="5073650" y="6067425"/>
          <p14:tracePt t="473435" x="5081588" y="6067425"/>
          <p14:tracePt t="473439" x="5091113" y="6067425"/>
          <p14:tracePt t="473451" x="5106988" y="6067425"/>
          <p14:tracePt t="473455" x="5124450" y="6067425"/>
          <p14:tracePt t="473467" x="5132388" y="6067425"/>
          <p14:tracePt t="473472" x="5167313" y="6067425"/>
          <p14:tracePt t="473483" x="5192713" y="6067425"/>
          <p14:tracePt t="473488" x="5226050" y="6067425"/>
          <p14:tracePt t="473499" x="5276850" y="6034088"/>
          <p14:tracePt t="473503" x="5319713" y="6034088"/>
          <p14:tracePt t="473515" x="5362575" y="6024563"/>
          <p14:tracePt t="473519" x="5430838" y="6016625"/>
          <p14:tracePt t="473531" x="5464175" y="6016625"/>
          <p14:tracePt t="473535" x="5472113" y="6016625"/>
          <p14:tracePt t="473547" x="5497513" y="6016625"/>
          <p14:tracePt t="473551" x="5514975" y="6016625"/>
          <p14:tracePt t="473563" x="5524500" y="6008688"/>
          <p14:tracePt t="473595" x="5532438" y="6008688"/>
          <p14:tracePt t="473611" x="5540375" y="5999163"/>
          <p14:tracePt t="473627" x="5549900" y="5973763"/>
          <p14:tracePt t="473631" x="5549900" y="5965825"/>
          <p14:tracePt t="473659" x="5557838" y="5957888"/>
          <p14:tracePt t="473675" x="5565775" y="5948363"/>
          <p14:tracePt t="473851" x="5565775" y="5940425"/>
          <p14:tracePt t="473867" x="5565775" y="5932488"/>
          <p14:tracePt t="473883" x="5565775" y="5922963"/>
          <p14:tracePt t="473915" x="5565775" y="5915025"/>
          <p14:tracePt t="473931" x="5565775" y="5905500"/>
          <p14:tracePt t="474043" x="5565775" y="5889625"/>
          <p14:tracePt t="474047" x="5565775" y="5880100"/>
          <p14:tracePt t="474059" x="5565775" y="5864225"/>
          <p14:tracePt t="474063" x="5565775" y="5854700"/>
          <p14:tracePt t="474075" x="5565775" y="5846763"/>
          <p14:tracePt t="474092" x="5565775" y="5838825"/>
          <p14:tracePt t="474095" x="5565775" y="5829300"/>
          <p14:tracePt t="474123" x="5565775" y="5821363"/>
          <p14:tracePt t="474139" x="5565775" y="5813425"/>
          <p14:tracePt t="474143" x="5565775" y="5803900"/>
          <p14:tracePt t="474189" x="5565775" y="5795963"/>
          <p14:tracePt t="474205" x="5557838" y="5788025"/>
          <p14:tracePt t="474221" x="5549900" y="5778500"/>
          <p14:tracePt t="474253" x="5540375" y="5770563"/>
          <p14:tracePt t="474269" x="5532438" y="5770563"/>
          <p14:tracePt t="474301" x="5524500" y="5770563"/>
          <p14:tracePt t="474333" x="5514975" y="5770563"/>
          <p14:tracePt t="474381" x="5507038" y="5770563"/>
          <p14:tracePt t="474445" x="5497513" y="5761038"/>
          <p14:tracePt t="474589" x="5489575" y="5753100"/>
          <p14:tracePt t="474637" x="5489575" y="5745163"/>
          <p14:tracePt t="474641" x="5489575" y="5727700"/>
          <p14:tracePt t="474653" x="5489575" y="5719763"/>
          <p14:tracePt t="474657" x="5507038" y="5702300"/>
          <p14:tracePt t="474669" x="5514975" y="5694363"/>
          <p14:tracePt t="474672" x="5524500" y="5676900"/>
          <p14:tracePt t="474685" x="5532438" y="5668963"/>
          <p14:tracePt t="474717" x="5540375" y="5659438"/>
          <p14:tracePt t="481091" x="5524500" y="5659438"/>
          <p14:tracePt t="481095" x="5514975" y="5659438"/>
          <p14:tracePt t="481109" x="5327650" y="5659438"/>
          <p14:tracePt t="481113" x="5175250" y="5659438"/>
          <p14:tracePt t="481125" x="5013325" y="5676900"/>
          <p14:tracePt t="481129" x="5005388" y="5676900"/>
          <p14:tracePt t="481189" x="4997450" y="5676900"/>
          <p14:tracePt t="481205" x="4979988" y="5684838"/>
          <p14:tracePt t="481209" x="4946650" y="5694363"/>
          <p14:tracePt t="481221" x="4937125" y="5702300"/>
          <p14:tracePt t="481237" x="4929188" y="5702300"/>
          <p14:tracePt t="481253" x="4919663" y="5702300"/>
          <p14:tracePt t="481269" x="4894263" y="5719763"/>
          <p14:tracePt t="481273" x="4886325" y="5719763"/>
          <p14:tracePt t="481285" x="4878388" y="5719763"/>
          <p14:tracePt t="481289" x="4860925" y="5719763"/>
          <p14:tracePt t="481301" x="4852988" y="5719763"/>
          <p14:tracePt t="481789" x="4843463" y="5727700"/>
          <p14:tracePt t="485141" x="4878388" y="5735638"/>
          <p14:tracePt t="485145" x="4886325" y="5735638"/>
          <p14:tracePt t="485157" x="4929188" y="5745163"/>
          <p14:tracePt t="485161" x="4987925" y="5745163"/>
          <p14:tracePt t="485173" x="5056188" y="5753100"/>
          <p14:tracePt t="485177" x="5073650" y="5753100"/>
          <p14:tracePt t="485189" x="5091113" y="5753100"/>
          <p14:tracePt t="485193" x="5099050" y="5753100"/>
          <p14:tracePt t="485205" x="5106988" y="5761038"/>
          <p14:tracePt t="485221" x="5116513" y="5761038"/>
          <p14:tracePt t="485225" x="5124450" y="5761038"/>
          <p14:tracePt t="485317" x="5141913" y="5761038"/>
          <p14:tracePt t="485321" x="5149850" y="5761038"/>
          <p14:tracePt t="485333" x="5167313" y="5761038"/>
          <p14:tracePt t="485337" x="5192713" y="5778500"/>
          <p14:tracePt t="485350" x="5200650" y="5778500"/>
          <p14:tracePt t="485365" x="5208588" y="5778500"/>
          <p14:tracePt t="485370" x="5226050" y="5788025"/>
          <p14:tracePt t="485429" x="5235575" y="5795963"/>
          <p14:tracePt t="485445" x="5251450" y="5803900"/>
          <p14:tracePt t="485449" x="5268913" y="5803900"/>
          <p14:tracePt t="485461" x="5294313" y="5803900"/>
          <p14:tracePt t="485465" x="5302250" y="5803900"/>
          <p14:tracePt t="485477" x="5311775" y="5803900"/>
          <p14:tracePt t="485509" x="5319713" y="5803900"/>
          <p14:tracePt t="485513" x="5337175" y="5803900"/>
          <p14:tracePt t="485525" x="5362575" y="5803900"/>
          <p14:tracePt t="485529" x="5395913" y="5803900"/>
          <p14:tracePt t="485541" x="5430838" y="5803900"/>
          <p14:tracePt t="485545" x="5446713" y="5803900"/>
          <p14:tracePt t="485557" x="5456238" y="5803900"/>
          <p14:tracePt t="485561" x="5464175" y="5803900"/>
          <p14:tracePt t="485605" x="5472113" y="5803900"/>
          <p14:tracePt t="485622" x="5481638" y="5803900"/>
          <p14:tracePt t="485626" x="5489575" y="5803900"/>
          <p14:tracePt t="485638" x="5507038" y="5803900"/>
          <p14:tracePt t="485641" x="5540375" y="5803900"/>
          <p14:tracePt t="485653" x="5575300" y="5803900"/>
          <p14:tracePt t="485657" x="5591175" y="5803900"/>
          <p14:tracePt t="485669" x="5600700" y="5803900"/>
          <p14:tracePt t="485673" x="5608638" y="5803900"/>
          <p14:tracePt t="485686" x="5616575" y="5803900"/>
          <p14:tracePt t="485749" x="5626100" y="5803900"/>
          <p14:tracePt t="485753" x="5634038" y="5803900"/>
          <p14:tracePt t="485797" x="5641975" y="5795963"/>
          <p14:tracePt t="485801" x="5641975" y="5788025"/>
          <p14:tracePt t="485829" x="5641975" y="5778500"/>
          <p14:tracePt t="485833" x="5641975" y="5770563"/>
          <p14:tracePt t="576231" x="5634038" y="5770563"/>
          <p14:tracePt t="576246" x="5608638" y="5778500"/>
          <p14:tracePt t="576250" x="5583238" y="5803900"/>
          <p14:tracePt t="576262" x="5575300" y="5813425"/>
          <p14:tracePt t="576266" x="5549900" y="5821363"/>
          <p14:tracePt t="576278" x="5497513" y="5829300"/>
          <p14:tracePt t="576282" x="5446713" y="5854700"/>
          <p14:tracePt t="576294" x="5421313" y="5864225"/>
          <p14:tracePt t="576298" x="5370513" y="5864225"/>
          <p14:tracePt t="576310" x="5327650" y="5880100"/>
          <p14:tracePt t="576314" x="5286375" y="5880100"/>
          <p14:tracePt t="576326" x="5260975" y="5889625"/>
          <p14:tracePt t="576330" x="5251450" y="5889625"/>
          <p14:tracePt t="576342" x="5235575" y="5897563"/>
          <p14:tracePt t="576346" x="5226050" y="5897563"/>
          <p14:tracePt t="576358" x="5200650" y="5897563"/>
          <p14:tracePt t="576362" x="5192713" y="5897563"/>
          <p14:tracePt t="576374" x="5175250" y="5905500"/>
          <p14:tracePt t="576378" x="5141913" y="5915025"/>
          <p14:tracePt t="576390" x="5106988" y="5932488"/>
          <p14:tracePt t="576394" x="5099050" y="5932488"/>
          <p14:tracePt t="576406" x="5073650" y="5940425"/>
          <p14:tracePt t="576410" x="5038725" y="5957888"/>
          <p14:tracePt t="576439" x="5030788" y="5957888"/>
          <p14:tracePt t="576471" x="5022850" y="5957888"/>
          <p14:tracePt t="576474" x="5013325" y="5957888"/>
          <p14:tracePt t="576486" x="4997450" y="5957888"/>
          <p14:tracePt t="576490" x="4972050" y="5957888"/>
          <p14:tracePt t="576502" x="4954588" y="5957888"/>
          <p14:tracePt t="576506" x="4919663" y="5973763"/>
          <p14:tracePt t="576518" x="4911725" y="5973763"/>
          <p14:tracePt t="576534" x="4903788" y="5973763"/>
          <p14:tracePt t="576758" x="4903788" y="5965825"/>
          <p14:tracePt t="576762" x="4903788" y="5948363"/>
          <p14:tracePt t="576774" x="4903788" y="5922963"/>
          <p14:tracePt t="576778" x="4911725" y="5915025"/>
          <p14:tracePt t="576790" x="4929188" y="5897563"/>
          <p14:tracePt t="576794" x="4937125" y="5889625"/>
          <p14:tracePt t="576807" x="4946650" y="5880100"/>
          <p14:tracePt t="576810" x="4954588" y="5872163"/>
          <p14:tracePt t="576822" x="4962525" y="5864225"/>
          <p14:tracePt t="576826" x="4972050" y="5854700"/>
          <p14:tracePt t="576838" x="4987925" y="5838825"/>
          <p14:tracePt t="576842" x="4987925" y="5829300"/>
          <p14:tracePt t="576871" x="4987925" y="5821363"/>
          <p14:tracePt t="576874" x="4997450" y="5803900"/>
          <p14:tracePt t="576887" x="5005388" y="5803900"/>
          <p14:tracePt t="576903" x="5013325" y="5795963"/>
          <p14:tracePt t="576918" x="5022850" y="5788025"/>
          <p14:tracePt t="576922" x="5030788" y="5778500"/>
          <p14:tracePt t="576950" x="5030788" y="5761038"/>
          <p14:tracePt t="576954" x="5030788" y="5753100"/>
          <p14:tracePt t="576966" x="5038725" y="5727700"/>
          <p14:tracePt t="576971" x="5038725" y="5719763"/>
          <p14:tracePt t="576983" x="5048250" y="5702300"/>
          <p14:tracePt t="576987" x="5056188" y="5684838"/>
          <p14:tracePt t="576998" x="5064125" y="5676900"/>
          <p14:tracePt t="577003" x="5073650" y="5659438"/>
          <p14:tracePt t="577014" x="5081588" y="5651500"/>
          <p14:tracePt t="577018" x="5091113" y="5641975"/>
          <p14:tracePt t="577030" x="5091113" y="5626100"/>
          <p14:tracePt t="577035" x="5091113" y="5616575"/>
          <p14:tracePt t="577046" x="5091113" y="5608638"/>
          <p14:tracePt t="577050" x="5091113" y="5583238"/>
          <p14:tracePt t="577062" x="5091113" y="5557838"/>
          <p14:tracePt t="577066" x="5091113" y="5549900"/>
          <p14:tracePt t="577078" x="5091113" y="5514975"/>
          <p14:tracePt t="577082" x="5091113" y="5507038"/>
          <p14:tracePt t="577094" x="5091113" y="5489575"/>
          <p14:tracePt t="577098" x="5091113" y="5481638"/>
          <p14:tracePt t="577110" x="5091113" y="5472113"/>
          <p14:tracePt t="577224" x="5081588" y="5472113"/>
          <p14:tracePt t="577228" x="5073650" y="5472113"/>
          <p14:tracePt t="577240" x="5064125" y="5472113"/>
          <p14:tracePt t="577244" x="5056188" y="5481638"/>
          <p14:tracePt t="577256" x="5048250" y="5489575"/>
          <p14:tracePt t="577260" x="5038725" y="5497513"/>
          <p14:tracePt t="577273" x="5030788" y="5507038"/>
          <p14:tracePt t="577276" x="5013325" y="5524500"/>
          <p14:tracePt t="577288" x="4987925" y="5557838"/>
          <p14:tracePt t="577293" x="4979988" y="5565775"/>
          <p14:tracePt t="577304" x="4962525" y="5600700"/>
          <p14:tracePt t="577308" x="4954588" y="5616575"/>
          <p14:tracePt t="577321" x="4937125" y="5641975"/>
          <p14:tracePt t="577325" x="4919663" y="5676900"/>
          <p14:tracePt t="577337" x="4919663" y="5684838"/>
          <p14:tracePt t="577340" x="4919663" y="5702300"/>
          <p14:tracePt t="577352" x="4919663" y="5719763"/>
          <p14:tracePt t="577357" x="4919663" y="5727700"/>
          <p14:tracePt t="577369" x="4911725" y="5745163"/>
          <p14:tracePt t="577372" x="4911725" y="5753100"/>
          <p14:tracePt t="577385" x="4911725" y="5761038"/>
          <p14:tracePt t="577388" x="4903788" y="5778500"/>
          <p14:tracePt t="577400" x="4894263" y="5788025"/>
          <p14:tracePt t="577404" x="4894263" y="5795963"/>
          <p14:tracePt t="577416" x="4886325" y="5803900"/>
          <p14:tracePt t="577432" x="4878388" y="5821363"/>
          <p14:tracePt t="577437" x="4878388" y="5829300"/>
          <p14:tracePt t="577448" x="4868863" y="5838825"/>
          <p14:tracePt t="577496" x="4868863" y="5864225"/>
          <p14:tracePt t="577500" x="4868863" y="5872163"/>
          <p14:tracePt t="577512" x="4860925" y="5880100"/>
          <p14:tracePt t="577528" x="4852988" y="5889625"/>
          <p14:tracePt t="577736" x="4852988" y="5880100"/>
          <p14:tracePt t="577752" x="4852988" y="5872163"/>
          <p14:tracePt t="577769" x="4852988" y="5864225"/>
          <p14:tracePt t="577772" x="4852988" y="5854700"/>
          <p14:tracePt t="577800" x="4852988" y="5846763"/>
          <p14:tracePt t="577804" x="4860925" y="5838825"/>
          <p14:tracePt t="577816" x="4860925" y="5829300"/>
          <p14:tracePt t="577848" x="4860925" y="5821363"/>
          <p14:tracePt t="577864" x="4860925" y="5813425"/>
          <p14:tracePt t="577869" x="4860925" y="5803900"/>
          <p14:tracePt t="577896" x="4860925" y="5795963"/>
          <p14:tracePt t="577900" x="4860925" y="5788025"/>
          <p14:tracePt t="577944" x="4860925" y="5778500"/>
          <p14:tracePt t="577976" x="4860925" y="5770563"/>
          <p14:tracePt t="578024" x="4860925" y="5761038"/>
          <p14:tracePt t="578040" x="4860925" y="5753100"/>
          <p14:tracePt t="578056" x="4852988" y="5745163"/>
          <p14:tracePt t="580534" x="4868863" y="5753100"/>
          <p14:tracePt t="580538" x="4878388" y="5761038"/>
          <p14:tracePt t="580550" x="4929188" y="5761038"/>
          <p14:tracePt t="580554" x="4972050" y="5761038"/>
          <p14:tracePt t="580566" x="5081588" y="5761038"/>
          <p14:tracePt t="580570" x="5183188" y="5761038"/>
          <p14:tracePt t="580582" x="5286375" y="5761038"/>
          <p14:tracePt t="580586" x="5380038" y="5761038"/>
          <p14:tracePt t="580598" x="5464175" y="5761038"/>
          <p14:tracePt t="580602" x="5524500" y="5761038"/>
          <p14:tracePt t="580614" x="5565775" y="5761038"/>
          <p14:tracePt t="580618" x="5591175" y="5761038"/>
          <p14:tracePt t="580631" x="5608638" y="5761038"/>
          <p14:tracePt t="580634" x="5616575" y="5753100"/>
          <p14:tracePt t="580646" x="5634038" y="5753100"/>
          <p14:tracePt t="580650" x="5641975" y="5753100"/>
          <p14:tracePt t="580662" x="5659438" y="5745163"/>
          <p14:tracePt t="580666" x="5668963" y="5745163"/>
          <p14:tracePt t="580678" x="5676900" y="5735638"/>
          <p14:tracePt t="580711" x="5684838" y="5727700"/>
          <p14:tracePt t="580715" x="5694363" y="5727700"/>
          <p14:tracePt t="580726" x="5702300" y="5727700"/>
          <p14:tracePt t="580742" x="5710238" y="5727700"/>
          <p14:tracePt t="580746" x="5719763" y="5727700"/>
          <p14:tracePt t="580934" x="5727700" y="5727700"/>
          <p14:tracePt t="580939" x="5719763" y="5727700"/>
          <p14:tracePt t="580950" x="5710238" y="5727700"/>
          <p14:tracePt t="580954" x="5694363" y="5727700"/>
          <p14:tracePt t="580967" x="5684838" y="5727700"/>
          <p14:tracePt t="580970" x="5668963" y="5735638"/>
          <p14:tracePt t="580982" x="5659438" y="5735638"/>
          <p14:tracePt t="580998" x="5641975" y="5735638"/>
          <p14:tracePt t="581002" x="5634038" y="5735638"/>
          <p14:tracePt t="581014" x="5616575" y="5735638"/>
          <p14:tracePt t="581019" x="5591175" y="5735638"/>
          <p14:tracePt t="581030" x="5549900" y="5735638"/>
          <p14:tracePt t="581034" x="5507038" y="5727700"/>
          <p14:tracePt t="581046" x="5472113" y="5727700"/>
          <p14:tracePt t="581050" x="5438775" y="5719763"/>
          <p14:tracePt t="581382" x="5446713" y="5719763"/>
          <p14:tracePt t="581386" x="5456238" y="5719763"/>
          <p14:tracePt t="581398" x="5464175" y="5719763"/>
          <p14:tracePt t="581402" x="5472113" y="5719763"/>
          <p14:tracePt t="582504" x="5456238" y="5719763"/>
          <p14:tracePt t="582509" x="5446713" y="5719763"/>
          <p14:tracePt t="582522" x="5405438" y="5710238"/>
          <p14:tracePt t="582527" x="5362575" y="5702300"/>
          <p14:tracePt t="582538" x="5276850" y="5668963"/>
          <p14:tracePt t="582543" x="5192713" y="5659438"/>
          <p14:tracePt t="582554" x="5124450" y="5641975"/>
          <p14:tracePt t="582558" x="5116513" y="5641975"/>
          <p14:tracePt t="582618" x="5106988" y="5641975"/>
          <p14:tracePt t="582634" x="5099050" y="5634038"/>
          <p14:tracePt t="582638" x="5091113" y="5634038"/>
          <p14:tracePt t="582650" x="5073650" y="5634038"/>
          <p14:tracePt t="582654" x="5056188" y="5634038"/>
          <p14:tracePt t="582666" x="5022850" y="5634038"/>
          <p14:tracePt t="582670" x="5013325" y="5634038"/>
          <p14:tracePt t="582698" x="4997450" y="5634038"/>
          <p14:tracePt t="582702" x="4987925" y="5634038"/>
          <p14:tracePt t="582715" x="4979988" y="5634038"/>
          <p14:tracePt t="582718" x="4954588" y="5634038"/>
          <p14:tracePt t="582730" x="4919663" y="5634038"/>
          <p14:tracePt t="582734" x="4886325" y="5634038"/>
          <p14:tracePt t="582746" x="4860925" y="5634038"/>
          <p14:tracePt t="582750" x="4835525" y="5634038"/>
          <p14:tracePt t="582762" x="4818063" y="5634038"/>
          <p14:tracePt t="582766" x="4802188" y="5641975"/>
          <p14:tracePt t="583018" x="4792663" y="5651500"/>
          <p14:tracePt t="583022" x="4802188" y="5676900"/>
          <p14:tracePt t="583035" x="4835525" y="5719763"/>
          <p14:tracePt t="583038" x="4843463" y="5727700"/>
          <p14:tracePt t="583050" x="4852988" y="5735638"/>
          <p14:tracePt t="583054" x="4868863" y="5761038"/>
          <p14:tracePt t="583066" x="4878388" y="5770563"/>
          <p14:tracePt t="583070" x="4903788" y="5795963"/>
          <p14:tracePt t="583082" x="4937125" y="5829300"/>
          <p14:tracePt t="583086" x="4954588" y="5854700"/>
          <p14:tracePt t="583098" x="4979988" y="5872163"/>
          <p14:tracePt t="583102" x="4997450" y="5897563"/>
          <p14:tracePt t="583114" x="5005388" y="5905500"/>
          <p14:tracePt t="583118" x="5013325" y="5915025"/>
          <p14:tracePt t="583130" x="5013325" y="5922963"/>
          <p14:tracePt t="583146" x="5013325" y="5932488"/>
          <p14:tracePt t="583150" x="5013325" y="5940425"/>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4AB00A-5502-4FD4-8D1D-3486A5C15C8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CE0CA2-1A48-4B23-8A77-1A9F640E54E6}" type="slidenum">
              <a:rPr kumimoji="0" lang="sk-S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k-S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FAFE3AF-0025-48BC-BB78-0787B33E3267}"/>
              </a:ext>
            </a:extLst>
          </p:cNvPr>
          <p:cNvSpPr txBox="1"/>
          <p:nvPr/>
        </p:nvSpPr>
        <p:spPr>
          <a:xfrm>
            <a:off x="871870" y="404036"/>
            <a:ext cx="68686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Viscosity</a:t>
            </a:r>
            <a:endParaRPr kumimoji="0" lang="sk-SK"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6" name="Picture 45">
            <a:extLst>
              <a:ext uri="{FF2B5EF4-FFF2-40B4-BE49-F238E27FC236}">
                <a16:creationId xmlns:a16="http://schemas.microsoft.com/office/drawing/2014/main" id="{0728204F-B2DC-40EC-B615-3F71A036955B}"/>
              </a:ext>
            </a:extLst>
          </p:cNvPr>
          <p:cNvPicPr>
            <a:picLocks noChangeAspect="1"/>
          </p:cNvPicPr>
          <p:nvPr/>
        </p:nvPicPr>
        <p:blipFill>
          <a:blip r:embed="rId4"/>
          <a:stretch>
            <a:fillRect/>
          </a:stretch>
        </p:blipFill>
        <p:spPr>
          <a:xfrm>
            <a:off x="1911190" y="1041132"/>
            <a:ext cx="4776690" cy="1460082"/>
          </a:xfrm>
          <a:prstGeom prst="rect">
            <a:avLst/>
          </a:prstGeom>
        </p:spPr>
      </p:pic>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D9206350-FFCF-4183-B1E0-6707AAD6AD8E}"/>
                  </a:ext>
                </a:extLst>
              </p:cNvPr>
              <p:cNvSpPr txBox="1"/>
              <p:nvPr/>
            </p:nvSpPr>
            <p:spPr>
              <a:xfrm>
                <a:off x="287079" y="2498650"/>
                <a:ext cx="8569842"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Let us consider gas laminar flow. Viscous gas will not flow homogeneously. We shall observe that its flow velocity </a:t>
                </a: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m:rPr>
                            <m:nor/>
                          </m:r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v</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sub>
                    </m:sSub>
                  </m:oMath>
                </a14:m>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is zero just above the bed and then increases with increasing coordinate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oMath>
                </a14:m>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So there is a flow velocity gradient.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flow velocity is a drift velocity superimposed on the random thermal movement of the molecules. The drift velocity might be of the order of a few </a:t>
                </a:r>
                <a14:m>
                  <m:oMath xmlns:m="http://schemas.openxmlformats.org/officeDocument/2006/math">
                    <m:sSup>
                      <m:sSupPr>
                        <m:ctrlP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ctrlPr>
                      </m:sSupPr>
                      <m:e>
                        <m:r>
                          <m:rPr>
                            <m:nor/>
                          </m:rPr>
                          <a:rPr kumimoji="0" lang="en-US" sz="1800"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ms</m:t>
                        </m:r>
                      </m:e>
                      <m:sup>
                        <m: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−1</m:t>
                        </m:r>
                      </m:sup>
                    </m:sSup>
                  </m:oMath>
                </a14:m>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oMath>
                </a14:m>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chaotic thermal velocity might be of the order 500 </a:t>
                </a:r>
                <a14:m>
                  <m:oMath xmlns:m="http://schemas.openxmlformats.org/officeDocument/2006/math">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pPr>
                      <m:e>
                        <m:r>
                          <m:rPr>
                            <m:nor/>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ms</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−1</m:t>
                        </m:r>
                      </m:sup>
                    </m:sSup>
                  </m:oMath>
                </a14:m>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 drift velocity is in the direction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 chaotic velocity has random direction. That means, that slow molecules from the bottom layers can by their random movement infiltrate the top layers and decelerate the molecules there and the fast molecules from the top layers can infiltrate the bottom layers and accelerate the molecules there. The random chaotic movement of the molecules leads to the transfer of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oMath>
                </a14:m>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-direction momentum through the virtual boundary (represented by the dashed line) between the flowing layers. Transfer of momentum per time means the force acting between the layers in the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oMath>
                </a14:m>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-direction what leads to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tangential tension between the layers manifested as the viscosity.</a:t>
                </a:r>
                <a:endParaRPr kumimoji="0" lang="sk-SK"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47" name="TextBox 46">
                <a:extLst>
                  <a:ext uri="{FF2B5EF4-FFF2-40B4-BE49-F238E27FC236}">
                    <a16:creationId xmlns:a16="http://schemas.microsoft.com/office/drawing/2014/main" id="{D9206350-FFCF-4183-B1E0-6707AAD6AD8E}"/>
                  </a:ext>
                </a:extLst>
              </p:cNvPr>
              <p:cNvSpPr txBox="1">
                <a:spLocks noRot="1" noChangeAspect="1" noMove="1" noResize="1" noEditPoints="1" noAdjustHandles="1" noChangeArrowheads="1" noChangeShapeType="1" noTextEdit="1"/>
              </p:cNvSpPr>
              <p:nvPr/>
            </p:nvSpPr>
            <p:spPr>
              <a:xfrm>
                <a:off x="287079" y="2498650"/>
                <a:ext cx="8569842" cy="4247317"/>
              </a:xfrm>
              <a:prstGeom prst="rect">
                <a:avLst/>
              </a:prstGeom>
              <a:blipFill>
                <a:blip r:embed="rId5"/>
                <a:stretch>
                  <a:fillRect l="-569" t="-861" r="-1209" b="-1291"/>
                </a:stretch>
              </a:blipFill>
            </p:spPr>
            <p:txBody>
              <a:bodyPr/>
              <a:lstStyle/>
              <a:p>
                <a:r>
                  <a:rPr lang="sk-SK">
                    <a:noFill/>
                  </a:rPr>
                  <a:t> </a:t>
                </a:r>
              </a:p>
            </p:txBody>
          </p:sp>
        </mc:Fallback>
      </mc:AlternateContent>
      <p:pic>
        <p:nvPicPr>
          <p:cNvPr id="4" name="Audio 3">
            <a:hlinkClick r:id="" action="ppaction://media"/>
            <a:extLst>
              <a:ext uri="{FF2B5EF4-FFF2-40B4-BE49-F238E27FC236}">
                <a16:creationId xmlns:a16="http://schemas.microsoft.com/office/drawing/2014/main" id="{F0066461-0C10-4EEA-8B39-AB85ECB404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47883206"/>
      </p:ext>
    </p:extLst>
  </p:cSld>
  <p:clrMapOvr>
    <a:masterClrMapping/>
  </p:clrMapOvr>
  <mc:AlternateContent xmlns:mc="http://schemas.openxmlformats.org/markup-compatibility/2006">
    <mc:Choice xmlns:p14="http://schemas.microsoft.com/office/powerpoint/2010/main" Requires="p14">
      <p:transition spd="slow" p14:dur="2000" advTm="250864"/>
    </mc:Choice>
    <mc:Fallback>
      <p:transition spd="slow" advTm="250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6148" x="4979988" y="5932488"/>
          <p14:tracePt t="6153" x="4972050" y="5932488"/>
          <p14:tracePt t="6166" x="4810125" y="5905500"/>
          <p14:tracePt t="6168" x="4665663" y="5897563"/>
          <p14:tracePt t="6180" x="4589463" y="5897563"/>
          <p14:tracePt t="6184" x="4579938" y="5897563"/>
          <p14:tracePt t="6276" x="4572000" y="5897563"/>
          <p14:tracePt t="6292" x="4597400" y="5880100"/>
          <p14:tracePt t="6296" x="4683125" y="5872163"/>
          <p14:tracePt t="6309" x="4784725" y="5872163"/>
          <p14:tracePt t="6312" x="4860925" y="5872163"/>
          <p14:tracePt t="6324" x="4868863" y="5872163"/>
          <p14:tracePt t="6356" x="4835525" y="5897563"/>
          <p14:tracePt t="6361" x="4827588" y="5905500"/>
          <p14:tracePt t="6373" x="4818063" y="5915025"/>
          <p14:tracePt t="6376" x="4810125" y="5915025"/>
          <p14:tracePt t="6437" x="4810125" y="5897563"/>
          <p14:tracePt t="6440" x="4810125" y="5854700"/>
          <p14:tracePt t="6453" x="4810125" y="5813425"/>
          <p14:tracePt t="6456" x="4810125" y="5753100"/>
          <p14:tracePt t="6468" x="4784725" y="5702300"/>
          <p14:tracePt t="6472" x="4759325" y="5616575"/>
          <p14:tracePt t="6485" x="4716463" y="5514975"/>
          <p14:tracePt t="6488" x="4648200" y="5370513"/>
          <p14:tracePt t="6501" x="4597400" y="5200650"/>
          <p14:tracePt t="6504" x="4554538" y="5038725"/>
          <p14:tracePt t="6517" x="4503738" y="4860925"/>
          <p14:tracePt t="6520" x="4452938" y="4699000"/>
          <p14:tracePt t="6533" x="4384675" y="4554538"/>
          <p14:tracePt t="6536" x="4325938" y="4410075"/>
          <p14:tracePt t="6549" x="4257675" y="4283075"/>
          <p14:tracePt t="6553" x="4214813" y="4156075"/>
          <p14:tracePt t="6564" x="4156075" y="4027488"/>
          <p14:tracePt t="6568" x="4087813" y="3900488"/>
          <p14:tracePt t="6580" x="4027488" y="3773488"/>
          <p14:tracePt t="6584" x="3960813" y="3654425"/>
          <p14:tracePt t="6596" x="3900488" y="3527425"/>
          <p14:tracePt t="6600" x="3816350" y="3398838"/>
          <p14:tracePt t="6613" x="3738563" y="3271838"/>
          <p14:tracePt t="6616" x="3619500" y="3119438"/>
          <p14:tracePt t="6629" x="3467100" y="2940050"/>
          <p14:tracePt t="6632" x="3279775" y="2778125"/>
          <p14:tracePt t="6645" x="3067050" y="2600325"/>
          <p14:tracePt t="6648" x="2846388" y="2422525"/>
          <p14:tracePt t="6661" x="2668588" y="2260600"/>
          <p14:tracePt t="6664" x="2516188" y="2141538"/>
          <p14:tracePt t="6676" x="2405063" y="2030413"/>
          <p14:tracePt t="6680" x="2293938" y="1920875"/>
          <p14:tracePt t="6693" x="2200275" y="1809750"/>
          <p14:tracePt t="6696" x="2108200" y="1716088"/>
          <p14:tracePt t="6708" x="2047875" y="1631950"/>
          <p14:tracePt t="6712" x="1989138" y="1538288"/>
          <p14:tracePt t="6724" x="1928813" y="1470025"/>
          <p14:tracePt t="6729" x="1852613" y="1393825"/>
          <p14:tracePt t="6740" x="1801813" y="1343025"/>
          <p14:tracePt t="6745" x="1766888" y="1292225"/>
          <p14:tracePt t="6756" x="1716088" y="1249363"/>
          <p14:tracePt t="6761" x="1708150" y="1241425"/>
          <p14:tracePt t="6772" x="1682750" y="1223963"/>
          <p14:tracePt t="6777" x="1622425" y="1173163"/>
          <p14:tracePt t="6788" x="1546225" y="1112838"/>
          <p14:tracePt t="6793" x="1477963" y="1054100"/>
          <p14:tracePt t="6804" x="1452563" y="1019175"/>
          <p14:tracePt t="6808" x="1444625" y="1003300"/>
          <p14:tracePt t="6822" x="1444625" y="993775"/>
          <p14:tracePt t="6827" x="1436688" y="985838"/>
          <p14:tracePt t="6838" x="1436688" y="977900"/>
          <p14:tracePt t="6855" x="1436688" y="968375"/>
          <p14:tracePt t="6870" x="1419225" y="952500"/>
          <p14:tracePt t="6874" x="1411288" y="942975"/>
          <p14:tracePt t="6886" x="1385888" y="909638"/>
          <p14:tracePt t="6890" x="1376363" y="900113"/>
          <p14:tracePt t="6903" x="1350963" y="884238"/>
          <p14:tracePt t="6906" x="1300163" y="858838"/>
          <p14:tracePt t="6919" x="1257300" y="849313"/>
          <p14:tracePt t="6922" x="1173163" y="815975"/>
          <p14:tracePt t="6934" x="1062038" y="773113"/>
          <p14:tracePt t="6938" x="942975" y="714375"/>
          <p14:tracePt t="6951" x="815975" y="646113"/>
          <p14:tracePt t="6954" x="704850" y="603250"/>
          <p14:tracePt t="6966" x="603250" y="552450"/>
          <p14:tracePt t="6970" x="509588" y="509588"/>
          <p14:tracePt t="6983" x="425450" y="484188"/>
          <p14:tracePt t="6986" x="357188" y="458788"/>
          <p14:tracePt t="6998" x="288925" y="433388"/>
          <p14:tracePt t="7002" x="271463" y="433388"/>
          <p14:tracePt t="7015" x="263525" y="433388"/>
          <p14:tracePt t="7031" x="263525" y="458788"/>
          <p14:tracePt t="7035" x="296863" y="527050"/>
          <p14:tracePt t="7047" x="322263" y="569913"/>
          <p14:tracePt t="7050" x="339725" y="620713"/>
          <p14:tracePt t="7062" x="400050" y="663575"/>
          <p14:tracePt t="7066" x="433388" y="696913"/>
          <p14:tracePt t="7078" x="466725" y="730250"/>
          <p14:tracePt t="7082" x="501650" y="747713"/>
          <p14:tracePt t="7095" x="544513" y="773113"/>
          <p14:tracePt t="7098" x="628650" y="815975"/>
          <p14:tracePt t="7110" x="755650" y="849313"/>
          <p14:tracePt t="7114" x="900113" y="884238"/>
          <p14:tracePt t="7127" x="1036638" y="892175"/>
          <p14:tracePt t="7130" x="1198563" y="892175"/>
          <p14:tracePt t="7142" x="1333500" y="892175"/>
          <p14:tracePt t="7146" x="1436688" y="892175"/>
          <p14:tracePt t="7162" x="1495425" y="892175"/>
          <p14:tracePt t="7162" x="1504950" y="892175"/>
          <p14:tracePt t="7238" x="1546225" y="892175"/>
          <p14:tracePt t="7242" x="1563688" y="917575"/>
          <p14:tracePt t="7254" x="1589088" y="925513"/>
          <p14:tracePt t="7258" x="1614488" y="925513"/>
          <p14:tracePt t="7271" x="1649413" y="925513"/>
          <p14:tracePt t="7274" x="1682750" y="925513"/>
          <p14:tracePt t="7287" x="1690688" y="925513"/>
          <p14:tracePt t="7290" x="1700213" y="925513"/>
          <p14:tracePt t="7382" x="1708150" y="935038"/>
          <p14:tracePt t="7399" x="1716088" y="942975"/>
          <p14:tracePt t="7402" x="1725613" y="952500"/>
          <p14:tracePt t="7414" x="1733550" y="985838"/>
          <p14:tracePt t="7419" x="1741488" y="1011238"/>
          <p14:tracePt t="7431" x="1793875" y="1062038"/>
          <p14:tracePt t="7434" x="1870075" y="1138238"/>
          <p14:tracePt t="7446" x="1938338" y="1198563"/>
          <p14:tracePt t="7450" x="1989138" y="1231900"/>
          <p14:tracePt t="7463" x="2082800" y="1274763"/>
          <p14:tracePt t="7466" x="2166938" y="1325563"/>
          <p14:tracePt t="7479" x="2286000" y="1350963"/>
          <p14:tracePt t="7483" x="2413000" y="1385888"/>
          <p14:tracePt t="7494" x="2516188" y="1411288"/>
          <p14:tracePt t="7498" x="2600325" y="1444625"/>
          <p14:tracePt t="7511" x="2693988" y="1487488"/>
          <p14:tracePt t="7515" x="2778125" y="1530350"/>
          <p14:tracePt t="7528" x="2846388" y="1571625"/>
          <p14:tracePt t="7530" x="2932113" y="1614488"/>
          <p14:tracePt t="7542" x="3008313" y="1657350"/>
          <p14:tracePt t="7547" x="3076575" y="1700213"/>
          <p14:tracePt t="7558" x="3144838" y="1741488"/>
          <p14:tracePt t="7564" x="3195638" y="1776413"/>
          <p14:tracePt t="7574" x="3228975" y="1801813"/>
          <p14:tracePt t="7579" x="3263900" y="1827213"/>
          <p14:tracePt t="7591" x="3297238" y="1860550"/>
          <p14:tracePt t="7594" x="3330575" y="1878013"/>
          <p14:tracePt t="7606" x="3382963" y="1920875"/>
          <p14:tracePt t="7611" x="3433763" y="1954213"/>
          <p14:tracePt t="7622" x="3502025" y="1979613"/>
          <p14:tracePt t="7626" x="3586163" y="2014538"/>
          <p14:tracePt t="7639" x="3687763" y="2055813"/>
          <p14:tracePt t="7642" x="3816350" y="2090738"/>
          <p14:tracePt t="7655" x="3935413" y="2116138"/>
          <p14:tracePt t="7658" x="4037013" y="2133600"/>
          <p14:tracePt t="7671" x="4138613" y="2149475"/>
          <p14:tracePt t="7674" x="4224338" y="2159000"/>
          <p14:tracePt t="7687" x="4291013" y="2174875"/>
          <p14:tracePt t="7690" x="4333875" y="2184400"/>
          <p14:tracePt t="7703" x="4351338" y="2184400"/>
          <p14:tracePt t="7706" x="4376738" y="2192338"/>
          <p14:tracePt t="7719" x="4384675" y="2192338"/>
          <p14:tracePt t="7722" x="4402138" y="2192338"/>
          <p14:tracePt t="7734" x="4410075" y="2200275"/>
          <p14:tracePt t="7738" x="4419600" y="2209800"/>
          <p14:tracePt t="7751" x="4427538" y="2209800"/>
          <p14:tracePt t="7754" x="4435475" y="2217738"/>
          <p14:tracePt t="7766" x="4452938" y="2217738"/>
          <p14:tracePt t="7770" x="4486275" y="2217738"/>
          <p14:tracePt t="7782" x="4521200" y="2235200"/>
          <p14:tracePt t="7786" x="4546600" y="2235200"/>
          <p14:tracePt t="7799" x="4597400" y="2235200"/>
          <p14:tracePt t="7803" x="4640263" y="2235200"/>
          <p14:tracePt t="7814" x="4699000" y="2235200"/>
          <p14:tracePt t="7818" x="4759325" y="2235200"/>
          <p14:tracePt t="7830" x="4792663" y="2235200"/>
          <p14:tracePt t="7834" x="4835525" y="2235200"/>
          <p14:tracePt t="7846" x="4878388" y="2235200"/>
          <p14:tracePt t="7850" x="4937125" y="2235200"/>
          <p14:tracePt t="7863" x="5022850" y="2235200"/>
          <p14:tracePt t="7866" x="5116513" y="2235200"/>
          <p14:tracePt t="7879" x="5218113" y="2235200"/>
          <p14:tracePt t="7882" x="5337175" y="2235200"/>
          <p14:tracePt t="7894" x="5456238" y="2235200"/>
          <p14:tracePt t="7898" x="5583238" y="2227263"/>
          <p14:tracePt t="7911" x="5702300" y="2209800"/>
          <p14:tracePt t="7914" x="5778500" y="2209800"/>
          <p14:tracePt t="7926" x="5846763" y="2200275"/>
          <p14:tracePt t="7931" x="5889625" y="2184400"/>
          <p14:tracePt t="7942" x="5940425" y="2174875"/>
          <p14:tracePt t="7947" x="5973763" y="2166938"/>
          <p14:tracePt t="7958" x="6016625" y="2149475"/>
          <p14:tracePt t="7963" x="6059488" y="2141538"/>
          <p14:tracePt t="7974" x="6110288" y="2133600"/>
          <p14:tracePt t="7978" x="6169025" y="2116138"/>
          <p14:tracePt t="7990" x="6237288" y="2098675"/>
          <p14:tracePt t="7994" x="6338888" y="2090738"/>
          <p14:tracePt t="8006" x="6416675" y="2090738"/>
          <p14:tracePt t="8011" x="6543675" y="2090738"/>
          <p14:tracePt t="8022" x="6662738" y="2090738"/>
          <p14:tracePt t="8026" x="6781800" y="2073275"/>
          <p14:tracePt t="8039" x="6916738" y="2073275"/>
          <p14:tracePt t="8042" x="7078663" y="2073275"/>
          <p14:tracePt t="8055" x="7258050" y="2073275"/>
          <p14:tracePt t="8058" x="7469188" y="2073275"/>
          <p14:tracePt t="8070" x="7707313" y="2073275"/>
          <p14:tracePt t="8074" x="7954963" y="2073275"/>
          <p14:tracePt t="8087" x="8277225" y="2073275"/>
          <p14:tracePt t="8090" x="8642350" y="2073275"/>
          <p14:tracePt t="8102" x="9007475" y="2073275"/>
          <p14:tracePt t="8282" x="8974138" y="2838450"/>
          <p14:tracePt t="8295" x="8812213" y="2871788"/>
          <p14:tracePt t="8298" x="8651875" y="2889250"/>
          <p14:tracePt t="8310" x="8472488" y="2906713"/>
          <p14:tracePt t="8314" x="8277225" y="2922588"/>
          <p14:tracePt t="8328" x="8074025" y="2940050"/>
          <p14:tracePt t="8332" x="7877175" y="2940050"/>
          <p14:tracePt t="8345" x="7666038" y="2940050"/>
          <p14:tracePt t="8348" x="7443788" y="2957513"/>
          <p14:tracePt t="8360" x="7248525" y="2965450"/>
          <p14:tracePt t="8364" x="7002463" y="2990850"/>
          <p14:tracePt t="8376" x="6662738" y="3008313"/>
          <p14:tracePt t="8381" x="6381750" y="3008313"/>
          <p14:tracePt t="8392" x="6016625" y="3008313"/>
          <p14:tracePt t="8397" x="5651500" y="3008313"/>
          <p14:tracePt t="8408" x="5286375" y="3008313"/>
          <p14:tracePt t="8412" x="4878388" y="3008313"/>
          <p14:tracePt t="8424" x="4394200" y="3008313"/>
          <p14:tracePt t="8428" x="3951288" y="3008313"/>
          <p14:tracePt t="8440" x="3502025" y="3008313"/>
          <p14:tracePt t="8445" x="3059113" y="3008313"/>
          <p14:tracePt t="8456" x="2651125" y="3008313"/>
          <p14:tracePt t="8460" x="2252663" y="3008313"/>
          <p14:tracePt t="8472" x="1885950" y="3008313"/>
          <p14:tracePt t="8476" x="1639888" y="3008313"/>
          <p14:tracePt t="8489" x="1419225" y="3008313"/>
          <p14:tracePt t="8492" x="1241425" y="3008313"/>
          <p14:tracePt t="8505" x="1104900" y="3008313"/>
          <p14:tracePt t="8508" x="968375" y="3008313"/>
          <p14:tracePt t="8521" x="841375" y="3000375"/>
          <p14:tracePt t="8524" x="722313" y="2982913"/>
          <p14:tracePt t="8537" x="620713" y="2974975"/>
          <p14:tracePt t="8540" x="534988" y="2957513"/>
          <p14:tracePt t="8553" x="450850" y="2940050"/>
          <p14:tracePt t="8556" x="433388" y="2940050"/>
          <p14:tracePt t="8569" x="425450" y="2932113"/>
          <p14:tracePt t="8648" x="441325" y="2932113"/>
          <p14:tracePt t="8652" x="466725" y="2914650"/>
          <p14:tracePt t="8665" x="484188" y="2906713"/>
          <p14:tracePt t="8668" x="492125" y="2906713"/>
          <p14:tracePt t="8697" x="501650" y="2889250"/>
          <p14:tracePt t="8700" x="527050" y="2855913"/>
          <p14:tracePt t="8712" x="560388" y="2820988"/>
          <p14:tracePt t="8716" x="569913" y="2813050"/>
          <p14:tracePt t="8729" x="628650" y="2778125"/>
          <p14:tracePt t="8732" x="654050" y="2752725"/>
          <p14:tracePt t="8745" x="722313" y="2719388"/>
          <p14:tracePt t="8748" x="790575" y="2676525"/>
          <p14:tracePt t="8760" x="815975" y="2660650"/>
          <p14:tracePt t="8764" x="858838" y="2643188"/>
          <p14:tracePt t="8776" x="866775" y="2633663"/>
          <p14:tracePt t="8781" x="884238" y="2608263"/>
          <p14:tracePt t="8792" x="909638" y="2592388"/>
          <p14:tracePt t="8797" x="942975" y="2592388"/>
          <p14:tracePt t="8808" x="960438" y="2566988"/>
          <p14:tracePt t="8812" x="985838" y="2557463"/>
          <p14:tracePt t="8824" x="1011238" y="2541588"/>
          <p14:tracePt t="8829" x="1019175" y="2532063"/>
          <p14:tracePt t="8840" x="1028700" y="2524125"/>
          <p14:tracePt t="8844" x="1054100" y="2516188"/>
          <p14:tracePt t="8856" x="1069975" y="2489200"/>
          <p14:tracePt t="8860" x="1096963" y="2473325"/>
          <p14:tracePt t="8873" x="1112838" y="2455863"/>
          <p14:tracePt t="8876" x="1138238" y="2438400"/>
          <p14:tracePt t="8888" x="1155700" y="2430463"/>
          <p14:tracePt t="8892" x="1173163" y="2413000"/>
          <p14:tracePt t="8905" x="1198563" y="2405063"/>
          <p14:tracePt t="8908" x="1231900" y="2397125"/>
          <p14:tracePt t="8921" x="1241425" y="2387600"/>
          <p14:tracePt t="8924" x="1257300" y="2379663"/>
          <p14:tracePt t="8937" x="1292225" y="2371725"/>
          <p14:tracePt t="8940" x="1317625" y="2344738"/>
          <p14:tracePt t="8952" x="1350963" y="2319338"/>
          <p14:tracePt t="8956" x="1419225" y="2293938"/>
          <p14:tracePt t="8969" x="1470025" y="2278063"/>
          <p14:tracePt t="8972" x="1538288" y="2235200"/>
          <p14:tracePt t="8985" x="1589088" y="2209800"/>
          <p14:tracePt t="8988" x="1614488" y="2192338"/>
          <p14:tracePt t="9000" x="1665288" y="2174875"/>
          <p14:tracePt t="9004" x="1682750" y="2174875"/>
          <p14:tracePt t="9016" x="1716088" y="2159000"/>
          <p14:tracePt t="9020" x="1751013" y="2159000"/>
          <p14:tracePt t="9032" x="1784350" y="2141538"/>
          <p14:tracePt t="9037" x="1827213" y="2124075"/>
          <p14:tracePt t="9049" x="1844675" y="2124075"/>
          <p14:tracePt t="9052" x="1878013" y="2116138"/>
          <p14:tracePt t="9065" x="1928813" y="2108200"/>
          <p14:tracePt t="9068" x="1971675" y="2090738"/>
          <p14:tracePt t="9081" x="2014538" y="2090738"/>
          <p14:tracePt t="9084" x="2047875" y="2082800"/>
          <p14:tracePt t="9097" x="2108200" y="2055813"/>
          <p14:tracePt t="9100" x="2159000" y="2030413"/>
          <p14:tracePt t="9112" x="2192338" y="2030413"/>
          <p14:tracePt t="9116" x="2252663" y="2022475"/>
          <p14:tracePt t="9129" x="2293938" y="2014538"/>
          <p14:tracePt t="9132" x="2362200" y="1997075"/>
          <p14:tracePt t="9144" x="2430463" y="1989138"/>
          <p14:tracePt t="9149" x="2489200" y="1971675"/>
          <p14:tracePt t="9164" x="2574925" y="1954213"/>
          <p14:tracePt t="9165" x="2660650" y="1946275"/>
          <p14:tracePt t="9176" x="2744788" y="1928813"/>
          <p14:tracePt t="9181" x="2830513" y="1911350"/>
          <p14:tracePt t="9192" x="2906713" y="1903413"/>
          <p14:tracePt t="9197" x="2974975" y="1903413"/>
          <p14:tracePt t="9208" x="3016250" y="1903413"/>
          <p14:tracePt t="9213" x="3033713" y="1903413"/>
          <p14:tracePt t="9224" x="3041650" y="1903413"/>
          <p14:tracePt t="9229" x="3051175" y="1903413"/>
          <p14:tracePt t="9257" x="3067050" y="1903413"/>
          <p14:tracePt t="9260" x="3076575" y="1903413"/>
          <p14:tracePt t="9273" x="3084513" y="1903413"/>
          <p14:tracePt t="9289" x="3094038" y="1903413"/>
          <p14:tracePt t="9292" x="3101975" y="1911350"/>
          <p14:tracePt t="9305" x="3119438" y="1928813"/>
          <p14:tracePt t="9308" x="3152775" y="1954213"/>
          <p14:tracePt t="9320" x="3178175" y="1963738"/>
          <p14:tracePt t="9324" x="3221038" y="1989138"/>
          <p14:tracePt t="9336" x="3254375" y="1997075"/>
          <p14:tracePt t="9340" x="3289300" y="2022475"/>
          <p14:tracePt t="9353" x="3314700" y="2039938"/>
          <p14:tracePt t="9356" x="3330575" y="2047875"/>
          <p14:tracePt t="9369" x="3348038" y="2073275"/>
          <p14:tracePt t="9372" x="3382963" y="2090738"/>
          <p14:tracePt t="9384" x="3408363" y="2108200"/>
          <p14:tracePt t="9388" x="3424238" y="2116138"/>
          <p14:tracePt t="9400" x="3433763" y="2124075"/>
          <p14:tracePt t="9416" x="3449638" y="2124075"/>
          <p14:tracePt t="9420" x="3459163" y="2133600"/>
          <p14:tracePt t="9512" x="3475038" y="2133600"/>
          <p14:tracePt t="9516" x="3484563" y="2133600"/>
          <p14:tracePt t="9528" x="3502025" y="2133600"/>
          <p14:tracePt t="9532" x="3527425" y="2133600"/>
          <p14:tracePt t="9544" x="3552825" y="2133600"/>
          <p14:tracePt t="9549" x="3611563" y="2133600"/>
          <p14:tracePt t="9560" x="3662363" y="2133600"/>
          <p14:tracePt t="9565" x="3679825" y="2133600"/>
          <p14:tracePt t="9576" x="3687763" y="2133600"/>
          <p14:tracePt t="9676" x="3646488" y="2133600"/>
          <p14:tracePt t="9689" x="3603625" y="2133600"/>
          <p14:tracePt t="9692" x="3560763" y="2133600"/>
          <p14:tracePt t="9704" x="3502025" y="2133600"/>
          <p14:tracePt t="9708" x="3441700" y="2133600"/>
          <p14:tracePt t="9720" x="3390900" y="2133600"/>
          <p14:tracePt t="9724" x="3314700" y="2141538"/>
          <p14:tracePt t="9737" x="3221038" y="2141538"/>
          <p14:tracePt t="9740" x="3059113" y="2141538"/>
          <p14:tracePt t="9755" x="2881313" y="2141538"/>
          <p14:tracePt t="9758" x="2701925" y="2141538"/>
          <p14:tracePt t="9771" x="2524125" y="2141538"/>
          <p14:tracePt t="9774" x="2371725" y="2141538"/>
          <p14:tracePt t="9787" x="2252663" y="2141538"/>
          <p14:tracePt t="9790" x="2149475" y="2141538"/>
          <p14:tracePt t="9802" x="2141538" y="2141538"/>
          <p14:tracePt t="9835" x="2133600" y="2141538"/>
          <p14:tracePt t="9850" x="2124075" y="2141538"/>
          <p14:tracePt t="9930" x="2116138" y="2141538"/>
          <p14:tracePt t="9946" x="2090738" y="2141538"/>
          <p14:tracePt t="9951" x="2082800" y="2141538"/>
          <p14:tracePt t="9963" x="2073275" y="2141538"/>
          <p14:tracePt t="9967" x="2047875" y="2141538"/>
          <p14:tracePt t="9978" x="2022475" y="2141538"/>
          <p14:tracePt t="9983" x="1989138" y="2141538"/>
          <p14:tracePt t="9994" x="1954213" y="2141538"/>
          <p14:tracePt t="9999" x="1946275" y="2141538"/>
          <p14:tracePt t="10010" x="1928813" y="2149475"/>
          <p14:tracePt t="10014" x="1920875" y="2149475"/>
          <p14:tracePt t="10026" x="1911350" y="2149475"/>
          <p14:tracePt t="10030" x="1903413" y="2149475"/>
          <p14:tracePt t="10042" x="1895475" y="2159000"/>
          <p14:tracePt t="10170" x="1903413" y="2159000"/>
          <p14:tracePt t="10174" x="1911350" y="2159000"/>
          <p14:tracePt t="10187" x="1920875" y="2159000"/>
          <p14:tracePt t="10191" x="1938338" y="2159000"/>
          <p14:tracePt t="10202" x="1963738" y="2159000"/>
          <p14:tracePt t="10206" x="1979613" y="2159000"/>
          <p14:tracePt t="10218" x="1997075" y="2149475"/>
          <p14:tracePt t="10222" x="2022475" y="2141538"/>
          <p14:tracePt t="10234" x="2047875" y="2133600"/>
          <p14:tracePt t="10238" x="2098675" y="2116138"/>
          <p14:tracePt t="10251" x="2116138" y="2116138"/>
          <p14:tracePt t="10254" x="2149475" y="2098675"/>
          <p14:tracePt t="10266" x="2184400" y="2098675"/>
          <p14:tracePt t="10270" x="2217738" y="2082800"/>
          <p14:tracePt t="10283" x="2243138" y="2073275"/>
          <p14:tracePt t="10286" x="2278063" y="2065338"/>
          <p14:tracePt t="10299" x="2311400" y="2065338"/>
          <p14:tracePt t="10302" x="2344738" y="2039938"/>
          <p14:tracePt t="10315" x="2387600" y="2030413"/>
          <p14:tracePt t="10318" x="2413000" y="2030413"/>
          <p14:tracePt t="10330" x="2455863" y="2022475"/>
          <p14:tracePt t="10334" x="2498725" y="2005013"/>
          <p14:tracePt t="10347" x="2532063" y="1997075"/>
          <p14:tracePt t="10350" x="2566988" y="1997075"/>
          <p14:tracePt t="10362" x="2608263" y="1989138"/>
          <p14:tracePt t="10366" x="2660650" y="1971675"/>
          <p14:tracePt t="10378" x="2719388" y="1971675"/>
          <p14:tracePt t="10383" x="2778125" y="1971675"/>
          <p14:tracePt t="10394" x="2838450" y="1971675"/>
          <p14:tracePt t="10399" x="2889250" y="1971675"/>
          <p14:tracePt t="10410" x="2932113" y="1971675"/>
          <p14:tracePt t="10414" x="2974975" y="1971675"/>
          <p14:tracePt t="10426" x="2990850" y="1971675"/>
          <p14:tracePt t="10431" x="3000375" y="1971675"/>
          <p14:tracePt t="10442" x="3033713" y="1971675"/>
          <p14:tracePt t="10447" x="3076575" y="1971675"/>
          <p14:tracePt t="10458" x="3109913" y="1971675"/>
          <p14:tracePt t="10462" x="3135313" y="1971675"/>
          <p14:tracePt t="10474" x="3195638" y="1971675"/>
          <p14:tracePt t="10478" x="3254375" y="1971675"/>
          <p14:tracePt t="10490" x="3322638" y="1989138"/>
          <p14:tracePt t="10494" x="3355975" y="2005013"/>
          <p14:tracePt t="10506" x="3398838" y="2005013"/>
          <p14:tracePt t="10510" x="3459163" y="2005013"/>
          <p14:tracePt t="10522" x="3543300" y="2005013"/>
          <p14:tracePt t="10526" x="3629025" y="2014538"/>
          <p14:tracePt t="10539" x="3730625" y="2030413"/>
          <p14:tracePt t="10542" x="3832225" y="2047875"/>
          <p14:tracePt t="10554" x="3935413" y="2055813"/>
          <p14:tracePt t="10558" x="4037013" y="2073275"/>
          <p14:tracePt t="10570" x="4138613" y="2073275"/>
          <p14:tracePt t="10574" x="4232275" y="2073275"/>
          <p14:tracePt t="10587" x="4333875" y="2073275"/>
          <p14:tracePt t="10591" x="4435475" y="2073275"/>
          <p14:tracePt t="10602" x="4521200" y="2073275"/>
          <p14:tracePt t="10606" x="4597400" y="2090738"/>
          <p14:tracePt t="10619" x="4683125" y="2090738"/>
          <p14:tracePt t="10622" x="4759325" y="2090738"/>
          <p14:tracePt t="10634" x="4860925" y="2098675"/>
          <p14:tracePt t="10638" x="4962525" y="2098675"/>
          <p14:tracePt t="10650" x="5048250" y="2098675"/>
          <p14:tracePt t="10654" x="5141913" y="2098675"/>
          <p14:tracePt t="10667" x="5243513" y="2098675"/>
          <p14:tracePt t="10670" x="5345113" y="2098675"/>
          <p14:tracePt t="10683" x="5464175" y="2098675"/>
          <p14:tracePt t="10686" x="5565775" y="2098675"/>
          <p14:tracePt t="10699" x="5684838" y="2098675"/>
          <p14:tracePt t="10702" x="5803900" y="2098675"/>
          <p14:tracePt t="10714" x="5940425" y="2098675"/>
          <p14:tracePt t="10718" x="6135688" y="2098675"/>
          <p14:tracePt t="10731" x="6356350" y="2098675"/>
          <p14:tracePt t="10734" x="6594475" y="2098675"/>
          <p14:tracePt t="10746" x="6926263" y="2124075"/>
          <p14:tracePt t="10750" x="7291388" y="2124075"/>
          <p14:tracePt t="10762" x="7656513" y="2124075"/>
          <p14:tracePt t="10766" x="7988300" y="2124075"/>
          <p14:tracePt t="10778" x="8269288" y="2124075"/>
          <p14:tracePt t="10783" x="8515350" y="2124075"/>
          <p14:tracePt t="10794" x="8736013" y="2141538"/>
          <p14:tracePt t="10799" x="8948738" y="2141538"/>
          <p14:tracePt t="11244" x="8447088" y="2557463"/>
          <p14:tracePt t="11248" x="8081963" y="2557463"/>
          <p14:tracePt t="11260" x="7716838" y="2557463"/>
          <p14:tracePt t="11265" x="7316788" y="2557463"/>
          <p14:tracePt t="11276" x="6951663" y="2557463"/>
          <p14:tracePt t="11280" x="6586538" y="2557463"/>
          <p14:tracePt t="11292" x="6178550" y="2557463"/>
          <p14:tracePt t="11296" x="5813425" y="2557463"/>
          <p14:tracePt t="11309" x="5524500" y="2557463"/>
          <p14:tracePt t="11312" x="5200650" y="2557463"/>
          <p14:tracePt t="11324" x="4919663" y="2557463"/>
          <p14:tracePt t="11328" x="4589463" y="2557463"/>
          <p14:tracePt t="11340" x="4265613" y="2557463"/>
          <p14:tracePt t="11344" x="3976688" y="2557463"/>
          <p14:tracePt t="11356" x="3654425" y="2557463"/>
          <p14:tracePt t="11360" x="3289300" y="2557463"/>
          <p14:tracePt t="11372" x="2965450" y="2557463"/>
          <p14:tracePt t="11376" x="2643188" y="2557463"/>
          <p14:tracePt t="11389" x="2354263" y="2557463"/>
          <p14:tracePt t="11392" x="2141538" y="2557463"/>
          <p14:tracePt t="11404" x="1938338" y="2557463"/>
          <p14:tracePt t="11408" x="1784350" y="2557463"/>
          <p14:tracePt t="11421" x="1649413" y="2557463"/>
          <p14:tracePt t="11424" x="1504950" y="2566988"/>
          <p14:tracePt t="11436" x="1385888" y="2566988"/>
          <p14:tracePt t="11440" x="1282700" y="2582863"/>
          <p14:tracePt t="11452" x="1198563" y="2600325"/>
          <p14:tracePt t="11456" x="1138238" y="2608263"/>
          <p14:tracePt t="11468" x="1069975" y="2643188"/>
          <p14:tracePt t="11472" x="985838" y="2668588"/>
          <p14:tracePt t="11484" x="900113" y="2676525"/>
          <p14:tracePt t="11488" x="833438" y="2711450"/>
          <p14:tracePt t="11500" x="747713" y="2736850"/>
          <p14:tracePt t="11504" x="679450" y="2762250"/>
          <p14:tracePt t="11518" x="654050" y="2770188"/>
          <p14:tracePt t="11520" x="611188" y="2787650"/>
          <p14:tracePt t="11532" x="544513" y="2813050"/>
          <p14:tracePt t="11536" x="492125" y="2838450"/>
          <p14:tracePt t="11549" x="450850" y="2846388"/>
          <p14:tracePt t="11552" x="415925" y="2871788"/>
          <p14:tracePt t="11565" x="357188" y="2881313"/>
          <p14:tracePt t="11568" x="322263" y="2889250"/>
          <p14:tracePt t="11580" x="263525" y="2906713"/>
          <p14:tracePt t="11584" x="255588" y="2914650"/>
          <p14:tracePt t="11692" x="263525" y="2906713"/>
          <p14:tracePt t="11696" x="296863" y="2871788"/>
          <p14:tracePt t="11709" x="347663" y="2830513"/>
          <p14:tracePt t="11712" x="415925" y="2787650"/>
          <p14:tracePt t="11725" x="450850" y="2778125"/>
          <p14:tracePt t="11728" x="519113" y="2752725"/>
          <p14:tracePt t="11740" x="603250" y="2711450"/>
          <p14:tracePt t="11744" x="688975" y="2668588"/>
          <p14:tracePt t="11757" x="773113" y="2633663"/>
          <p14:tracePt t="11760" x="858838" y="2608263"/>
          <p14:tracePt t="11773" x="925513" y="2582863"/>
          <p14:tracePt t="11776" x="1011238" y="2549525"/>
          <p14:tracePt t="11789" x="1079500" y="2541588"/>
          <p14:tracePt t="11792" x="1147763" y="2524125"/>
          <p14:tracePt t="11804" x="1206500" y="2516188"/>
          <p14:tracePt t="11808" x="1266825" y="2516188"/>
          <p14:tracePt t="11820" x="1333500" y="2516188"/>
          <p14:tracePt t="11824" x="1393825" y="2516188"/>
          <p14:tracePt t="11836" x="1452563" y="2516188"/>
          <p14:tracePt t="11840" x="1495425" y="2516188"/>
          <p14:tracePt t="11852" x="1538288" y="2516188"/>
          <p14:tracePt t="11856" x="1589088" y="2516188"/>
          <p14:tracePt t="11869" x="1614488" y="2516188"/>
          <p14:tracePt t="11872" x="1665288" y="2516188"/>
          <p14:tracePt t="11884" x="1725613" y="2516188"/>
          <p14:tracePt t="11888" x="1801813" y="2516188"/>
          <p14:tracePt t="11900" x="1920875" y="2516188"/>
          <p14:tracePt t="11904" x="2039938" y="2516188"/>
          <p14:tracePt t="11916" x="2159000" y="2516188"/>
          <p14:tracePt t="11920" x="2303463" y="2516188"/>
          <p14:tracePt t="11932" x="2438400" y="2516188"/>
          <p14:tracePt t="11936" x="2557463" y="2516188"/>
          <p14:tracePt t="11949" x="2676525" y="2498725"/>
          <p14:tracePt t="11952" x="2805113" y="2481263"/>
          <p14:tracePt t="11965" x="2922588" y="2463800"/>
          <p14:tracePt t="11969" x="3041650" y="2463800"/>
          <p14:tracePt t="11980" x="3160713" y="2463800"/>
          <p14:tracePt t="11984" x="3279775" y="2463800"/>
          <p14:tracePt t="11996" x="3441700" y="2463800"/>
          <p14:tracePt t="12001" x="3578225" y="2463800"/>
          <p14:tracePt t="12012" x="3713163" y="2455863"/>
          <p14:tracePt t="12017" x="3816350" y="2455863"/>
          <p14:tracePt t="12028" x="3900488" y="2455863"/>
          <p14:tracePt t="12032" x="3960813" y="2455863"/>
          <p14:tracePt t="12044" x="4019550" y="2455863"/>
          <p14:tracePt t="12049" x="4070350" y="2438400"/>
          <p14:tracePt t="12061" x="4087813" y="2430463"/>
          <p14:tracePt t="12064" x="4130675" y="2430463"/>
          <p14:tracePt t="12076" x="4156075" y="2422525"/>
          <p14:tracePt t="12080" x="4181475" y="2422525"/>
          <p14:tracePt t="12093" x="4232275" y="2397125"/>
          <p14:tracePt t="12096" x="4275138" y="2387600"/>
          <p14:tracePt t="12109" x="4341813" y="2371725"/>
          <p14:tracePt t="12112" x="4376738" y="2371725"/>
          <p14:tracePt t="12125" x="4419600" y="2362200"/>
          <p14:tracePt t="12128" x="4486275" y="2344738"/>
          <p14:tracePt t="12140" x="4546600" y="2336800"/>
          <p14:tracePt t="12144" x="4614863" y="2319338"/>
          <p14:tracePt t="12157" x="4699000" y="2293938"/>
          <p14:tracePt t="12160" x="4759325" y="2278063"/>
          <p14:tracePt t="12172" x="4852988" y="2252663"/>
          <p14:tracePt t="12176" x="4954588" y="2227263"/>
          <p14:tracePt t="12189" x="5056188" y="2209800"/>
          <p14:tracePt t="12192" x="5141913" y="2192338"/>
          <p14:tracePt t="12205" x="5243513" y="2166938"/>
          <p14:tracePt t="12208" x="5327650" y="2149475"/>
          <p14:tracePt t="12220" x="5387975" y="2141538"/>
          <p14:tracePt t="12224" x="5472113" y="2124075"/>
          <p14:tracePt t="12237" x="5540375" y="2108200"/>
          <p14:tracePt t="12240" x="5600700" y="2098675"/>
          <p14:tracePt t="12252" x="5684838" y="2082800"/>
          <p14:tracePt t="12256" x="5745163" y="2082800"/>
          <p14:tracePt t="12269" x="5813425" y="2082800"/>
          <p14:tracePt t="12272" x="5889625" y="2082800"/>
          <p14:tracePt t="12284" x="5973763" y="2082800"/>
          <p14:tracePt t="12288" x="6034088" y="2082800"/>
          <p14:tracePt t="12301" x="6110288" y="2082800"/>
          <p14:tracePt t="12304" x="6178550" y="2082800"/>
          <p14:tracePt t="12316" x="6254750" y="2073275"/>
          <p14:tracePt t="12320" x="6338888" y="2055813"/>
          <p14:tracePt t="12333" x="6399213" y="2055813"/>
          <p14:tracePt t="12336" x="6483350" y="2039938"/>
          <p14:tracePt t="12349" x="6569075" y="2039938"/>
          <p14:tracePt t="12352" x="6645275" y="2039938"/>
          <p14:tracePt t="12364" x="6746875" y="2039938"/>
          <p14:tracePt t="12369" x="6850063" y="2039938"/>
          <p14:tracePt t="12380" x="6943725" y="2039938"/>
          <p14:tracePt t="12384" x="7045325" y="2039938"/>
          <p14:tracePt t="12396" x="7164388" y="2039938"/>
          <p14:tracePt t="12401" x="7265988" y="2039938"/>
          <p14:tracePt t="12412" x="7385050" y="2039938"/>
          <p14:tracePt t="12416" x="7486650" y="2039938"/>
          <p14:tracePt t="12428" x="7546975" y="2039938"/>
          <p14:tracePt t="12433" x="7631113" y="2039938"/>
          <p14:tracePt t="12444" x="7724775" y="2039938"/>
          <p14:tracePt t="12448" x="7810500" y="2039938"/>
          <p14:tracePt t="12460" x="7886700" y="2039938"/>
          <p14:tracePt t="12464" x="7970838" y="2039938"/>
          <p14:tracePt t="12476" x="8047038" y="2039938"/>
          <p14:tracePt t="12480" x="8132763" y="2039938"/>
          <p14:tracePt t="12493" x="8175625" y="2039938"/>
          <p14:tracePt t="12496" x="8218488" y="2039938"/>
          <p14:tracePt t="12509" x="8243888" y="2039938"/>
          <p14:tracePt t="12512" x="8251825" y="2039938"/>
          <p14:tracePt t="12524" x="8277225" y="2039938"/>
          <p14:tracePt t="12528" x="8294688" y="2039938"/>
          <p14:tracePt t="12540" x="8302625" y="2039938"/>
          <p14:tracePt t="12544" x="8320088" y="2039938"/>
          <p14:tracePt t="12557" x="8328025" y="2039938"/>
          <p14:tracePt t="12668" x="8310563" y="2039938"/>
          <p14:tracePt t="12672" x="8269288" y="2039938"/>
          <p14:tracePt t="12684" x="8218488" y="2065338"/>
          <p14:tracePt t="12688" x="8183563" y="2065338"/>
          <p14:tracePt t="12702" x="8124825" y="2082800"/>
          <p14:tracePt t="12706" x="8056563" y="2090738"/>
          <p14:tracePt t="12719" x="7980363" y="2108200"/>
          <p14:tracePt t="12722" x="7877175" y="2124075"/>
          <p14:tracePt t="12735" x="7793038" y="2133600"/>
          <p14:tracePt t="12738" x="7707313" y="2149475"/>
          <p14:tracePt t="12751" x="7631113" y="2149475"/>
          <p14:tracePt t="12754" x="7546975" y="2149475"/>
          <p14:tracePt t="12766" x="7443788" y="2166938"/>
          <p14:tracePt t="12770" x="7342188" y="2166938"/>
          <p14:tracePt t="12783" x="7240588" y="2174875"/>
          <p14:tracePt t="12786" x="7138988" y="2192338"/>
          <p14:tracePt t="12798" x="7035800" y="2192338"/>
          <p14:tracePt t="12802" x="6943725" y="2192338"/>
          <p14:tracePt t="12814" x="6840538" y="2209800"/>
          <p14:tracePt t="12819" x="6731000" y="2217738"/>
          <p14:tracePt t="12830" x="6637338" y="2217738"/>
          <p14:tracePt t="12835" x="6535738" y="2235200"/>
          <p14:tracePt t="12846" x="6432550" y="2235200"/>
          <p14:tracePt t="12851" x="6330950" y="2252663"/>
          <p14:tracePt t="12862" x="6211888" y="2268538"/>
          <p14:tracePt t="12867" x="6110288" y="2278063"/>
          <p14:tracePt t="12878" x="5999163" y="2293938"/>
          <p14:tracePt t="12883" x="5897563" y="2311400"/>
          <p14:tracePt t="12894" x="5795963" y="2328863"/>
          <p14:tracePt t="12898" x="5676900" y="2354263"/>
          <p14:tracePt t="12910" x="5549900" y="2387600"/>
          <p14:tracePt t="12914" x="5430838" y="2430463"/>
          <p14:tracePt t="12927" x="5286375" y="2481263"/>
          <p14:tracePt t="12930" x="5141913" y="2532063"/>
          <p14:tracePt t="12943" x="4997450" y="2557463"/>
          <p14:tracePt t="12946" x="4835525" y="2592388"/>
          <p14:tracePt t="12959" x="4673600" y="2625725"/>
          <p14:tracePt t="12962" x="4529138" y="2676525"/>
          <p14:tracePt t="12974" x="4384675" y="2719388"/>
          <p14:tracePt t="12978" x="4249738" y="2752725"/>
          <p14:tracePt t="12990" x="4105275" y="2787650"/>
          <p14:tracePt t="12994" x="3960813" y="2813050"/>
          <p14:tracePt t="13006" x="3798888" y="2846388"/>
          <p14:tracePt t="13010" x="3636963" y="2881313"/>
          <p14:tracePt t="13022" x="3475038" y="2914650"/>
          <p14:tracePt t="13026" x="3314700" y="2949575"/>
          <p14:tracePt t="13039" x="3152775" y="2974975"/>
          <p14:tracePt t="13043" x="2990850" y="3008313"/>
          <p14:tracePt t="13055" x="2855913" y="3025775"/>
          <p14:tracePt t="13058" x="2711450" y="3059113"/>
          <p14:tracePt t="13070" x="2592388" y="3067050"/>
          <p14:tracePt t="13074" x="2489200" y="3084513"/>
          <p14:tracePt t="13086" x="2405063" y="3101975"/>
          <p14:tracePt t="13090" x="2336800" y="3109913"/>
          <p14:tracePt t="13103" x="2278063" y="3127375"/>
          <p14:tracePt t="13107" x="2209800" y="3135313"/>
          <p14:tracePt t="13119" x="2149475" y="3152775"/>
          <p14:tracePt t="13122" x="2098675" y="3160713"/>
          <p14:tracePt t="13135" x="2055813" y="3178175"/>
          <p14:tracePt t="13138" x="2030413" y="3178175"/>
          <p14:tracePt t="13150" x="2022475" y="3178175"/>
          <p14:tracePt t="13214" x="2014538" y="3178175"/>
          <p14:tracePt t="13230" x="1989138" y="3144838"/>
          <p14:tracePt t="13234" x="1989138" y="3135313"/>
          <p14:tracePt t="13246" x="1963738" y="3084513"/>
          <p14:tracePt t="13250" x="1954213" y="3051175"/>
          <p14:tracePt t="13263" x="1938338" y="3025775"/>
          <p14:tracePt t="13267" x="1920875" y="2965450"/>
          <p14:tracePt t="13278" x="1903413" y="2932113"/>
          <p14:tracePt t="13283" x="1878013" y="2871788"/>
          <p14:tracePt t="13294" x="1860550" y="2838450"/>
          <p14:tracePt t="13298" x="1852613" y="2795588"/>
          <p14:tracePt t="13310" x="1827213" y="2744788"/>
          <p14:tracePt t="13314" x="1819275" y="2693988"/>
          <p14:tracePt t="13327" x="1793875" y="2660650"/>
          <p14:tracePt t="13330" x="1784350" y="2617788"/>
          <p14:tracePt t="13342" x="1758950" y="2582863"/>
          <p14:tracePt t="13346" x="1733550" y="2524125"/>
          <p14:tracePt t="13359" x="1716088" y="2489200"/>
          <p14:tracePt t="13362" x="1700213" y="2455863"/>
          <p14:tracePt t="13375" x="1690688" y="2422525"/>
          <p14:tracePt t="13379" x="1682750" y="2379663"/>
          <p14:tracePt t="13391" x="1682750" y="2362200"/>
          <p14:tracePt t="13394" x="1682750" y="2336800"/>
          <p14:tracePt t="13406" x="1682750" y="2319338"/>
          <p14:tracePt t="13410" x="1682750" y="2303463"/>
          <p14:tracePt t="13422" x="1682750" y="2286000"/>
          <p14:tracePt t="13426" x="1682750" y="2260600"/>
          <p14:tracePt t="13438" x="1682750" y="2243138"/>
          <p14:tracePt t="13442" x="1682750" y="2209800"/>
          <p14:tracePt t="13454" x="1682750" y="2200275"/>
          <p14:tracePt t="13458" x="1700213" y="2174875"/>
          <p14:tracePt t="13470" x="1708150" y="2166938"/>
          <p14:tracePt t="13474" x="1716088" y="2159000"/>
          <p14:tracePt t="13487" x="1741488" y="2124075"/>
          <p14:tracePt t="13490" x="1758950" y="2108200"/>
          <p14:tracePt t="13502" x="1793875" y="2073275"/>
          <p14:tracePt t="13506" x="1819275" y="2047875"/>
          <p14:tracePt t="13519" x="1860550" y="2014538"/>
          <p14:tracePt t="13522" x="1870075" y="2005013"/>
          <p14:tracePt t="13534" x="1903413" y="1997075"/>
          <p14:tracePt t="13538" x="1911350" y="1989138"/>
          <p14:tracePt t="13551" x="1938338" y="1979613"/>
          <p14:tracePt t="13554" x="1963738" y="1954213"/>
          <p14:tracePt t="13567" x="1971675" y="1954213"/>
          <p14:tracePt t="13570" x="2005013" y="1946275"/>
          <p14:tracePt t="13582" x="2014538" y="1946275"/>
          <p14:tracePt t="13586" x="2047875" y="1938338"/>
          <p14:tracePt t="13598" x="2090738" y="1928813"/>
          <p14:tracePt t="13602" x="2124075" y="1928813"/>
          <p14:tracePt t="13614" x="2159000" y="1928813"/>
          <p14:tracePt t="13620" x="2184400" y="1928813"/>
          <p14:tracePt t="13630" x="2192338" y="1928813"/>
          <p14:tracePt t="13634" x="2209800" y="1928813"/>
          <p14:tracePt t="13646" x="2235200" y="1928813"/>
          <p14:tracePt t="13651" x="2268538" y="1928813"/>
          <p14:tracePt t="13662" x="2311400" y="1954213"/>
          <p14:tracePt t="13666" x="2344738" y="1963738"/>
          <p14:tracePt t="13678" x="2405063" y="1971675"/>
          <p14:tracePt t="13682" x="2489200" y="2005013"/>
          <p14:tracePt t="13695" x="2633663" y="2039938"/>
          <p14:tracePt t="13699" x="2752725" y="2065338"/>
          <p14:tracePt t="13710" x="2881313" y="2098675"/>
          <p14:tracePt t="13714" x="3000375" y="2124075"/>
          <p14:tracePt t="13726" x="3094038" y="2159000"/>
          <p14:tracePt t="13730" x="3152775" y="2184400"/>
          <p14:tracePt t="13742" x="3178175" y="2192338"/>
          <p14:tracePt t="13746" x="3186113" y="2192338"/>
          <p14:tracePt t="59656" x="3211513" y="2192338"/>
          <p14:tracePt t="59660" x="3221038" y="2192338"/>
          <p14:tracePt t="59672" x="3263900" y="2192338"/>
          <p14:tracePt t="59676" x="3305175" y="2184400"/>
          <p14:tracePt t="59720" x="3314700" y="2159000"/>
          <p14:tracePt t="59724" x="3305175" y="2124075"/>
          <p14:tracePt t="59736" x="3263900" y="2065338"/>
          <p14:tracePt t="59740" x="3186113" y="1971675"/>
          <p14:tracePt t="59752" x="3127375" y="1885950"/>
          <p14:tracePt t="59756" x="3084513" y="1809750"/>
          <p14:tracePt t="59768" x="3059113" y="1741488"/>
          <p14:tracePt t="59772" x="3051175" y="1700213"/>
          <p14:tracePt t="59785" x="3051175" y="1657350"/>
          <p14:tracePt t="59788" x="3051175" y="1614488"/>
          <p14:tracePt t="59800" x="3051175" y="1589088"/>
          <p14:tracePt t="59804" x="3051175" y="1581150"/>
          <p14:tracePt t="59816" x="3051175" y="1571625"/>
          <p14:tracePt t="59896" x="3051175" y="1563688"/>
          <p14:tracePt t="59900" x="3041650" y="1563688"/>
          <p14:tracePt t="59912" x="3025775" y="1563688"/>
          <p14:tracePt t="59916" x="2990850" y="1589088"/>
          <p14:tracePt t="59928" x="2957513" y="1606550"/>
          <p14:tracePt t="59932" x="2940050" y="1631950"/>
          <p14:tracePt t="59944" x="2932113" y="1639888"/>
          <p14:tracePt t="59960" x="2922588" y="1649413"/>
          <p14:tracePt t="59964" x="2922588" y="1657350"/>
          <p14:tracePt t="59976" x="2922588" y="1665288"/>
          <p14:tracePt t="59980" x="2922588" y="1674813"/>
          <p14:tracePt t="59992" x="2922588" y="1690688"/>
          <p14:tracePt t="59996" x="2922588" y="1700213"/>
          <p14:tracePt t="60008" x="2897188" y="1716088"/>
          <p14:tracePt t="60012" x="2897188" y="1733550"/>
          <p14:tracePt t="60024" x="2881313" y="1766888"/>
          <p14:tracePt t="60028" x="2871788" y="1793875"/>
          <p14:tracePt t="60042" x="2871788" y="1809750"/>
          <p14:tracePt t="60046" x="2855913" y="1827213"/>
          <p14:tracePt t="60058" x="2855913" y="1852613"/>
          <p14:tracePt t="60062" x="2846388" y="1885950"/>
          <p14:tracePt t="60074" x="2838450" y="1903413"/>
          <p14:tracePt t="60078" x="2838450" y="1920875"/>
          <p14:tracePt t="60090" x="2813050" y="1954213"/>
          <p14:tracePt t="60094" x="2805113" y="1971675"/>
          <p14:tracePt t="60106" x="2795588" y="1997075"/>
          <p14:tracePt t="60110" x="2770188" y="2014538"/>
          <p14:tracePt t="60122" x="2762250" y="2047875"/>
          <p14:tracePt t="60126" x="2736850" y="2098675"/>
          <p14:tracePt t="60138" x="2711450" y="2149475"/>
          <p14:tracePt t="60142" x="2701925" y="2159000"/>
          <p14:tracePt t="60154" x="2693988" y="2192338"/>
          <p14:tracePt t="60158" x="2686050" y="2200275"/>
          <p14:tracePt t="60171" x="2676525" y="2235200"/>
          <p14:tracePt t="60174" x="2660650" y="2252663"/>
          <p14:tracePt t="60187" x="2643188" y="2278063"/>
          <p14:tracePt t="60190" x="2633663" y="2293938"/>
          <p14:tracePt t="60202" x="2617788" y="2311400"/>
          <p14:tracePt t="60206" x="2608263" y="2336800"/>
          <p14:tracePt t="60218" x="2600325" y="2344738"/>
          <p14:tracePt t="60222" x="2592388" y="2354263"/>
          <p14:tracePt t="60234" x="2582863" y="2362200"/>
          <p14:tracePt t="60238" x="2574925" y="2371725"/>
          <p14:tracePt t="60250" x="2566988" y="2379663"/>
          <p14:tracePt t="60330" x="2549525" y="2379663"/>
          <p14:tracePt t="60334" x="2516188" y="2379663"/>
          <p14:tracePt t="60346" x="2498725" y="2379663"/>
          <p14:tracePt t="60350" x="2489200" y="2379663"/>
          <p14:tracePt t="60378" x="2481263" y="2379663"/>
          <p14:tracePt t="60382" x="2455863" y="2379663"/>
          <p14:tracePt t="60394" x="2430463" y="2371725"/>
          <p14:tracePt t="60398" x="2397125" y="2371725"/>
          <p14:tracePt t="60410" x="2362200" y="2362200"/>
          <p14:tracePt t="60414" x="2344738" y="2354263"/>
          <p14:tracePt t="60426" x="2319338" y="2344738"/>
          <p14:tracePt t="60430" x="2311400" y="2344738"/>
          <p14:tracePt t="60474" x="2293938" y="2336800"/>
          <p14:tracePt t="60478" x="2286000" y="2336800"/>
          <p14:tracePt t="60506" x="2278063" y="2328863"/>
          <p14:tracePt t="60522" x="2278063" y="2319338"/>
          <p14:tracePt t="60526" x="2278063" y="2303463"/>
          <p14:tracePt t="60538" x="2278063" y="2293938"/>
          <p14:tracePt t="60542" x="2278063" y="2278063"/>
          <p14:tracePt t="60554" x="2278063" y="2252663"/>
          <p14:tracePt t="60558" x="2278063" y="2235200"/>
          <p14:tracePt t="60570" x="2278063" y="2217738"/>
          <p14:tracePt t="60574" x="2278063" y="2209800"/>
          <p14:tracePt t="60586" x="2278063" y="2192338"/>
          <p14:tracePt t="60590" x="2278063" y="2184400"/>
          <p14:tracePt t="60602" x="2286000" y="2159000"/>
          <p14:tracePt t="60606" x="2286000" y="2149475"/>
          <p14:tracePt t="60619" x="2293938" y="2141538"/>
          <p14:tracePt t="60650" x="2303463" y="2133600"/>
          <p14:tracePt t="60666" x="2311400" y="2124075"/>
          <p14:tracePt t="60670" x="2319338" y="2116138"/>
          <p14:tracePt t="60682" x="2328863" y="2108200"/>
          <p14:tracePt t="60686" x="2354263" y="2090738"/>
          <p14:tracePt t="60698" x="2362200" y="2082800"/>
          <p14:tracePt t="60702" x="2379663" y="2065338"/>
          <p14:tracePt t="60714" x="2387600" y="2047875"/>
          <p14:tracePt t="60718" x="2397125" y="2039938"/>
          <p14:tracePt t="60730" x="2405063" y="2030413"/>
          <p14:tracePt t="60746" x="2413000" y="2005013"/>
          <p14:tracePt t="60750" x="2438400" y="1989138"/>
          <p14:tracePt t="60762" x="2447925" y="1979613"/>
          <p14:tracePt t="60778" x="2455863" y="1963738"/>
          <p14:tracePt t="60782" x="2455863" y="1954213"/>
          <p14:tracePt t="60842" x="2463800" y="1946275"/>
          <p14:tracePt t="61154" x="2473325" y="1938338"/>
          <p14:tracePt t="61170" x="2489200" y="1928813"/>
          <p14:tracePt t="61174" x="2498725" y="1928813"/>
          <p14:tracePt t="61186" x="2506663" y="1920875"/>
          <p14:tracePt t="61250" x="2516188" y="1920875"/>
          <p14:tracePt t="61266" x="2524125" y="1911350"/>
          <p14:tracePt t="61298" x="2532063" y="1911350"/>
          <p14:tracePt t="61314" x="2541588" y="1911350"/>
          <p14:tracePt t="61330" x="2557463" y="1911350"/>
          <p14:tracePt t="61334" x="2566988" y="1911350"/>
          <p14:tracePt t="61346" x="2608263" y="1895475"/>
          <p14:tracePt t="61350" x="2633663" y="1895475"/>
          <p14:tracePt t="61362" x="2701925" y="1885950"/>
          <p14:tracePt t="61366" x="2744788" y="1885950"/>
          <p14:tracePt t="61378" x="2787650" y="1878013"/>
          <p14:tracePt t="61382" x="2855913" y="1860550"/>
          <p14:tracePt t="61394" x="2881313" y="1860550"/>
          <p14:tracePt t="61398" x="2914650" y="1860550"/>
          <p14:tracePt t="61426" x="2922588" y="1852613"/>
          <p14:tracePt t="61442" x="2932113" y="1852613"/>
          <p14:tracePt t="61458" x="2949575" y="1844675"/>
          <p14:tracePt t="61462" x="2957513" y="1835150"/>
          <p14:tracePt t="61474" x="2982913" y="1827213"/>
          <p14:tracePt t="61478" x="2990850" y="1827213"/>
          <p14:tracePt t="61492" x="3000375" y="1827213"/>
          <p14:tracePt t="61604" x="3008313" y="1827213"/>
          <p14:tracePt t="61668" x="3016250" y="1827213"/>
          <p14:tracePt t="61684" x="3025775" y="1827213"/>
          <p14:tracePt t="61717" x="3033713" y="1827213"/>
          <p14:tracePt t="61780" x="3041650" y="1827213"/>
          <p14:tracePt t="61796" x="3059113" y="1844675"/>
          <p14:tracePt t="61800" x="3076575" y="1844675"/>
          <p14:tracePt t="61812" x="3094038" y="1852613"/>
          <p14:tracePt t="61816" x="3101975" y="1860550"/>
          <p14:tracePt t="61829" x="3127375" y="1878013"/>
          <p14:tracePt t="61832" x="3135313" y="1878013"/>
          <p14:tracePt t="61844" x="3152775" y="1885950"/>
          <p14:tracePt t="61848" x="3160713" y="1885950"/>
          <p14:tracePt t="61860" x="3186113" y="1895475"/>
          <p14:tracePt t="61864" x="3195638" y="1895475"/>
          <p14:tracePt t="61876" x="3238500" y="1903413"/>
          <p14:tracePt t="61880" x="3271838" y="1903413"/>
          <p14:tracePt t="61892" x="3289300" y="1903413"/>
          <p14:tracePt t="61896" x="3322638" y="1903413"/>
          <p14:tracePt t="61908" x="3330575" y="1903413"/>
          <p14:tracePt t="61912" x="3340100" y="1903413"/>
          <p14:tracePt t="61924" x="3348038" y="1903413"/>
          <p14:tracePt t="62020" x="3365500" y="1903413"/>
          <p14:tracePt t="62024" x="3373438" y="1911350"/>
          <p14:tracePt t="62036" x="3390900" y="1920875"/>
          <p14:tracePt t="62040" x="3398838" y="1920875"/>
          <p14:tracePt t="62052" x="3408363" y="1928813"/>
          <p14:tracePt t="62652" x="3398838" y="1920875"/>
          <p14:tracePt t="62656" x="3390900" y="1911350"/>
          <p14:tracePt t="62668" x="3382963" y="1903413"/>
          <p14:tracePt t="62924" x="3390900" y="1920875"/>
          <p14:tracePt t="62928" x="3398838" y="1920875"/>
          <p14:tracePt t="62942" x="3408363" y="1928813"/>
          <p14:tracePt t="62946" x="3416300" y="1938338"/>
          <p14:tracePt t="62958" x="3433763" y="1946275"/>
          <p14:tracePt t="62962" x="3441700" y="1946275"/>
          <p14:tracePt t="62990" x="3449638" y="1946275"/>
          <p14:tracePt t="63022" x="3459163" y="1946275"/>
          <p14:tracePt t="63026" x="3475038" y="1946275"/>
          <p14:tracePt t="63038" x="3484563" y="1954213"/>
          <p14:tracePt t="63054" x="3492500" y="1971675"/>
          <p14:tracePt t="63058" x="3502025" y="1971675"/>
          <p14:tracePt t="63070" x="3509963" y="1971675"/>
          <p14:tracePt t="63086" x="3517900" y="1971675"/>
          <p14:tracePt t="63090" x="3527425" y="1971675"/>
          <p14:tracePt t="63102" x="3560763" y="1971675"/>
          <p14:tracePt t="63106" x="3586163" y="1971675"/>
          <p14:tracePt t="63118" x="3646488" y="1971675"/>
          <p14:tracePt t="63122" x="3679825" y="1971675"/>
          <p14:tracePt t="63134" x="3738563" y="1971675"/>
          <p14:tracePt t="63138" x="3798888" y="1971675"/>
          <p14:tracePt t="63150" x="3883025" y="1971675"/>
          <p14:tracePt t="63155" x="3960813" y="1971675"/>
          <p14:tracePt t="63173" x="4138613" y="1971675"/>
          <p14:tracePt t="63182" x="4206875" y="1971675"/>
          <p14:tracePt t="63186" x="4265613" y="1971675"/>
          <p14:tracePt t="63198" x="4283075" y="1971675"/>
          <p14:tracePt t="63202" x="4291013" y="1971675"/>
          <p14:tracePt t="63214" x="4300538" y="1971675"/>
          <p14:tracePt t="63230" x="4316413" y="1979613"/>
          <p14:tracePt t="63234" x="4325938" y="1979613"/>
          <p14:tracePt t="63247" x="4351338" y="2005013"/>
          <p14:tracePt t="63250" x="4359275" y="2022475"/>
          <p14:tracePt t="63262" x="4376738" y="2047875"/>
          <p14:tracePt t="63266" x="4384675" y="2047875"/>
          <p14:tracePt t="63278" x="4419600" y="2055813"/>
          <p14:tracePt t="63282" x="4452938" y="2073275"/>
          <p14:tracePt t="63294" x="4513263" y="2098675"/>
          <p14:tracePt t="63298" x="4579938" y="2116138"/>
          <p14:tracePt t="63310" x="4605338" y="2124075"/>
          <p14:tracePt t="63314" x="4640263" y="2133600"/>
          <p14:tracePt t="63326" x="4691063" y="2159000"/>
          <p14:tracePt t="63330" x="4733925" y="2166938"/>
          <p14:tracePt t="63342" x="4784725" y="2192338"/>
          <p14:tracePt t="63346" x="4827588" y="2209800"/>
          <p14:tracePt t="63358" x="4878388" y="2217738"/>
          <p14:tracePt t="63362" x="4937125" y="2235200"/>
          <p14:tracePt t="63374" x="5022850" y="2243138"/>
          <p14:tracePt t="63378" x="5106988" y="2260600"/>
          <p14:tracePt t="63390" x="5167313" y="2260600"/>
          <p14:tracePt t="63394" x="5226050" y="2260600"/>
          <p14:tracePt t="63406" x="5276850" y="2260600"/>
          <p14:tracePt t="63410" x="5286375" y="2260600"/>
          <p14:tracePt t="63422" x="5302250" y="2260600"/>
          <p14:tracePt t="63426" x="5311775" y="2260600"/>
          <p14:tracePt t="63454" x="5319713" y="2260600"/>
          <p14:tracePt t="63486" x="5337175" y="2260600"/>
          <p14:tracePt t="63490" x="5353050" y="2260600"/>
          <p14:tracePt t="63502" x="5395913" y="2260600"/>
          <p14:tracePt t="63506" x="5446713" y="2243138"/>
          <p14:tracePt t="63518" x="5481638" y="2243138"/>
          <p14:tracePt t="63522" x="5540375" y="2235200"/>
          <p14:tracePt t="63534" x="5616575" y="2235200"/>
          <p14:tracePt t="63539" x="5745163" y="2217738"/>
          <p14:tracePt t="63550" x="5864225" y="2217738"/>
          <p14:tracePt t="63554" x="6024563" y="2200275"/>
          <p14:tracePt t="63566" x="6178550" y="2200275"/>
          <p14:tracePt t="63570" x="6338888" y="2200275"/>
          <p14:tracePt t="63582" x="6492875" y="2200275"/>
          <p14:tracePt t="63586" x="6654800" y="2200275"/>
          <p14:tracePt t="63598" x="6789738" y="2200275"/>
          <p14:tracePt t="63602" x="6934200" y="2200275"/>
          <p14:tracePt t="63614" x="7027863" y="2200275"/>
          <p14:tracePt t="63618" x="7113588" y="2200275"/>
          <p14:tracePt t="63630" x="7172325" y="2200275"/>
          <p14:tracePt t="63634" x="7232650" y="2200275"/>
          <p14:tracePt t="63646" x="7291388" y="2200275"/>
          <p14:tracePt t="63650" x="7342188" y="2200275"/>
          <p14:tracePt t="63662" x="7385050" y="2200275"/>
          <p14:tracePt t="63666" x="7418388" y="2192338"/>
          <p14:tracePt t="63678" x="7427913" y="2184400"/>
          <p14:tracePt t="63682" x="7435850" y="2184400"/>
          <p14:tracePt t="63694" x="7443788" y="2174875"/>
          <p14:tracePt t="63698" x="7453313" y="2166938"/>
          <p14:tracePt t="63710" x="7469188" y="2159000"/>
          <p14:tracePt t="63714" x="7486650" y="2141538"/>
          <p14:tracePt t="63726" x="7521575" y="2133600"/>
          <p14:tracePt t="63730" x="7554913" y="2108200"/>
          <p14:tracePt t="63742" x="7562850" y="2108200"/>
          <p14:tracePt t="63746" x="7572375" y="2108200"/>
          <p14:tracePt t="63806" x="7562850" y="2108200"/>
          <p14:tracePt t="63810" x="7554913" y="2108200"/>
          <p14:tracePt t="63822" x="7529513" y="2108200"/>
          <p14:tracePt t="63826" x="7469188" y="2108200"/>
          <p14:tracePt t="63839" x="7402513" y="2108200"/>
          <p14:tracePt t="63842" x="7308850" y="2108200"/>
          <p14:tracePt t="63854" x="7164388" y="2108200"/>
          <p14:tracePt t="63858" x="6994525" y="2108200"/>
          <p14:tracePt t="63870" x="6746875" y="2108200"/>
          <p14:tracePt t="63874" x="6500813" y="2108200"/>
          <p14:tracePt t="63886" x="6102350" y="2108200"/>
          <p14:tracePt t="63890" x="5532438" y="2108200"/>
          <p14:tracePt t="63902" x="4852988" y="2108200"/>
          <p14:tracePt t="63906" x="4087813" y="2108200"/>
          <p14:tracePt t="63918" x="3322638" y="2108200"/>
          <p14:tracePt t="63923" x="2516188" y="2108200"/>
          <p14:tracePt t="63934" x="1870075" y="2108200"/>
          <p14:tracePt t="63938" x="1300163" y="2108200"/>
          <p14:tracePt t="63950" x="858838" y="2108200"/>
          <p14:tracePt t="63954" x="492125" y="2108200"/>
          <p14:tracePt t="63966" x="212725" y="2108200"/>
          <p14:tracePt t="65264" x="177800" y="1571625"/>
          <p14:tracePt t="65268" x="382588" y="1555750"/>
          <p14:tracePt t="65280" x="560388" y="1555750"/>
          <p14:tracePt t="65284" x="739775" y="1538288"/>
          <p14:tracePt t="65296" x="874713" y="1520825"/>
          <p14:tracePt t="65300" x="993775" y="1520825"/>
          <p14:tracePt t="65312" x="1054100" y="1520825"/>
          <p14:tracePt t="65316" x="1104900" y="1520825"/>
          <p14:tracePt t="65328" x="1122363" y="1520825"/>
          <p14:tracePt t="65332" x="1130300" y="1520825"/>
          <p14:tracePt t="65392" x="1138238" y="1520825"/>
          <p14:tracePt t="65408" x="1147763" y="1520825"/>
          <p14:tracePt t="65424" x="1155700" y="1520825"/>
          <p14:tracePt t="65488" x="1163638" y="1530350"/>
          <p14:tracePt t="65504" x="1189038" y="1563688"/>
          <p14:tracePt t="65508" x="1266825" y="1614488"/>
          <p14:tracePt t="65520" x="1300163" y="1649413"/>
          <p14:tracePt t="65524" x="1385888" y="1690688"/>
          <p14:tracePt t="65536" x="1512888" y="1741488"/>
          <p14:tracePt t="65540" x="1674813" y="1809750"/>
          <p14:tracePt t="65552" x="1835150" y="1852613"/>
          <p14:tracePt t="65556" x="2022475" y="1903413"/>
          <p14:tracePt t="65568" x="2217738" y="1954213"/>
          <p14:tracePt t="65572" x="2422525" y="1989138"/>
          <p14:tracePt t="65584" x="2617788" y="2022475"/>
          <p14:tracePt t="65588" x="2820988" y="2055813"/>
          <p14:tracePt t="65600" x="3016250" y="2090738"/>
          <p14:tracePt t="65604" x="3246438" y="2141538"/>
          <p14:tracePt t="65616" x="3441700" y="2159000"/>
          <p14:tracePt t="65620" x="3629025" y="2192338"/>
          <p14:tracePt t="65632" x="3790950" y="2227263"/>
          <p14:tracePt t="65636" x="3908425" y="2252663"/>
          <p14:tracePt t="65648" x="4011613" y="2286000"/>
          <p14:tracePt t="65652" x="4095750" y="2311400"/>
          <p14:tracePt t="65664" x="4171950" y="2354263"/>
          <p14:tracePt t="65668" x="4214813" y="2379663"/>
          <p14:tracePt t="65680" x="4265613" y="2405063"/>
          <p14:tracePt t="65684" x="4291013" y="2413000"/>
          <p14:tracePt t="65696" x="4316413" y="2438400"/>
          <p14:tracePt t="65700" x="4325938" y="2447925"/>
          <p14:tracePt t="65712" x="4351338" y="2463800"/>
          <p14:tracePt t="65716" x="4368800" y="2473325"/>
          <p14:tracePt t="65728" x="4402138" y="2498725"/>
          <p14:tracePt t="65732" x="4410075" y="2506663"/>
          <p14:tracePt t="65792" x="4427538" y="2506663"/>
          <p14:tracePt t="65796" x="4435475" y="2506663"/>
          <p14:tracePt t="65808" x="4470400" y="2489200"/>
          <p14:tracePt t="65812" x="4486275" y="2481263"/>
          <p14:tracePt t="65825" x="4503738" y="2463800"/>
          <p14:tracePt t="65828" x="4554538" y="2422525"/>
          <p14:tracePt t="65840" x="4564063" y="2413000"/>
          <p14:tracePt t="65844" x="4589463" y="2387600"/>
          <p14:tracePt t="65856" x="4597400" y="2379663"/>
          <p14:tracePt t="65860" x="4605338" y="2371725"/>
          <p14:tracePt t="65874" x="4622800" y="2328863"/>
          <p14:tracePt t="65878" x="4622800" y="2319338"/>
          <p14:tracePt t="65890" x="4640263" y="2293938"/>
          <p14:tracePt t="65894" x="4648200" y="2286000"/>
          <p14:tracePt t="65906" x="4648200" y="2260600"/>
          <p14:tracePt t="65910" x="4657725" y="2243138"/>
          <p14:tracePt t="65922" x="4683125" y="2209800"/>
          <p14:tracePt t="65926" x="4691063" y="2200275"/>
          <p14:tracePt t="65938" x="4699000" y="2184400"/>
          <p14:tracePt t="65943" x="4699000" y="2174875"/>
          <p14:tracePt t="65954" x="4708525" y="2166938"/>
          <p14:tracePt t="65958" x="4708525" y="2159000"/>
          <p14:tracePt t="65970" x="4708525" y="2149475"/>
          <p14:tracePt t="65975" x="4708525" y="2141538"/>
          <p14:tracePt t="65986" x="4708525" y="2133600"/>
          <p14:tracePt t="66002" x="4708525" y="2124075"/>
          <p14:tracePt t="66018" x="4708525" y="2116138"/>
          <p14:tracePt t="66022" x="4708525" y="2108200"/>
          <p14:tracePt t="66066" x="4708525" y="2098675"/>
          <p14:tracePt t="66070" x="4699000" y="2082800"/>
          <p14:tracePt t="66082" x="4691063" y="2073275"/>
          <p14:tracePt t="66114" x="4683125" y="2073275"/>
          <p14:tracePt t="66130" x="4673600" y="2073275"/>
          <p14:tracePt t="66134" x="4665663" y="2065338"/>
          <p14:tracePt t="66146" x="4657725" y="2055813"/>
          <p14:tracePt t="66162" x="4640263" y="2055813"/>
          <p14:tracePt t="66175" x="4614863" y="2047875"/>
          <p14:tracePt t="66194" x="4597400" y="2047875"/>
          <p14:tracePt t="66198" x="4589463" y="2047875"/>
          <p14:tracePt t="66210" x="4579938" y="2047875"/>
          <p14:tracePt t="66214" x="4572000" y="2039938"/>
          <p14:tracePt t="66226" x="4564063" y="2030413"/>
          <p14:tracePt t="66230" x="4554538" y="2030413"/>
          <p14:tracePt t="66242" x="4538663" y="2014538"/>
          <p14:tracePt t="66246" x="4529138" y="2014538"/>
          <p14:tracePt t="66290" x="4521200" y="2005013"/>
          <p14:tracePt t="66322" x="4521200" y="1997075"/>
          <p14:tracePt t="66326" x="4521200" y="1979613"/>
          <p14:tracePt t="66338" x="4521200" y="1971675"/>
          <p14:tracePt t="66342" x="4503738" y="1928813"/>
          <p14:tracePt t="66354" x="4503738" y="1920875"/>
          <p14:tracePt t="66359" x="4478338" y="1885950"/>
          <p14:tracePt t="66370" x="4470400" y="1860550"/>
          <p14:tracePt t="66374" x="4470400" y="1852613"/>
          <p14:tracePt t="66386" x="4470400" y="1835150"/>
          <p14:tracePt t="66390" x="4470400" y="1827213"/>
          <p14:tracePt t="66402" x="4470400" y="1819275"/>
          <p14:tracePt t="66406" x="4470400" y="1809750"/>
          <p14:tracePt t="66418" x="4470400" y="1801813"/>
          <p14:tracePt t="66422" x="4460875" y="1793875"/>
          <p14:tracePt t="66450" x="4460875" y="1784350"/>
          <p14:tracePt t="66530" x="4452938" y="1784350"/>
          <p14:tracePt t="66534" x="4445000" y="1784350"/>
          <p14:tracePt t="66546" x="4419600" y="1801813"/>
          <p14:tracePt t="66550" x="4410075" y="1809750"/>
          <p14:tracePt t="66562" x="4384675" y="1827213"/>
          <p14:tracePt t="66566" x="4376738" y="1835150"/>
          <p14:tracePt t="66578" x="4368800" y="1844675"/>
          <p14:tracePt t="66594" x="4359275" y="1852613"/>
          <p14:tracePt t="66598" x="4351338" y="1860550"/>
          <p14:tracePt t="66802" x="4351338" y="1852613"/>
          <p14:tracePt t="66818" x="4359275" y="1844675"/>
          <p14:tracePt t="66834" x="4359275" y="1835150"/>
          <p14:tracePt t="66994" x="4359275" y="1827213"/>
          <p14:tracePt t="67010" x="4359275" y="1819275"/>
          <p14:tracePt t="67026" x="4368800" y="1809750"/>
          <p14:tracePt t="67218" x="4368800" y="1819275"/>
          <p14:tracePt t="67222" x="4368800" y="1827213"/>
          <p14:tracePt t="67234" x="4368800" y="1835150"/>
          <p14:tracePt t="67266" x="4368800" y="1844675"/>
          <p14:tracePt t="67270" x="4368800" y="1852613"/>
          <p14:tracePt t="67282" x="4368800" y="1860550"/>
          <p14:tracePt t="67302" x="4368800" y="1870075"/>
          <p14:tracePt t="67314" x="4368800" y="1895475"/>
          <p14:tracePt t="67318" x="4368800" y="1903413"/>
          <p14:tracePt t="67330" x="4359275" y="1911350"/>
          <p14:tracePt t="67348" x="4359275" y="1920875"/>
          <p14:tracePt t="67364" x="4351338" y="1928813"/>
          <p14:tracePt t="67369" x="4341813" y="1938338"/>
          <p14:tracePt t="67380" x="4333875" y="1946275"/>
          <p14:tracePt t="67396" x="4325938" y="1954213"/>
          <p14:tracePt t="67400" x="4316413" y="1963738"/>
          <p14:tracePt t="67412" x="4308475" y="1971675"/>
          <p14:tracePt t="67428" x="4300538" y="1979613"/>
          <p14:tracePt t="67444" x="4291013" y="1989138"/>
          <p14:tracePt t="67459" x="4283075" y="1997075"/>
          <p14:tracePt t="67508" x="4275138" y="2005013"/>
          <p14:tracePt t="67540" x="4265613" y="2005013"/>
          <p14:tracePt t="67556" x="4257675" y="2005013"/>
          <p14:tracePt t="67588" x="4249738" y="1997075"/>
          <p14:tracePt t="67592" x="4240213" y="1989138"/>
          <p14:tracePt t="67604" x="4232275" y="1979613"/>
          <p14:tracePt t="67608" x="4224338" y="1971675"/>
          <p14:tracePt t="67620" x="4214813" y="1946275"/>
          <p14:tracePt t="67624" x="4206875" y="1928813"/>
          <p14:tracePt t="67652" x="4206875" y="1920875"/>
          <p14:tracePt t="67668" x="4206875" y="1911350"/>
          <p14:tracePt t="67876" x="4206875" y="1903413"/>
          <p14:tracePt t="68556" x="4197350" y="1895475"/>
          <p14:tracePt t="68572" x="4189413" y="1885950"/>
          <p14:tracePt t="68588" x="4181475" y="1878013"/>
          <p14:tracePt t="68886" x="4181475" y="1870075"/>
          <p14:tracePt t="68902" x="4181475" y="1860550"/>
          <p14:tracePt t="68906" x="4181475" y="1852613"/>
          <p14:tracePt t="68918" x="4181475" y="1844675"/>
          <p14:tracePt t="68935" x="4181475" y="1835150"/>
          <p14:tracePt t="68950" x="4171950" y="1827213"/>
          <p14:tracePt t="68982" x="4164013" y="1827213"/>
          <p14:tracePt t="68998" x="4146550" y="1819275"/>
          <p14:tracePt t="69002" x="4130675" y="1819275"/>
          <p14:tracePt t="69014" x="4105275" y="1809750"/>
          <p14:tracePt t="69018" x="4095750" y="1801813"/>
          <p14:tracePt t="69030" x="4079875" y="1801813"/>
          <p14:tracePt t="69034" x="4062413" y="1776413"/>
          <p14:tracePt t="69046" x="4037013" y="1766888"/>
          <p14:tracePt t="69050" x="4019550" y="1758950"/>
          <p14:tracePt t="69062" x="3986213" y="1758950"/>
          <p14:tracePt t="69066" x="3943350" y="1733550"/>
          <p14:tracePt t="69078" x="3908425" y="1733550"/>
          <p14:tracePt t="69082" x="3875088" y="1725613"/>
          <p14:tracePt t="69095" x="3832225" y="1716088"/>
          <p14:tracePt t="69098" x="3824288" y="1716088"/>
          <p14:tracePt t="69110" x="3790950" y="1700213"/>
          <p14:tracePt t="69114" x="3756025" y="1700213"/>
          <p14:tracePt t="69126" x="3713163" y="1690688"/>
          <p14:tracePt t="69130" x="3679825" y="1682750"/>
          <p14:tracePt t="69142" x="3654425" y="1682750"/>
          <p14:tracePt t="69146" x="3603625" y="1665288"/>
          <p14:tracePt t="69158" x="3586163" y="1657350"/>
          <p14:tracePt t="69162" x="3517900" y="1631950"/>
          <p14:tracePt t="69180" x="3459163" y="1622425"/>
          <p14:tracePt t="69190" x="3433763" y="1614488"/>
          <p14:tracePt t="69194" x="3424238" y="1606550"/>
          <p14:tracePt t="69222" x="3408363" y="1606550"/>
          <p14:tracePt t="69226" x="3390900" y="1597025"/>
          <p14:tracePt t="69238" x="3373438" y="1597025"/>
          <p14:tracePt t="69242" x="3322638" y="1581150"/>
          <p14:tracePt t="69254" x="3289300" y="1571625"/>
          <p14:tracePt t="69258" x="3246438" y="1563688"/>
          <p14:tracePt t="69270" x="3178175" y="1530350"/>
          <p14:tracePt t="69274" x="3119438" y="1520825"/>
          <p14:tracePt t="69286" x="3051175" y="1504950"/>
          <p14:tracePt t="69290" x="2982913" y="1495425"/>
          <p14:tracePt t="69302" x="2940050" y="1487488"/>
          <p14:tracePt t="69306" x="2922588" y="1470025"/>
          <p14:tracePt t="69318" x="2897188" y="1470025"/>
          <p14:tracePt t="69322" x="2881313" y="1470025"/>
          <p14:tracePt t="69334" x="2871788" y="1470025"/>
          <p14:tracePt t="69338" x="2855913" y="1462088"/>
          <p14:tracePt t="69350" x="2838450" y="1452563"/>
          <p14:tracePt t="69354" x="2830513" y="1452563"/>
          <p14:tracePt t="69366" x="2820988" y="1452563"/>
          <p14:tracePt t="69370" x="2813050" y="1444625"/>
          <p14:tracePt t="69462" x="2805113" y="1444625"/>
          <p14:tracePt t="69466" x="2778125" y="1427163"/>
          <p14:tracePt t="69478" x="2770188" y="1419225"/>
          <p14:tracePt t="69482" x="2752725" y="1411288"/>
          <p14:tracePt t="69494" x="2744788" y="1401763"/>
          <p14:tracePt t="69498" x="2736850" y="1393825"/>
          <p14:tracePt t="69574" x="2736850" y="1385888"/>
          <p14:tracePt t="69578" x="2736850" y="1376363"/>
          <p14:tracePt t="69590" x="2736850" y="1368425"/>
          <p14:tracePt t="69606" x="2736850" y="1360488"/>
          <p14:tracePt t="69622" x="2736850" y="1343025"/>
          <p14:tracePt t="69626" x="2744788" y="1333500"/>
          <p14:tracePt t="69638" x="2762250" y="1308100"/>
          <p14:tracePt t="69642" x="2770188" y="1300163"/>
          <p14:tracePt t="69654" x="2795588" y="1292225"/>
          <p14:tracePt t="69658" x="2813050" y="1282700"/>
          <p14:tracePt t="69670" x="2820988" y="1282700"/>
          <p14:tracePt t="69674" x="2838450" y="1274763"/>
          <p14:tracePt t="69686" x="2846388" y="1274763"/>
          <p14:tracePt t="69702" x="2863850" y="1274763"/>
          <p14:tracePt t="69706" x="2889250" y="1274763"/>
          <p14:tracePt t="69718" x="2914650" y="1266825"/>
          <p14:tracePt t="69722" x="2922588" y="1266825"/>
          <p14:tracePt t="69734" x="2932113" y="1266825"/>
          <p14:tracePt t="69738" x="2940050" y="1266825"/>
          <p14:tracePt t="69782" x="2949575" y="1266825"/>
          <p14:tracePt t="69798" x="2957513" y="1266825"/>
          <p14:tracePt t="69802" x="2965450" y="1266825"/>
          <p14:tracePt t="69814" x="2990850" y="1257300"/>
          <p14:tracePt t="69818" x="3000375" y="1257300"/>
          <p14:tracePt t="69830" x="3016250" y="1257300"/>
          <p14:tracePt t="69834" x="3033713" y="1257300"/>
          <p14:tracePt t="69846" x="3041650" y="1257300"/>
          <p14:tracePt t="69850" x="3059113" y="1257300"/>
          <p14:tracePt t="69863" x="3067050" y="1257300"/>
          <p14:tracePt t="69866" x="3094038" y="1257300"/>
          <p14:tracePt t="69879" x="3119438" y="1257300"/>
          <p14:tracePt t="69882" x="3127375" y="1257300"/>
          <p14:tracePt t="69894" x="3135313" y="1257300"/>
          <p14:tracePt t="69910" x="3144838" y="1257300"/>
          <p14:tracePt t="69914" x="3152775" y="1257300"/>
          <p14:tracePt t="69926" x="3160713" y="1257300"/>
          <p14:tracePt t="69930" x="3178175" y="1257300"/>
          <p14:tracePt t="69942" x="3186113" y="1257300"/>
          <p14:tracePt t="69945" x="3211513" y="1266825"/>
          <p14:tracePt t="69958" x="3228975" y="1266825"/>
          <p14:tracePt t="69962" x="3238500" y="1266825"/>
          <p14:tracePt t="69974" x="3246438" y="1274763"/>
          <p14:tracePt t="69978" x="3271838" y="1282700"/>
          <p14:tracePt t="69990" x="3297238" y="1292225"/>
          <p14:tracePt t="69994" x="3322638" y="1292225"/>
          <p14:tracePt t="70006" x="3382963" y="1292225"/>
          <p14:tracePt t="70010" x="3398838" y="1300163"/>
          <p14:tracePt t="70022" x="3441700" y="1300163"/>
          <p14:tracePt t="70026" x="3467100" y="1317625"/>
          <p14:tracePt t="70038" x="3484563" y="1325563"/>
          <p14:tracePt t="70042" x="3492500" y="1325563"/>
          <p14:tracePt t="70054" x="3502025" y="1325563"/>
          <p14:tracePt t="70058" x="3517900" y="1325563"/>
          <p14:tracePt t="70070" x="3527425" y="1325563"/>
          <p14:tracePt t="70074" x="3535363" y="1333500"/>
          <p14:tracePt t="70086" x="3568700" y="1343025"/>
          <p14:tracePt t="70090" x="3586163" y="1350963"/>
          <p14:tracePt t="70102" x="3594100" y="1350963"/>
          <p14:tracePt t="70118" x="3611563" y="1350963"/>
          <p14:tracePt t="70122" x="3619500" y="1360488"/>
          <p14:tracePt t="70134" x="3629025" y="1360488"/>
          <p14:tracePt t="70138" x="3636963" y="1360488"/>
          <p14:tracePt t="70150" x="3646488" y="1368425"/>
          <p14:tracePt t="70164" x="3662363" y="1368425"/>
          <p14:tracePt t="70166" x="3697288" y="1368425"/>
          <p14:tracePt t="70170" x="3738563" y="1368425"/>
          <p14:tracePt t="70182" x="3773488" y="1368425"/>
          <p14:tracePt t="70186" x="3816350" y="1368425"/>
          <p14:tracePt t="70200" x="3832225" y="1368425"/>
          <p14:tracePt t="70204" x="3857625" y="1368425"/>
          <p14:tracePt t="70217" x="3867150" y="1376363"/>
          <p14:tracePt t="70220" x="3875088" y="1376363"/>
          <p14:tracePt t="70248" x="3883025" y="1385888"/>
          <p14:tracePt t="70264" x="3883025" y="1393825"/>
          <p14:tracePt t="70268" x="3883025" y="1411288"/>
          <p14:tracePt t="70280" x="3883025" y="1419225"/>
          <p14:tracePt t="70284" x="3883025" y="1427163"/>
          <p14:tracePt t="70296" x="3875088" y="1462088"/>
          <p14:tracePt t="70300" x="3867150" y="1487488"/>
          <p14:tracePt t="70312" x="3857625" y="1512888"/>
          <p14:tracePt t="70316" x="3832225" y="1546225"/>
          <p14:tracePt t="70328" x="3824288" y="1563688"/>
          <p14:tracePt t="70332" x="3790950" y="1597025"/>
          <p14:tracePt t="70344" x="3773488" y="1622425"/>
          <p14:tracePt t="70348" x="3730625" y="1665288"/>
          <p14:tracePt t="70360" x="3697288" y="1700213"/>
          <p14:tracePt t="70365" x="3679825" y="1725613"/>
          <p14:tracePt t="70376" x="3671888" y="1741488"/>
          <p14:tracePt t="70380" x="3636963" y="1776413"/>
          <p14:tracePt t="70392" x="3629025" y="1784350"/>
          <p14:tracePt t="70397" x="3603625" y="1809750"/>
          <p14:tracePt t="70408" x="3568700" y="1827213"/>
          <p14:tracePt t="70412" x="3552825" y="1852613"/>
          <p14:tracePt t="70424" x="3543300" y="1860550"/>
          <p14:tracePt t="70428" x="3527425" y="1870075"/>
          <p14:tracePt t="70440" x="3517900" y="1878013"/>
          <p14:tracePt t="70444" x="3509963" y="1885950"/>
          <p14:tracePt t="70456" x="3484563" y="1903413"/>
          <p14:tracePt t="70460" x="3475038" y="1911350"/>
          <p14:tracePt t="70472" x="3459163" y="1920875"/>
          <p14:tracePt t="70476" x="3449638" y="1920875"/>
          <p14:tracePt t="70488" x="3433763" y="1938338"/>
          <p14:tracePt t="70492" x="3424238" y="1946275"/>
          <p14:tracePt t="70504" x="3416300" y="1954213"/>
          <p14:tracePt t="70568" x="3408363" y="1963738"/>
          <p14:tracePt t="70584" x="3398838" y="1963738"/>
          <p14:tracePt t="70588" x="3390900" y="1971675"/>
          <p14:tracePt t="70600" x="3382963" y="1971675"/>
          <p14:tracePt t="70604" x="3373438" y="1979613"/>
          <p14:tracePt t="70632" x="3365500" y="1989138"/>
          <p14:tracePt t="70649" x="3348038" y="1997075"/>
          <p14:tracePt t="70652" x="3340100" y="1997075"/>
          <p14:tracePt t="70664" x="3322638" y="1997075"/>
          <p14:tracePt t="70668" x="3314700" y="2005013"/>
          <p14:tracePt t="70696" x="3305175" y="2014538"/>
          <p14:tracePt t="74794" x="3305175" y="2022475"/>
          <p14:tracePt t="74810" x="3340100" y="2047875"/>
          <p14:tracePt t="74814" x="3373438" y="2055813"/>
          <p14:tracePt t="74826" x="3433763" y="2082800"/>
          <p14:tracePt t="74830" x="3441700" y="2090738"/>
          <p14:tracePt t="74843" x="3449638" y="2090738"/>
          <p14:tracePt t="74874" x="3459163" y="2090738"/>
          <p14:tracePt t="74878" x="3475038" y="2090738"/>
          <p14:tracePt t="74890" x="3509963" y="2090738"/>
          <p14:tracePt t="74894" x="3535363" y="2090738"/>
          <p14:tracePt t="74906" x="3543300" y="2098675"/>
          <p14:tracePt t="74910" x="3578225" y="2098675"/>
          <p14:tracePt t="74922" x="3594100" y="2098675"/>
          <p14:tracePt t="74926" x="3611563" y="2098675"/>
          <p14:tracePt t="74938" x="3636963" y="2098675"/>
          <p14:tracePt t="74942" x="3654425" y="2098675"/>
          <p14:tracePt t="74954" x="3687763" y="2098675"/>
          <p14:tracePt t="74958" x="3697288" y="2098675"/>
          <p14:tracePt t="74970" x="3713163" y="2098675"/>
          <p14:tracePt t="74974" x="3730625" y="2098675"/>
          <p14:tracePt t="74986" x="3738563" y="2098675"/>
          <p14:tracePt t="74990" x="3748088" y="2098675"/>
          <p14:tracePt t="75002" x="3756025" y="2098675"/>
          <p14:tracePt t="75006" x="3763963" y="2098675"/>
          <p14:tracePt t="75018" x="3781425" y="2098675"/>
          <p14:tracePt t="75022" x="3790950" y="2090738"/>
          <p14:tracePt t="75034" x="3798888" y="2082800"/>
          <p14:tracePt t="75082" x="3806825" y="2073275"/>
          <p14:tracePt t="75114" x="3816350" y="2065338"/>
          <p14:tracePt t="75118" x="3824288" y="2065338"/>
          <p14:tracePt t="75130" x="3832225" y="2055813"/>
          <p14:tracePt t="75162" x="3841750" y="2055813"/>
          <p14:tracePt t="75166" x="3849688" y="2055813"/>
          <p14:tracePt t="75210" x="3857625" y="2047875"/>
          <p14:tracePt t="75226" x="3867150" y="2039938"/>
          <p14:tracePt t="75242" x="3875088" y="2030413"/>
          <p14:tracePt t="75246" x="3883025" y="2022475"/>
          <p14:tracePt t="75274" x="3892550" y="2014538"/>
          <p14:tracePt t="75306" x="3900488" y="2005013"/>
          <p14:tracePt t="75310" x="3908425" y="1997075"/>
          <p14:tracePt t="75322" x="3917950" y="1989138"/>
          <p14:tracePt t="75326" x="3925888" y="1979613"/>
          <p14:tracePt t="75338" x="3935413" y="1971675"/>
          <p14:tracePt t="75342" x="3943350" y="1963738"/>
          <p14:tracePt t="75354" x="3951288" y="1954213"/>
          <p14:tracePt t="75358" x="3960813" y="1946275"/>
          <p14:tracePt t="75370" x="3968750" y="1946275"/>
          <p14:tracePt t="75374" x="3976688" y="1938338"/>
          <p14:tracePt t="75386" x="3986213" y="1928813"/>
          <p14:tracePt t="75402" x="3994150" y="1920875"/>
          <p14:tracePt t="75406" x="4002088" y="1911350"/>
          <p14:tracePt t="75418" x="4011613" y="1903413"/>
          <p14:tracePt t="75594" x="4011613" y="1895475"/>
          <p14:tracePt t="75610" x="4019550" y="1878013"/>
          <p14:tracePt t="75614" x="4019550" y="1870075"/>
          <p14:tracePt t="75642" x="4027488" y="1860550"/>
          <p14:tracePt t="75658" x="4037013" y="1852613"/>
          <p14:tracePt t="75674" x="4037013" y="1844675"/>
          <p14:tracePt t="75690" x="4037013" y="1827213"/>
          <p14:tracePt t="75694" x="4044950" y="1801813"/>
          <p14:tracePt t="75706" x="4044950" y="1793875"/>
          <p14:tracePt t="75710" x="4052888" y="1776413"/>
          <p14:tracePt t="75722" x="4052888" y="1766888"/>
          <p14:tracePt t="75726" x="4052888" y="1758950"/>
          <p14:tracePt t="75738" x="4052888" y="1741488"/>
          <p14:tracePt t="75742" x="4052888" y="1733550"/>
          <p14:tracePt t="75754" x="4062413" y="1716088"/>
          <p14:tracePt t="75758" x="4062413" y="1708150"/>
          <p14:tracePt t="75770" x="4062413" y="1700213"/>
          <p14:tracePt t="75774" x="4062413" y="1690688"/>
          <p14:tracePt t="75786" x="4062413" y="1682750"/>
          <p14:tracePt t="75790" x="4062413" y="1674813"/>
          <p14:tracePt t="75803" x="4062413" y="1657350"/>
          <p14:tracePt t="75806" x="4062413" y="1649413"/>
          <p14:tracePt t="75834" x="4062413" y="1639888"/>
          <p14:tracePt t="75850" x="4062413" y="1631950"/>
          <p14:tracePt t="75882" x="4062413" y="1622425"/>
          <p14:tracePt t="75914" x="4070350" y="1614488"/>
          <p14:tracePt t="75962" x="4070350" y="1606550"/>
          <p14:tracePt t="76058" x="4070350" y="1597025"/>
          <p14:tracePt t="76062" x="4079875" y="1589088"/>
          <p14:tracePt t="76074" x="4079875" y="1581150"/>
          <p14:tracePt t="76078" x="4079875" y="1571625"/>
          <p14:tracePt t="76092" x="4079875" y="1563688"/>
          <p14:tracePt t="76108" x="4079875" y="1555750"/>
          <p14:tracePt t="76112" x="4079875" y="1546225"/>
          <p14:tracePt t="76140" x="4079875" y="1538288"/>
          <p14:tracePt t="76156" x="4079875" y="1530350"/>
          <p14:tracePt t="76172" x="4079875" y="1520825"/>
          <p14:tracePt t="76176" x="4079875" y="1512888"/>
          <p14:tracePt t="76220" x="4079875" y="1504950"/>
          <p14:tracePt t="76236" x="4079875" y="1495425"/>
          <p14:tracePt t="76252" x="4079875" y="1487488"/>
          <p14:tracePt t="76268" x="4079875" y="1470025"/>
          <p14:tracePt t="76272" x="4079875" y="1462088"/>
          <p14:tracePt t="76284" x="4079875" y="1452563"/>
          <p14:tracePt t="76288" x="4079875" y="1444625"/>
          <p14:tracePt t="76316" x="4079875" y="1436688"/>
          <p14:tracePt t="76476" x="4087813" y="1436688"/>
          <p14:tracePt t="76492" x="4087813" y="1444625"/>
          <p14:tracePt t="76496" x="4087813" y="1452563"/>
          <p14:tracePt t="76508" x="4087813" y="1470025"/>
          <p14:tracePt t="76512" x="4105275" y="1487488"/>
          <p14:tracePt t="76524" x="4105275" y="1495425"/>
          <p14:tracePt t="76528" x="4105275" y="1530350"/>
          <p14:tracePt t="76540" x="4105275" y="1546225"/>
          <p14:tracePt t="76544" x="4105275" y="1555750"/>
          <p14:tracePt t="76556" x="4105275" y="1563688"/>
          <p14:tracePt t="76560" x="4105275" y="1581150"/>
          <p14:tracePt t="76573" x="4105275" y="1589088"/>
          <p14:tracePt t="76576" x="4105275" y="1606550"/>
          <p14:tracePt t="76588" x="4105275" y="1614488"/>
          <p14:tracePt t="76604" x="4105275" y="1622425"/>
          <p14:tracePt t="76620" x="4105275" y="1631950"/>
          <p14:tracePt t="76637" x="4113213" y="1639888"/>
          <p14:tracePt t="76653" x="4113213" y="1649413"/>
          <p14:tracePt t="76656" x="4113213" y="1657350"/>
          <p14:tracePt t="76668" x="4113213" y="1665288"/>
          <p14:tracePt t="76672" x="4113213" y="1682750"/>
          <p14:tracePt t="76684" x="4113213" y="1700213"/>
          <p14:tracePt t="76688" x="4113213" y="1708150"/>
          <p14:tracePt t="76700" x="4113213" y="1716088"/>
          <p14:tracePt t="76716" x="4113213" y="1725613"/>
          <p14:tracePt t="76732" x="4113213" y="1733550"/>
          <p14:tracePt t="76748" x="4113213" y="1741488"/>
          <p14:tracePt t="76812" x="4113213" y="1751013"/>
          <p14:tracePt t="77004" x="4113213" y="1741488"/>
          <p14:tracePt t="77008" x="4113213" y="1733550"/>
          <p14:tracePt t="77020" x="4113213" y="1725613"/>
          <p14:tracePt t="77024" x="4113213" y="1708150"/>
          <p14:tracePt t="77036" x="4113213" y="1700213"/>
          <p14:tracePt t="77040" x="4113213" y="1682750"/>
          <p14:tracePt t="77052" x="4113213" y="1665288"/>
          <p14:tracePt t="77056" x="4113213" y="1657350"/>
          <p14:tracePt t="77068" x="4113213" y="1639888"/>
          <p14:tracePt t="77072" x="4113213" y="1631950"/>
          <p14:tracePt t="77084" x="4113213" y="1614488"/>
          <p14:tracePt t="77088" x="4113213" y="1606550"/>
          <p14:tracePt t="77100" x="4113213" y="1597025"/>
          <p14:tracePt t="77104" x="4113213" y="1589088"/>
          <p14:tracePt t="77116" x="4113213" y="1581150"/>
          <p14:tracePt t="77132" x="4113213" y="1571625"/>
          <p14:tracePt t="77148" x="4113213" y="1563688"/>
          <p14:tracePt t="77171" x="4113213" y="1546225"/>
          <p14:tracePt t="77180" x="4113213" y="1538288"/>
          <p14:tracePt t="77184" x="4113213" y="1530350"/>
          <p14:tracePt t="77196" x="4113213" y="1520825"/>
          <p14:tracePt t="77200" x="4113213" y="1512888"/>
          <p14:tracePt t="77212" x="4113213" y="1504950"/>
          <p14:tracePt t="77216" x="4113213" y="1495425"/>
          <p14:tracePt t="77228" x="4113213" y="1487488"/>
          <p14:tracePt t="77244" x="4113213" y="1477963"/>
          <p14:tracePt t="77356" x="4095750" y="1452563"/>
          <p14:tracePt t="77360" x="4095750" y="1444625"/>
          <p14:tracePt t="77548" x="4095750" y="1470025"/>
          <p14:tracePt t="77552" x="4095750" y="1477963"/>
          <p14:tracePt t="77564" x="4095750" y="1495425"/>
          <p14:tracePt t="77568" x="4095750" y="1504950"/>
          <p14:tracePt t="77582" x="4095750" y="1520825"/>
          <p14:tracePt t="77586" x="4095750" y="1538288"/>
          <p14:tracePt t="77598" x="4095750" y="1546225"/>
          <p14:tracePt t="77602" x="4095750" y="1555750"/>
          <p14:tracePt t="77614" x="4095750" y="1571625"/>
          <p14:tracePt t="77618" x="4095750" y="1581150"/>
          <p14:tracePt t="77630" x="4095750" y="1589088"/>
          <p14:tracePt t="77634" x="4095750" y="1597025"/>
          <p14:tracePt t="77646" x="4095750" y="1606550"/>
          <p14:tracePt t="77662" x="4095750" y="1622425"/>
          <p14:tracePt t="77666" x="4095750" y="1631950"/>
          <p14:tracePt t="77678" x="4095750" y="1649413"/>
          <p14:tracePt t="77682" x="4095750" y="1657350"/>
          <p14:tracePt t="77694" x="4095750" y="1665288"/>
          <p14:tracePt t="77726" x="4095750" y="1674813"/>
          <p14:tracePt t="77742" x="4095750" y="1682750"/>
          <p14:tracePt t="77806" x="4095750" y="1690688"/>
          <p14:tracePt t="78558" x="4113213" y="1725613"/>
          <p14:tracePt t="78562" x="4121150" y="1733550"/>
          <p14:tracePt t="78574" x="4164013" y="1776413"/>
          <p14:tracePt t="78578" x="4171950" y="1784350"/>
          <p14:tracePt t="78591" x="4181475" y="1801813"/>
          <p14:tracePt t="78594" x="4181475" y="1809750"/>
          <p14:tracePt t="78622" x="4197350" y="1809750"/>
          <p14:tracePt t="78626" x="4206875" y="1809750"/>
          <p14:tracePt t="78639" x="4224338" y="1819275"/>
          <p14:tracePt t="78642" x="4232275" y="1819275"/>
          <p14:tracePt t="78878" x="4240213" y="1819275"/>
          <p14:tracePt t="78976" x="4240213" y="1809750"/>
          <p14:tracePt t="78980" x="4240213" y="1793875"/>
          <p14:tracePt t="78992" x="4232275" y="1784350"/>
          <p14:tracePt t="78996" x="4224338" y="1766888"/>
          <p14:tracePt t="79008" x="4214813" y="1758950"/>
          <p14:tracePt t="79012" x="4206875" y="1733550"/>
          <p14:tracePt t="79024" x="4206875" y="1716088"/>
          <p14:tracePt t="79028" x="4206875" y="1700213"/>
          <p14:tracePt t="79040" x="4197350" y="1674813"/>
          <p14:tracePt t="79044" x="4189413" y="1657350"/>
          <p14:tracePt t="79056" x="4181475" y="1649413"/>
          <p14:tracePt t="79060" x="4181475" y="1639888"/>
          <p14:tracePt t="79072" x="4181475" y="1631950"/>
          <p14:tracePt t="79088" x="4181475" y="1622425"/>
          <p14:tracePt t="79104" x="4181475" y="1614488"/>
          <p14:tracePt t="79120" x="4181475" y="1606550"/>
          <p14:tracePt t="79136" x="4181475" y="1597025"/>
          <p14:tracePt t="79140" x="4164013" y="1581150"/>
          <p14:tracePt t="79152" x="4164013" y="1571625"/>
          <p14:tracePt t="79168" x="4156075" y="1555750"/>
          <p14:tracePt t="79172" x="4156075" y="1546225"/>
          <p14:tracePt t="79184" x="4156075" y="1530350"/>
          <p14:tracePt t="79188" x="4156075" y="1520825"/>
          <p14:tracePt t="79200" x="4156075" y="1512888"/>
          <p14:tracePt t="79216" x="4156075" y="1504950"/>
          <p14:tracePt t="79456" x="4164013" y="1512888"/>
          <p14:tracePt t="79460" x="4164013" y="1520825"/>
          <p14:tracePt t="79472" x="4171950" y="1538288"/>
          <p14:tracePt t="79476" x="4181475" y="1546225"/>
          <p14:tracePt t="79488" x="4197350" y="1563688"/>
          <p14:tracePt t="79492" x="4197350" y="1571625"/>
          <p14:tracePt t="79504" x="4197350" y="1581150"/>
          <p14:tracePt t="79508" x="4197350" y="1597025"/>
          <p14:tracePt t="79520" x="4206875" y="1622425"/>
          <p14:tracePt t="79524" x="4206875" y="1631950"/>
          <p14:tracePt t="79536" x="4206875" y="1639888"/>
          <p14:tracePt t="79552" x="4214813" y="1649413"/>
          <p14:tracePt t="80112" x="4224338" y="1665288"/>
          <p14:tracePt t="80116" x="4224338" y="1674813"/>
          <p14:tracePt t="80128" x="4232275" y="1674813"/>
          <p14:tracePt t="80132" x="4240213" y="1674813"/>
          <p14:tracePt t="80336" x="4249738" y="1674813"/>
          <p14:tracePt t="80352" x="4257675" y="1674813"/>
          <p14:tracePt t="80368" x="4265613" y="1665288"/>
          <p14:tracePt t="80386" x="4275138" y="1657350"/>
          <p14:tracePt t="80418" x="4275138" y="1649413"/>
          <p14:tracePt t="80466" x="4283075" y="1631950"/>
          <p14:tracePt t="80470" x="4283075" y="1622425"/>
          <p14:tracePt t="80626" x="4291013" y="1614488"/>
          <p14:tracePt t="80722" x="4291013" y="1606550"/>
          <p14:tracePt t="80738" x="4300538" y="1581150"/>
          <p14:tracePt t="80742" x="4300538" y="1571625"/>
          <p14:tracePt t="81242" x="4325938" y="1571625"/>
          <p14:tracePt t="81246" x="4333875" y="1571625"/>
          <p14:tracePt t="81258" x="4341813" y="1589088"/>
          <p14:tracePt t="81262" x="4351338" y="1597025"/>
          <p14:tracePt t="81274" x="4351338" y="1614488"/>
          <p14:tracePt t="81278" x="4351338" y="1622425"/>
          <p14:tracePt t="81290" x="4351338" y="1631950"/>
          <p14:tracePt t="81294" x="4351338" y="1649413"/>
          <p14:tracePt t="81306" x="4351338" y="1657350"/>
          <p14:tracePt t="81322" x="4351338" y="1674813"/>
          <p14:tracePt t="81326" x="4351338" y="1682750"/>
          <p14:tracePt t="81338" x="4351338" y="1690688"/>
          <p14:tracePt t="81354" x="4351338" y="1700213"/>
          <p14:tracePt t="81386" x="4351338" y="1708150"/>
          <p14:tracePt t="81562" x="4351338" y="1716088"/>
          <p14:tracePt t="81578" x="4351338" y="1733550"/>
          <p14:tracePt t="81582" x="4333875" y="1733550"/>
          <p14:tracePt t="81594" x="4325938" y="1741488"/>
          <p14:tracePt t="85276" x="4308475" y="1741488"/>
          <p14:tracePt t="85280" x="4291013" y="1751013"/>
          <p14:tracePt t="86430" x="4265613" y="1751013"/>
          <p14:tracePt t="86434" x="4257675" y="1751013"/>
          <p14:tracePt t="86446" x="4189413" y="1751013"/>
          <p14:tracePt t="86450" x="4146550" y="1741488"/>
          <p14:tracePt t="86462" x="4044950" y="1708150"/>
          <p14:tracePt t="86467" x="3960813" y="1690688"/>
          <p14:tracePt t="86478" x="3900488" y="1690688"/>
          <p14:tracePt t="86482" x="3892550" y="1690688"/>
          <p14:tracePt t="86494" x="3875088" y="1690688"/>
          <p14:tracePt t="86498" x="3867150" y="1690688"/>
          <p14:tracePt t="86510" x="3849688" y="1690688"/>
          <p14:tracePt t="86514" x="3824288" y="1690688"/>
          <p14:tracePt t="86526" x="3806825" y="1690688"/>
          <p14:tracePt t="86530" x="3790950" y="1700213"/>
          <p14:tracePt t="86558" x="3781425" y="1700213"/>
          <p14:tracePt t="86574" x="3763963" y="1700213"/>
          <p14:tracePt t="86578" x="3756025" y="1700213"/>
          <p14:tracePt t="86590" x="3730625" y="1700213"/>
          <p14:tracePt t="86594" x="3705225" y="1682750"/>
          <p14:tracePt t="86606" x="3671888" y="1665288"/>
          <p14:tracePt t="86610" x="3603625" y="1622425"/>
          <p14:tracePt t="86622" x="3560763" y="1614488"/>
          <p14:tracePt t="86626" x="3535363" y="1589088"/>
          <p14:tracePt t="86638" x="3492500" y="1563688"/>
          <p14:tracePt t="86642" x="3467100" y="1555750"/>
          <p14:tracePt t="86654" x="3449638" y="1555750"/>
          <p14:tracePt t="86658" x="3441700" y="1546225"/>
          <p14:tracePt t="86910" x="3433763" y="1538288"/>
          <p14:tracePt t="86914" x="3433763" y="1520825"/>
          <p14:tracePt t="86926" x="3441700" y="1504950"/>
          <p14:tracePt t="86930" x="3441700" y="1495425"/>
          <p14:tracePt t="86942" x="3441700" y="1487488"/>
          <p14:tracePt t="86946" x="3449638" y="1452563"/>
          <p14:tracePt t="86958" x="3449638" y="1444625"/>
          <p14:tracePt t="86962" x="3459163" y="1427163"/>
          <p14:tracePt t="86974" x="3475038" y="1393825"/>
          <p14:tracePt t="86978" x="3475038" y="1385888"/>
          <p14:tracePt t="93430" x="3484563" y="1385888"/>
          <p14:tracePt t="93446" x="3492500" y="1385888"/>
          <p14:tracePt t="93478" x="3502025" y="1385888"/>
          <p14:tracePt t="93638" x="3509963" y="1385888"/>
          <p14:tracePt t="93654" x="3527425" y="1393825"/>
          <p14:tracePt t="93658" x="3535363" y="1401763"/>
          <p14:tracePt t="93670" x="3543300" y="1411288"/>
          <p14:tracePt t="93686" x="3552825" y="1436688"/>
          <p14:tracePt t="93690" x="3552825" y="1444625"/>
          <p14:tracePt t="93702" x="3552825" y="1462088"/>
          <p14:tracePt t="93706" x="3552825" y="1495425"/>
          <p14:tracePt t="93718" x="3560763" y="1520825"/>
          <p14:tracePt t="93722" x="3586163" y="1571625"/>
          <p14:tracePt t="93734" x="3611563" y="1639888"/>
          <p14:tracePt t="93738" x="3629025" y="1674813"/>
          <p14:tracePt t="93750" x="3646488" y="1716088"/>
          <p14:tracePt t="93754" x="3646488" y="1741488"/>
          <p14:tracePt t="93766" x="3646488" y="1766888"/>
          <p14:tracePt t="93769" x="3646488" y="1784350"/>
          <p14:tracePt t="93782" x="3646488" y="1793875"/>
          <p14:tracePt t="93814" x="3646488" y="1801813"/>
          <p14:tracePt t="94270" x="3646488" y="1793875"/>
          <p14:tracePt t="94274" x="3646488" y="1776413"/>
          <p14:tracePt t="94286" x="3646488" y="1766888"/>
          <p14:tracePt t="94290" x="3662363" y="1741488"/>
          <p14:tracePt t="94302" x="3671888" y="1725613"/>
          <p14:tracePt t="94306" x="3671888" y="1700213"/>
          <p14:tracePt t="94318" x="3679825" y="1690688"/>
          <p14:tracePt t="94322" x="3687763" y="1682750"/>
          <p14:tracePt t="94334" x="3687763" y="1674813"/>
          <p14:tracePt t="94366" x="3697288" y="1657350"/>
          <p14:tracePt t="94370" x="3697288" y="1649413"/>
          <p14:tracePt t="94382" x="3697288" y="1631950"/>
          <p14:tracePt t="94386" x="3697288" y="1622425"/>
          <p14:tracePt t="94398" x="3697288" y="1614488"/>
          <p14:tracePt t="94656" x="3697288" y="1606550"/>
          <p14:tracePt t="94672" x="3697288" y="1597025"/>
          <p14:tracePt t="94688" x="3705225" y="1589088"/>
          <p14:tracePt t="94752" x="3713163" y="1581150"/>
          <p14:tracePt t="94756" x="3722688" y="1563688"/>
          <p14:tracePt t="94784" x="3738563" y="1538288"/>
          <p14:tracePt t="94788" x="3748088" y="1530350"/>
          <p14:tracePt t="94800" x="3756025" y="1520825"/>
          <p14:tracePt t="94816" x="3763963" y="1512888"/>
          <p14:tracePt t="94820" x="3773488" y="1504950"/>
          <p14:tracePt t="94832" x="3781425" y="1487488"/>
          <p14:tracePt t="94836" x="3781425" y="1477963"/>
          <p14:tracePt t="94864" x="3790950" y="1470025"/>
          <p14:tracePt t="95024" x="3816350" y="1470025"/>
          <p14:tracePt t="95028" x="3824288" y="1470025"/>
          <p14:tracePt t="95056" x="3832225" y="1477963"/>
          <p14:tracePt t="95072" x="3841750" y="1487488"/>
          <p14:tracePt t="95076" x="3849688" y="1495425"/>
          <p14:tracePt t="95088" x="3857625" y="1504950"/>
          <p14:tracePt t="95092" x="3867150" y="1538288"/>
          <p14:tracePt t="95104" x="3867150" y="1546225"/>
          <p14:tracePt t="95108" x="3867150" y="1555750"/>
          <p14:tracePt t="95120" x="3867150" y="1571625"/>
          <p14:tracePt t="95124" x="3867150" y="1581150"/>
          <p14:tracePt t="95136" x="3867150" y="1589088"/>
          <p14:tracePt t="95152" x="3867150" y="1597025"/>
          <p14:tracePt t="95174" x="3867150" y="1606550"/>
          <p14:tracePt t="95328" x="3857625" y="1597025"/>
          <p14:tracePt t="95344" x="3857625" y="1589088"/>
          <p14:tracePt t="95360" x="3857625" y="1581150"/>
          <p14:tracePt t="96026" x="3841750" y="1589088"/>
          <p14:tracePt t="96030" x="3832225" y="1597025"/>
          <p14:tracePt t="96042" x="3824288" y="1606550"/>
          <p14:tracePt t="96046" x="3816350" y="1614488"/>
          <p14:tracePt t="96058" x="3806825" y="1622425"/>
          <p14:tracePt t="96062" x="3781425" y="1639888"/>
          <p14:tracePt t="96074" x="3763963" y="1674813"/>
          <p14:tracePt t="96078" x="3756025" y="1682750"/>
          <p14:tracePt t="96090" x="3748088" y="1690688"/>
          <p14:tracePt t="96094" x="3722688" y="1708150"/>
          <p14:tracePt t="96106" x="3705225" y="1733550"/>
          <p14:tracePt t="96110" x="3697288" y="1741488"/>
          <p14:tracePt t="96122" x="3662363" y="1766888"/>
          <p14:tracePt t="96126" x="3636963" y="1793875"/>
          <p14:tracePt t="96138" x="3611563" y="1819275"/>
          <p14:tracePt t="96142" x="3603625" y="1835150"/>
          <p14:tracePt t="96154" x="3578225" y="1852613"/>
          <p14:tracePt t="96158" x="3568700" y="1860550"/>
          <p14:tracePt t="96176" x="3543300" y="1895475"/>
          <p14:tracePt t="96186" x="3535363" y="1903413"/>
          <p14:tracePt t="96190" x="3527425" y="1911350"/>
          <p14:tracePt t="96202" x="3517900" y="1920875"/>
          <p14:tracePt t="96314" x="3517900" y="1885950"/>
          <p14:tracePt t="96318" x="3517900" y="1870075"/>
          <p14:tracePt t="96330" x="3517900" y="1827213"/>
          <p14:tracePt t="96334" x="3517900" y="1793875"/>
          <p14:tracePt t="96346" x="3535363" y="1758950"/>
          <p14:tracePt t="96350" x="3543300" y="1725613"/>
          <p14:tracePt t="96362" x="3568700" y="1665288"/>
          <p14:tracePt t="96366" x="3578225" y="1622425"/>
          <p14:tracePt t="96378" x="3594100" y="1589088"/>
          <p14:tracePt t="96382" x="3611563" y="1538288"/>
          <p14:tracePt t="96394" x="3611563" y="1520825"/>
          <p14:tracePt t="96398" x="3636963" y="1495425"/>
          <p14:tracePt t="96410" x="3646488" y="1477963"/>
          <p14:tracePt t="96414" x="3646488" y="1470025"/>
          <p14:tracePt t="96426" x="3654425" y="1462088"/>
          <p14:tracePt t="96538" x="3654425" y="1470025"/>
          <p14:tracePt t="96618" x="3654425" y="1477963"/>
          <p14:tracePt t="96634" x="3654425" y="1495425"/>
          <p14:tracePt t="96638" x="3654425" y="1504950"/>
          <p14:tracePt t="96650" x="3654425" y="1512888"/>
          <p14:tracePt t="96666" x="3662363" y="1512888"/>
          <p14:tracePt t="96762" x="3671888" y="1520825"/>
          <p14:tracePt t="96766" x="3671888" y="1546225"/>
          <p14:tracePt t="96778" x="3671888" y="1581150"/>
          <p14:tracePt t="96782" x="3671888" y="1614488"/>
          <p14:tracePt t="96794" x="3646488" y="1649413"/>
          <p14:tracePt t="96798" x="3646488" y="1665288"/>
          <p14:tracePt t="96810" x="3636963" y="1690688"/>
          <p14:tracePt t="96814" x="3629025" y="1708150"/>
          <p14:tracePt t="96826" x="3619500" y="1716088"/>
          <p14:tracePt t="96938" x="3611563" y="1716088"/>
          <p14:tracePt t="96942" x="3603625" y="1690688"/>
          <p14:tracePt t="96954" x="3594100" y="1682750"/>
          <p14:tracePt t="96958" x="3568700" y="1657350"/>
          <p14:tracePt t="96970" x="3568700" y="1649413"/>
          <p14:tracePt t="96973" x="3560763" y="1639888"/>
          <p14:tracePt t="97002" x="3552825" y="1622425"/>
          <p14:tracePt t="97006" x="3552825" y="1614488"/>
          <p14:tracePt t="97018" x="3543300" y="1606550"/>
          <p14:tracePt t="97066" x="3535363" y="1597025"/>
          <p14:tracePt t="97178" x="3535363" y="1581150"/>
          <p14:tracePt t="97182" x="3535363" y="1571625"/>
          <p14:tracePt t="97194" x="3535363" y="1563688"/>
          <p14:tracePt t="97226" x="3527425" y="1555750"/>
          <p14:tracePt t="97306" x="3509963" y="1538288"/>
          <p14:tracePt t="97310" x="3502025" y="1530350"/>
          <p14:tracePt t="97322" x="3484563" y="1520825"/>
          <p14:tracePt t="97326" x="3475038" y="1520825"/>
          <p14:tracePt t="97338" x="3441700" y="1495425"/>
          <p14:tracePt t="97342" x="3382963" y="1495425"/>
          <p14:tracePt t="97356" x="3340100" y="1487488"/>
          <p14:tracePt t="97360" x="3271838" y="1462088"/>
          <p14:tracePt t="97372" x="3238500" y="1452563"/>
          <p14:tracePt t="97376" x="3221038" y="1436688"/>
          <p14:tracePt t="97388" x="3195638" y="1427163"/>
          <p14:tracePt t="97393" x="3186113" y="1427163"/>
          <p14:tracePt t="97404" x="3160713" y="1411288"/>
          <p14:tracePt t="97407" x="3152775" y="1411288"/>
          <p14:tracePt t="97420" x="3135313" y="1401763"/>
          <p14:tracePt t="97423" x="3109913" y="1393825"/>
          <p14:tracePt t="97436" x="3094038" y="1376363"/>
          <p14:tracePt t="97440" x="3059113" y="1368425"/>
          <p14:tracePt t="97452" x="3051175" y="1368425"/>
          <p14:tracePt t="97456" x="3033713" y="1368425"/>
          <p14:tracePt t="97468" x="3025775" y="1368425"/>
          <p14:tracePt t="97472" x="3016250" y="1368425"/>
          <p14:tracePt t="97484" x="3008313" y="1368425"/>
          <p14:tracePt t="97488" x="3000375" y="1368425"/>
          <p14:tracePt t="97500" x="2990850" y="1368425"/>
          <p14:tracePt t="97504" x="2982913" y="1368425"/>
          <p14:tracePt t="97516" x="2974975" y="1368425"/>
          <p14:tracePt t="97520" x="2965450" y="1368425"/>
          <p14:tracePt t="97532" x="2949575" y="1368425"/>
          <p14:tracePt t="97536" x="2940050" y="1368425"/>
          <p14:tracePt t="97548" x="2932113" y="1376363"/>
          <p14:tracePt t="97564" x="2932113" y="1385888"/>
          <p14:tracePt t="97628" x="2932113" y="1393825"/>
          <p14:tracePt t="97644" x="2932113" y="1401763"/>
          <p14:tracePt t="97648" x="2932113" y="1419225"/>
          <p14:tracePt t="97659" x="2940050" y="1427163"/>
          <p14:tracePt t="97664" x="2949575" y="1452563"/>
          <p14:tracePt t="97676" x="2957513" y="1462088"/>
          <p14:tracePt t="97680" x="2965450" y="1470025"/>
          <p14:tracePt t="97692" x="2974975" y="1477963"/>
          <p14:tracePt t="97696" x="2982913" y="1487488"/>
          <p14:tracePt t="97724" x="2990850" y="1495425"/>
          <p14:tracePt t="97740" x="3000375" y="1495425"/>
          <p14:tracePt t="97772" x="3008313" y="1495425"/>
          <p14:tracePt t="97788" x="3016250" y="1495425"/>
          <p14:tracePt t="97804" x="3025775" y="1495425"/>
          <p14:tracePt t="97868" x="3033713" y="1504950"/>
          <p14:tracePt t="97884" x="3041650" y="1512888"/>
          <p14:tracePt t="97888" x="3059113" y="1530350"/>
          <p14:tracePt t="97900" x="3084513" y="1546225"/>
          <p14:tracePt t="97904" x="3094038" y="1555750"/>
          <p14:tracePt t="97916" x="3101975" y="1563688"/>
          <p14:tracePt t="97920" x="3109913" y="1571625"/>
          <p14:tracePt t="97932" x="3119438" y="1581150"/>
          <p14:tracePt t="97948" x="3127375" y="1597025"/>
          <p14:tracePt t="97952" x="3127375" y="1606550"/>
          <p14:tracePt t="97964" x="3135313" y="1614488"/>
          <p14:tracePt t="97968" x="3152775" y="1639888"/>
          <p14:tracePt t="97980" x="3160713" y="1649413"/>
          <p14:tracePt t="97984" x="3178175" y="1657350"/>
          <p14:tracePt t="97996" x="3203575" y="1657350"/>
          <p14:tracePt t="98000" x="3221038" y="1665288"/>
          <p14:tracePt t="98012" x="3228975" y="1665288"/>
          <p14:tracePt t="98076" x="3238500" y="1665288"/>
          <p14:tracePt t="98092" x="3246438" y="1665288"/>
          <p14:tracePt t="98096" x="3254375" y="1665288"/>
          <p14:tracePt t="98124" x="3263900" y="1657350"/>
          <p14:tracePt t="98172" x="3263900" y="1649413"/>
          <p14:tracePt t="98176" x="3263900" y="1639888"/>
          <p14:tracePt t="98188" x="3246438" y="1631950"/>
          <p14:tracePt t="98191" x="3238500" y="1631950"/>
          <p14:tracePt t="98204" x="3203575" y="1631950"/>
          <p14:tracePt t="98208" x="3195638" y="1631950"/>
          <p14:tracePt t="98412" x="3186113" y="1631950"/>
          <p14:tracePt t="98636" x="3160713" y="1631950"/>
          <p14:tracePt t="98640" x="3152775" y="1631950"/>
          <p14:tracePt t="98652" x="3109913" y="1622425"/>
          <p14:tracePt t="98656" x="3076575" y="1606550"/>
          <p14:tracePt t="98668" x="3051175" y="1597025"/>
          <p14:tracePt t="98672" x="3025775" y="1597025"/>
          <p14:tracePt t="98684" x="3008313" y="1597025"/>
          <p14:tracePt t="98688" x="2974975" y="1589088"/>
          <p14:tracePt t="98700" x="2957513" y="1581150"/>
          <p14:tracePt t="98704" x="2949575" y="1581150"/>
          <p14:tracePt t="98716" x="2940050" y="1571625"/>
          <p14:tracePt t="99126" x="2949575" y="1563688"/>
          <p14:tracePt t="99130" x="2957513" y="1563688"/>
          <p14:tracePt t="99142" x="2990850" y="1546225"/>
          <p14:tracePt t="99146" x="3008313" y="1546225"/>
          <p14:tracePt t="99162" x="3084513" y="1546225"/>
          <p14:tracePt t="99174" x="3119438" y="1538288"/>
          <p14:tracePt t="99178" x="3144838" y="1530350"/>
          <p14:tracePt t="99190" x="3152775" y="1530350"/>
          <p14:tracePt t="99194" x="3160713" y="1530350"/>
          <p14:tracePt t="99206" x="3170238" y="1530350"/>
          <p14:tracePt t="99210" x="3195638" y="1530350"/>
          <p14:tracePt t="99222" x="3203575" y="1520825"/>
          <p14:tracePt t="99226" x="3211513" y="1520825"/>
          <p14:tracePt t="99238" x="3221038" y="1520825"/>
          <p14:tracePt t="99242" x="3246438" y="1512888"/>
          <p14:tracePt t="99254" x="3279775" y="1495425"/>
          <p14:tracePt t="99258" x="3289300" y="1495425"/>
          <p14:tracePt t="99270" x="3322638" y="1487488"/>
          <p14:tracePt t="99274" x="3348038" y="1487488"/>
          <p14:tracePt t="99286" x="3373438" y="1487488"/>
          <p14:tracePt t="99290" x="3398838" y="1487488"/>
          <p14:tracePt t="99302" x="3416300" y="1477963"/>
          <p14:tracePt t="99306" x="3424238" y="1477963"/>
          <p14:tracePt t="99318" x="3449638" y="1477963"/>
          <p14:tracePt t="99322" x="3459163" y="1470025"/>
          <p14:tracePt t="99334" x="3484563" y="1470025"/>
          <p14:tracePt t="99338" x="3492500" y="1462088"/>
          <p14:tracePt t="99350" x="3509963" y="1462088"/>
          <p14:tracePt t="99354" x="3517900" y="1462088"/>
          <p14:tracePt t="99366" x="3535363" y="1462088"/>
          <p14:tracePt t="99370" x="3543300" y="1462088"/>
          <p14:tracePt t="99382" x="3552825" y="1462088"/>
          <p14:tracePt t="99386" x="3568700" y="1462088"/>
          <p14:tracePt t="99398" x="3586163" y="1462088"/>
          <p14:tracePt t="99402" x="3594100" y="1462088"/>
          <p14:tracePt t="99414" x="3629025" y="1444625"/>
          <p14:tracePt t="99418" x="3636963" y="1444625"/>
          <p14:tracePt t="99430" x="3654425" y="1444625"/>
          <p14:tracePt t="99434" x="3679825" y="1444625"/>
          <p14:tracePt t="99446" x="3705225" y="1444625"/>
          <p14:tracePt t="99450" x="3722688" y="1436688"/>
          <p14:tracePt t="99462" x="3738563" y="1436688"/>
          <p14:tracePt t="99466" x="3773488" y="1436688"/>
          <p14:tracePt t="99478" x="3806825" y="1436688"/>
          <p14:tracePt t="99482" x="3867150" y="1436688"/>
          <p14:tracePt t="99494" x="3925888" y="1436688"/>
          <p14:tracePt t="99498" x="3960813" y="1436688"/>
          <p14:tracePt t="99510" x="3986213" y="1436688"/>
          <p14:tracePt t="99514" x="4037013" y="1436688"/>
          <p14:tracePt t="99526" x="4095750" y="1436688"/>
          <p14:tracePt t="99530" x="4156075" y="1452563"/>
          <p14:tracePt t="99542" x="4206875" y="1452563"/>
          <p14:tracePt t="99546" x="4265613" y="1462088"/>
          <p14:tracePt t="99558" x="4308475" y="1462088"/>
          <p14:tracePt t="99561" x="4351338" y="1462088"/>
          <p14:tracePt t="99574" x="4402138" y="1470025"/>
          <p14:tracePt t="99578" x="4445000" y="1487488"/>
          <p14:tracePt t="99590" x="4486275" y="1487488"/>
          <p14:tracePt t="99594" x="4538663" y="1495425"/>
          <p14:tracePt t="99606" x="4579938" y="1495425"/>
          <p14:tracePt t="99609" x="4597400" y="1504950"/>
          <p14:tracePt t="99622" x="4605338" y="1504950"/>
          <p14:tracePt t="99686" x="4614863" y="1512888"/>
          <p14:tracePt t="99690" x="4622800" y="1512888"/>
          <p14:tracePt t="99702" x="4648200" y="1520825"/>
          <p14:tracePt t="99706" x="4657725" y="1520825"/>
          <p14:tracePt t="99734" x="4665663" y="1520825"/>
          <p14:tracePt t="99878" x="4673600" y="1530350"/>
          <p14:tracePt t="100134" x="4657725" y="1563688"/>
          <p14:tracePt t="100138" x="4648200" y="1581150"/>
          <p14:tracePt t="100150" x="4614863" y="1614488"/>
          <p14:tracePt t="100154" x="4564063" y="1657350"/>
          <p14:tracePt t="100166" x="4529138" y="1690688"/>
          <p14:tracePt t="100170" x="4478338" y="1700213"/>
          <p14:tracePt t="100182" x="4376738" y="1716088"/>
          <p14:tracePt t="100186" x="4275138" y="1733550"/>
          <p14:tracePt t="100198" x="4138613" y="1758950"/>
          <p14:tracePt t="100202" x="3976688" y="1776413"/>
          <p14:tracePt t="100214" x="3832225" y="1793875"/>
          <p14:tracePt t="100218" x="3697288" y="1793875"/>
          <p14:tracePt t="100231" x="3560763" y="1793875"/>
          <p14:tracePt t="100234" x="3475038" y="1793875"/>
          <p14:tracePt t="100245" x="3398838" y="1793875"/>
          <p14:tracePt t="100251" x="3348038" y="1793875"/>
          <p14:tracePt t="100263" x="3305175" y="1793875"/>
          <p14:tracePt t="100266" x="3289300" y="1793875"/>
          <p14:tracePt t="100278" x="3246438" y="1793875"/>
          <p14:tracePt t="100282" x="3221038" y="1793875"/>
          <p14:tracePt t="100296" x="3195638" y="1784350"/>
          <p14:tracePt t="100300" x="3144838" y="1758950"/>
          <p14:tracePt t="100312" x="3109913" y="1758950"/>
          <p14:tracePt t="100316" x="3067050" y="1741488"/>
          <p14:tracePt t="100328" x="3000375" y="1716088"/>
          <p14:tracePt t="100332" x="2990850" y="1716088"/>
          <p14:tracePt t="100344" x="2982913" y="1716088"/>
          <p14:tracePt t="100348" x="2965450" y="1708150"/>
          <p14:tracePt t="100408" x="2957513" y="1708150"/>
          <p14:tracePt t="100424" x="2949575" y="1708150"/>
          <p14:tracePt t="100440" x="2940050" y="1708150"/>
          <p14:tracePt t="100443" x="2932113" y="1708150"/>
          <p14:tracePt t="100520" x="2922588" y="1708150"/>
          <p14:tracePt t="100536" x="2914650" y="1708150"/>
          <p14:tracePt t="100540" x="2906713" y="1708150"/>
          <p14:tracePt t="100552" x="2897188" y="1708150"/>
          <p14:tracePt t="101344" x="2906713" y="1708150"/>
          <p14:tracePt t="101348" x="2922588" y="1708150"/>
          <p14:tracePt t="101360" x="2982913" y="1708150"/>
          <p14:tracePt t="101363" x="3084513" y="1708150"/>
          <p14:tracePt t="101376" x="3221038" y="1708150"/>
          <p14:tracePt t="101381" x="3355975" y="1708150"/>
          <p14:tracePt t="101392" x="3475038" y="1708150"/>
          <p14:tracePt t="101396" x="3578225" y="1708150"/>
          <p14:tracePt t="101408" x="3636963" y="1708150"/>
          <p14:tracePt t="101412" x="3687763" y="1708150"/>
          <p14:tracePt t="101424" x="3730625" y="1682750"/>
          <p14:tracePt t="101428" x="3781425" y="1674813"/>
          <p14:tracePt t="101440" x="3798888" y="1657350"/>
          <p14:tracePt t="101444" x="3849688" y="1639888"/>
          <p14:tracePt t="101456" x="3867150" y="1622425"/>
          <p14:tracePt t="101460" x="3875088" y="1622425"/>
          <p14:tracePt t="101472" x="3883025" y="1622425"/>
          <p14:tracePt t="101476" x="3892550" y="1622425"/>
          <p14:tracePt t="101504" x="3900488" y="1614488"/>
          <p14:tracePt t="101536" x="3908425" y="1606550"/>
          <p14:tracePt t="101552" x="3917950" y="1606550"/>
          <p14:tracePt t="101556" x="3925888" y="1597025"/>
          <p14:tracePt t="101568" x="3935413" y="1597025"/>
          <p14:tracePt t="101584" x="3943350" y="1597025"/>
          <p14:tracePt t="101826" x="3943350" y="1614488"/>
          <p14:tracePt t="101830" x="3943350" y="1622425"/>
          <p14:tracePt t="101842" x="3935413" y="1639888"/>
          <p14:tracePt t="101846" x="3935413" y="1649413"/>
          <p14:tracePt t="101858" x="3935413" y="1657350"/>
          <p14:tracePt t="101874" x="3925888" y="1665288"/>
          <p14:tracePt t="101890" x="3925888" y="1674813"/>
          <p14:tracePt t="101906" x="3925888" y="1682750"/>
          <p14:tracePt t="102738" x="3917950" y="1690688"/>
          <p14:tracePt t="104422" x="3951288" y="1690688"/>
          <p14:tracePt t="104426" x="3960813" y="1690688"/>
          <p14:tracePt t="104438" x="3986213" y="1690688"/>
          <p14:tracePt t="104442" x="4002088" y="1690688"/>
          <p14:tracePt t="104454" x="4011613" y="1690688"/>
          <p14:tracePt t="104470" x="4027488" y="1682750"/>
          <p14:tracePt t="104474" x="4037013" y="1674813"/>
          <p14:tracePt t="104486" x="4052888" y="1649413"/>
          <p14:tracePt t="104490" x="4062413" y="1631950"/>
          <p14:tracePt t="104502" x="4079875" y="1597025"/>
          <p14:tracePt t="104506" x="4105275" y="1563688"/>
          <p14:tracePt t="104518" x="4113213" y="1530350"/>
          <p14:tracePt t="104522" x="4113213" y="1520825"/>
          <p14:tracePt t="104533" x="4121150" y="1495425"/>
          <p14:tracePt t="104538" x="4138613" y="1462088"/>
          <p14:tracePt t="104550" x="4146550" y="1444625"/>
          <p14:tracePt t="104554" x="4146550" y="1419225"/>
          <p14:tracePt t="104566" x="4146550" y="1401763"/>
          <p14:tracePt t="104570" x="4146550" y="1393825"/>
          <p14:tracePt t="104582" x="4156075" y="1376363"/>
          <p14:tracePt t="104586" x="4156075" y="1368425"/>
          <p14:tracePt t="104614" x="4156075" y="1360488"/>
          <p14:tracePt t="104630" x="4164013" y="1350963"/>
          <p14:tracePt t="104758" x="4164013" y="1360488"/>
          <p14:tracePt t="104762" x="4164013" y="1393825"/>
          <p14:tracePt t="104774" x="4164013" y="1436688"/>
          <p14:tracePt t="104778" x="4164013" y="1495425"/>
          <p14:tracePt t="104790" x="4164013" y="1555750"/>
          <p14:tracePt t="104794" x="4164013" y="1597025"/>
          <p14:tracePt t="104806" x="4164013" y="1631950"/>
          <p14:tracePt t="104810" x="4164013" y="1665288"/>
          <p14:tracePt t="104822" x="4164013" y="1682750"/>
          <p14:tracePt t="104826" x="4164013" y="1690688"/>
          <p14:tracePt t="104838" x="4164013" y="1708150"/>
          <p14:tracePt t="104842" x="4164013" y="1716088"/>
          <p14:tracePt t="104854" x="4164013" y="1733550"/>
          <p14:tracePt t="104858" x="4164013" y="1758950"/>
          <p14:tracePt t="104870" x="4156075" y="1766888"/>
          <p14:tracePt t="104874" x="4130675" y="1809750"/>
          <p14:tracePt t="104886" x="4121150" y="1819275"/>
          <p14:tracePt t="104902" x="4113213" y="1827213"/>
          <p14:tracePt t="104918" x="4105275" y="1835150"/>
          <p14:tracePt t="104922" x="4095750" y="1844675"/>
          <p14:tracePt t="105032" x="4079875" y="1819275"/>
          <p14:tracePt t="105036" x="4070350" y="1809750"/>
          <p14:tracePt t="105048" x="4070350" y="1793875"/>
          <p14:tracePt t="105052" x="4070350" y="1758950"/>
          <p14:tracePt t="105064" x="4070350" y="1741488"/>
          <p14:tracePt t="105068" x="4070350" y="1725613"/>
          <p14:tracePt t="105080" x="4070350" y="1708150"/>
          <p14:tracePt t="105084" x="4070350" y="1682750"/>
          <p14:tracePt t="105096" x="4070350" y="1665288"/>
          <p14:tracePt t="105100" x="4070350" y="1649413"/>
          <p14:tracePt t="105112" x="4070350" y="1614488"/>
          <p14:tracePt t="105115" x="4070350" y="1606550"/>
          <p14:tracePt t="105128" x="4070350" y="1589088"/>
          <p14:tracePt t="105132" x="4079875" y="1571625"/>
          <p14:tracePt t="105144" x="4079875" y="1546225"/>
          <p14:tracePt t="105148" x="4105275" y="1530350"/>
          <p14:tracePt t="105168" x="4113213" y="1504950"/>
          <p14:tracePt t="105176" x="4113213" y="1495425"/>
          <p14:tracePt t="105180" x="4113213" y="1487488"/>
          <p14:tracePt t="105208" x="4113213" y="1477963"/>
          <p14:tracePt t="105352" x="4113213" y="1487488"/>
          <p14:tracePt t="105355" x="4113213" y="1530350"/>
          <p14:tracePt t="105368" x="4113213" y="1571625"/>
          <p14:tracePt t="105372" x="4095750" y="1597025"/>
          <p14:tracePt t="105384" x="4095750" y="1622425"/>
          <p14:tracePt t="105388" x="4087813" y="1657350"/>
          <p14:tracePt t="105400" x="4087813" y="1665288"/>
          <p14:tracePt t="105404" x="4079875" y="1682750"/>
          <p14:tracePt t="105416" x="4070350" y="1708150"/>
          <p14:tracePt t="105420" x="4062413" y="1725613"/>
          <p14:tracePt t="105432" x="4062413" y="1741488"/>
          <p14:tracePt t="105436" x="4037013" y="1766888"/>
          <p14:tracePt t="105448" x="4027488" y="1776413"/>
          <p14:tracePt t="105451" x="4027488" y="1784350"/>
          <p14:tracePt t="105464" x="4011613" y="1801813"/>
          <p14:tracePt t="105468" x="4002088" y="1809750"/>
          <p14:tracePt t="105480" x="4002088" y="1819275"/>
          <p14:tracePt t="105496" x="3994150" y="1827213"/>
          <p14:tracePt t="105512" x="3986213" y="1835150"/>
          <p14:tracePt t="105592" x="3986213" y="1827213"/>
          <p14:tracePt t="105596" x="3986213" y="1809750"/>
          <p14:tracePt t="105608" x="3986213" y="1801813"/>
          <p14:tracePt t="105612" x="3986213" y="1784350"/>
          <p14:tracePt t="105624" x="3986213" y="1776413"/>
          <p14:tracePt t="105628" x="3986213" y="1741488"/>
          <p14:tracePt t="105640" x="3986213" y="1733550"/>
          <p14:tracePt t="105644" x="3986213" y="1716088"/>
          <p14:tracePt t="105656" x="3986213" y="1708150"/>
          <p14:tracePt t="105660" x="3986213" y="1700213"/>
          <p14:tracePt t="105672" x="3986213" y="1690688"/>
          <p14:tracePt t="105676" x="3986213" y="1682750"/>
          <p14:tracePt t="105688" x="3986213" y="1674813"/>
          <p14:tracePt t="105692" x="3994150" y="1657350"/>
          <p14:tracePt t="105704" x="3994150" y="1649413"/>
          <p14:tracePt t="105720" x="3994150" y="1639888"/>
          <p14:tracePt t="105724" x="4002088" y="1631950"/>
          <p14:tracePt t="105736" x="4011613" y="1622425"/>
          <p14:tracePt t="105740" x="4019550" y="1614488"/>
          <p14:tracePt t="105752" x="4019550" y="1597025"/>
          <p14:tracePt t="105756" x="4019550" y="1589088"/>
          <p14:tracePt t="105768" x="4027488" y="1571625"/>
          <p14:tracePt t="105772" x="4027488" y="1563688"/>
          <p14:tracePt t="105784" x="4027488" y="1546225"/>
          <p14:tracePt t="105788" x="4027488" y="1538288"/>
          <p14:tracePt t="105800" x="4037013" y="1530350"/>
          <p14:tracePt t="105804" x="4044950" y="1520825"/>
          <p14:tracePt t="105816" x="4044950" y="1512888"/>
          <p14:tracePt t="105992" x="4044950" y="1504950"/>
          <p14:tracePt t="106762" x="4037013" y="1520825"/>
          <p14:tracePt t="106766" x="4037013" y="1530350"/>
          <p14:tracePt t="106778" x="4027488" y="1555750"/>
          <p14:tracePt t="106782" x="4027488" y="1581150"/>
          <p14:tracePt t="106794" x="4002088" y="1597025"/>
          <p14:tracePt t="106798" x="3994150" y="1631950"/>
          <p14:tracePt t="106810" x="3994150" y="1639888"/>
          <p14:tracePt t="106814" x="3986213" y="1657350"/>
          <p14:tracePt t="106826" x="3976688" y="1682750"/>
          <p14:tracePt t="106830" x="3976688" y="1690688"/>
          <p14:tracePt t="106842" x="3968750" y="1716088"/>
          <p14:tracePt t="106846" x="3968750" y="1725613"/>
          <p14:tracePt t="106858" x="3960813" y="1733550"/>
          <p14:tracePt t="106862" x="3951288" y="1751013"/>
          <p14:tracePt t="106874" x="3951288" y="1758950"/>
          <p14:tracePt t="106890" x="3951288" y="1776413"/>
          <p14:tracePt t="106894" x="3951288" y="1784350"/>
          <p14:tracePt t="107018" x="3943350" y="1793875"/>
          <p14:tracePt t="107050" x="3935413" y="1793875"/>
          <p14:tracePt t="107066" x="3925888" y="1776413"/>
          <p14:tracePt t="107070" x="3925888" y="1766888"/>
          <p14:tracePt t="107082" x="3908425" y="1741488"/>
          <p14:tracePt t="107086" x="3908425" y="1733550"/>
          <p14:tracePt t="107098" x="3908425" y="1716088"/>
          <p14:tracePt t="107101" x="3900488" y="1708150"/>
          <p14:tracePt t="107114" x="3892550" y="1700213"/>
          <p14:tracePt t="107130" x="3892550" y="1690688"/>
          <p14:tracePt t="107146" x="3892550" y="1682750"/>
          <p14:tracePt t="107170" x="3892550" y="1649413"/>
          <p14:tracePt t="107178" x="3892550" y="1622425"/>
          <p14:tracePt t="107182" x="3892550" y="1614488"/>
          <p14:tracePt t="107194" x="3892550" y="1597025"/>
          <p14:tracePt t="107198" x="3892550" y="1571625"/>
          <p14:tracePt t="107210" x="3892550" y="1555750"/>
          <p14:tracePt t="107214" x="3892550" y="1538288"/>
          <p14:tracePt t="107226" x="3892550" y="1530350"/>
          <p14:tracePt t="107230" x="3892550" y="1520825"/>
          <p14:tracePt t="107242" x="3892550" y="1512888"/>
          <p14:tracePt t="107246" x="3892550" y="1504950"/>
          <p14:tracePt t="107258" x="3892550" y="1495425"/>
          <p14:tracePt t="107262" x="3892550" y="1487488"/>
          <p14:tracePt t="107274" x="3892550" y="1477963"/>
          <p14:tracePt t="107307" x="3892550" y="1470025"/>
          <p14:tracePt t="107418" x="3892550" y="1477963"/>
          <p14:tracePt t="107422" x="3892550" y="1487488"/>
          <p14:tracePt t="107434" x="3892550" y="1504950"/>
          <p14:tracePt t="107438" x="3892550" y="1538288"/>
          <p14:tracePt t="107450" x="3892550" y="1571625"/>
          <p14:tracePt t="107453" x="3892550" y="1597025"/>
          <p14:tracePt t="107466" x="3892550" y="1631950"/>
          <p14:tracePt t="107470" x="3892550" y="1665288"/>
          <p14:tracePt t="107481" x="3892550" y="1682750"/>
          <p14:tracePt t="107485" x="3883025" y="1716088"/>
          <p14:tracePt t="107498" x="3875088" y="1725613"/>
          <p14:tracePt t="107502" x="3875088" y="1733550"/>
          <p14:tracePt t="107514" x="3867150" y="1741488"/>
          <p14:tracePt t="107518" x="3849688" y="1758950"/>
          <p14:tracePt t="107530" x="3841750" y="1766888"/>
          <p14:tracePt t="107546" x="3841750" y="1776413"/>
          <p14:tracePt t="107562" x="3832225" y="1784350"/>
          <p14:tracePt t="107924" x="3781425" y="1784350"/>
          <p14:tracePt t="107928" x="3773488" y="1784350"/>
          <p14:tracePt t="107940" x="3730625" y="1784350"/>
          <p14:tracePt t="107944" x="3671888" y="1766888"/>
          <p14:tracePt t="107956" x="3619500" y="1758950"/>
          <p14:tracePt t="107960" x="3578225" y="1758950"/>
          <p14:tracePt t="107972" x="3535363" y="1751013"/>
          <p14:tracePt t="107976" x="3492500" y="1751013"/>
          <p14:tracePt t="107987" x="3441700" y="1751013"/>
          <p14:tracePt t="107992" x="3398838" y="1733550"/>
          <p14:tracePt t="108004" x="3365500" y="1733550"/>
          <p14:tracePt t="108008" x="3340100" y="1733550"/>
          <p14:tracePt t="108021" x="3330575" y="1733550"/>
          <p14:tracePt t="108036" x="3322638" y="1733550"/>
          <p14:tracePt t="108100" x="3314700" y="1733550"/>
          <p14:tracePt t="108116" x="3305175" y="1733550"/>
          <p14:tracePt t="108120" x="3279775" y="1725613"/>
          <p14:tracePt t="108132" x="3263900" y="1725613"/>
          <p14:tracePt t="108136" x="3246438" y="1725613"/>
          <p14:tracePt t="108148" x="3228975" y="1725613"/>
          <p14:tracePt t="108152" x="3203575" y="1725613"/>
          <p14:tracePt t="108164" x="3195638" y="1725613"/>
          <p14:tracePt t="108168" x="3178175" y="1725613"/>
          <p14:tracePt t="108180" x="3170238" y="1725613"/>
          <p14:tracePt t="108196" x="3152775" y="1725613"/>
          <p14:tracePt t="108199" x="3144838" y="1725613"/>
          <p14:tracePt t="108212" x="3135313" y="1725613"/>
          <p14:tracePt t="108228" x="3119438" y="1725613"/>
          <p14:tracePt t="108232" x="3109913" y="1725613"/>
          <p14:tracePt t="108244" x="3094038" y="1751013"/>
          <p14:tracePt t="108248" x="3084513" y="1751013"/>
          <p14:tracePt t="108260" x="3076575" y="1758950"/>
          <p14:tracePt t="108276" x="3041650" y="1776413"/>
          <p14:tracePt t="108280" x="3033713" y="1784350"/>
          <p14:tracePt t="108292" x="3025775" y="1784350"/>
          <p14:tracePt t="108308" x="3008313" y="1793875"/>
          <p14:tracePt t="108312" x="3000375" y="1801813"/>
          <p14:tracePt t="108324" x="2982913" y="1809750"/>
          <p14:tracePt t="108328" x="2974975" y="1809750"/>
          <p14:tracePt t="108340" x="2957513" y="1819275"/>
          <p14:tracePt t="108344" x="2949575" y="1819275"/>
          <p14:tracePt t="108356" x="2940050" y="1819275"/>
          <p14:tracePt t="108360" x="2932113" y="1827213"/>
          <p14:tracePt t="108388" x="2922588" y="1835150"/>
          <p14:tracePt t="108724" x="2914650" y="1835150"/>
          <p14:tracePt t="108740" x="2914650" y="1827213"/>
          <p14:tracePt t="108744" x="2914650" y="1819275"/>
          <p14:tracePt t="108755" x="2914650" y="1809750"/>
          <p14:tracePt t="108771" x="2914650" y="1801813"/>
          <p14:tracePt t="108788" x="2914650" y="1793875"/>
          <p14:tracePt t="108804" x="2914650" y="1776413"/>
          <p14:tracePt t="108808" x="2914650" y="1766888"/>
          <p14:tracePt t="108836" x="2922588" y="1758950"/>
          <p14:tracePt t="108900" x="2932113" y="1751013"/>
          <p14:tracePt t="108916" x="2940050" y="1751013"/>
          <p14:tracePt t="108948" x="2957513" y="1751013"/>
          <p14:tracePt t="108952" x="2965450" y="1758950"/>
          <p14:tracePt t="108980" x="2974975" y="1766888"/>
          <p14:tracePt t="108996" x="2982913" y="1776413"/>
          <p14:tracePt t="109028" x="2990850" y="1776413"/>
          <p14:tracePt t="109076" x="3000375" y="1776413"/>
          <p14:tracePt t="109092" x="3008313" y="1776413"/>
          <p14:tracePt t="109096" x="3016250" y="1776413"/>
          <p14:tracePt t="109108" x="3025775" y="1776413"/>
          <p14:tracePt t="109112" x="3041650" y="1766888"/>
          <p14:tracePt t="109124" x="3051175" y="1758950"/>
          <p14:tracePt t="109140" x="3059113" y="1751013"/>
          <p14:tracePt t="109144" x="3067050" y="1751013"/>
          <p14:tracePt t="109157" x="3076575" y="1741488"/>
          <p14:tracePt t="109172" x="3094038" y="1741488"/>
          <p14:tracePt t="109176" x="3101975" y="1741488"/>
          <p14:tracePt t="109189" x="3109913" y="1733550"/>
          <p14:tracePt t="109192" x="3119438" y="1725613"/>
          <p14:tracePt t="109204" x="3127375" y="1716088"/>
          <p14:tracePt t="109254" x="3135313" y="1716088"/>
          <p14:tracePt t="109478" x="3152775" y="1716088"/>
          <p14:tracePt t="109482" x="3160713" y="1708150"/>
          <p14:tracePt t="109494" x="3186113" y="1700213"/>
          <p14:tracePt t="109498" x="3195638" y="1700213"/>
          <p14:tracePt t="109510" x="3203575" y="1690688"/>
          <p14:tracePt t="109542" x="3211513" y="1690688"/>
          <p14:tracePt t="109546" x="3221038" y="1690688"/>
          <p14:tracePt t="109654" x="3228975" y="1690688"/>
          <p14:tracePt t="109658" x="3238500" y="1690688"/>
          <p14:tracePt t="109669" x="3254375" y="1690688"/>
          <p14:tracePt t="109674" x="3271838" y="1690688"/>
          <p14:tracePt t="109686" x="3279775" y="1690688"/>
          <p14:tracePt t="109689" x="3289300" y="1690688"/>
          <p14:tracePt t="109701" x="3305175" y="1682750"/>
          <p14:tracePt t="109706" x="3322638" y="1682750"/>
          <p14:tracePt t="109718" x="3330575" y="1682750"/>
          <p14:tracePt t="109721" x="3340100" y="1682750"/>
          <p14:tracePt t="109734" x="3348038" y="1674813"/>
          <p14:tracePt t="109798" x="3355975" y="1674813"/>
          <p14:tracePt t="109830" x="3365500" y="1674813"/>
          <p14:tracePt t="109894" x="3373438" y="1674813"/>
          <p14:tracePt t="109974" x="3382963" y="1674813"/>
          <p14:tracePt t="109989" x="3390900" y="1682750"/>
          <p14:tracePt t="109994" x="3398838" y="1682750"/>
          <p14:tracePt t="110006" x="3408363" y="1690688"/>
          <p14:tracePt t="110022" x="3416300" y="1700213"/>
          <p14:tracePt t="110038" x="3424238" y="1708150"/>
          <p14:tracePt t="110166" x="3433763" y="1716088"/>
          <p14:tracePt t="110450" x="3424238" y="1708150"/>
          <p14:tracePt t="110462" x="3424238" y="1700213"/>
          <p14:tracePt t="110466" x="3416300" y="1690688"/>
          <p14:tracePt t="110478" x="3416300" y="1674813"/>
          <p14:tracePt t="110482" x="3416300" y="1665288"/>
          <p14:tracePt t="110494" x="3408363" y="1631950"/>
          <p14:tracePt t="110498" x="3408363" y="1622425"/>
          <p14:tracePt t="110510" x="3398838" y="1606550"/>
          <p14:tracePt t="110514" x="3390900" y="1597025"/>
          <p14:tracePt t="110526" x="3390900" y="1589088"/>
          <p14:tracePt t="110530" x="3390900" y="1581150"/>
          <p14:tracePt t="110542" x="3390900" y="1563688"/>
          <p14:tracePt t="110546" x="3390900" y="1555750"/>
          <p14:tracePt t="110558" x="3390900" y="1546225"/>
          <p14:tracePt t="110562" x="3390900" y="1538288"/>
          <p14:tracePt t="110574" x="3382963" y="1530350"/>
          <p14:tracePt t="110578" x="3382963" y="1520825"/>
          <p14:tracePt t="110591" x="3373438" y="1504950"/>
          <p14:tracePt t="110594" x="3373438" y="1495425"/>
          <p14:tracePt t="110606" x="3373438" y="1477963"/>
          <p14:tracePt t="110610" x="3373438" y="1470025"/>
          <p14:tracePt t="110622" x="3373438" y="1452563"/>
          <p14:tracePt t="110626" x="3365500" y="1427163"/>
          <p14:tracePt t="110638" x="3365500" y="1419225"/>
          <p14:tracePt t="110642" x="3365500" y="1393825"/>
          <p14:tracePt t="110654" x="3365500" y="1376363"/>
          <p14:tracePt t="110658" x="3365500" y="1368425"/>
          <p14:tracePt t="110672" x="3340100" y="1325563"/>
          <p14:tracePt t="110676" x="3330575" y="1317625"/>
          <p14:tracePt t="110688" x="3330575" y="1300163"/>
          <p14:tracePt t="110692" x="3330575" y="1292225"/>
          <p14:tracePt t="110704" x="3330575" y="1282700"/>
          <p14:tracePt t="110720" x="3330575" y="1274763"/>
          <p14:tracePt t="110752" x="3330575" y="1266825"/>
          <p14:tracePt t="110784" x="3330575" y="1257300"/>
          <p14:tracePt t="110816" x="3330575" y="1249363"/>
          <p14:tracePt t="110832" x="3330575" y="1241425"/>
          <p14:tracePt t="111112" x="3322638" y="1231900"/>
          <p14:tracePt t="111128" x="3322638" y="1241425"/>
          <p14:tracePt t="111132" x="3322638" y="1274763"/>
          <p14:tracePt t="111144" x="3322638" y="1300163"/>
          <p14:tracePt t="111148" x="3330575" y="1333500"/>
          <p14:tracePt t="111160" x="3330575" y="1368425"/>
          <p14:tracePt t="111163" x="3340100" y="1411288"/>
          <p14:tracePt t="111176" x="3340100" y="1462088"/>
          <p14:tracePt t="111180" x="3348038" y="1487488"/>
          <p14:tracePt t="111191" x="3348038" y="1520825"/>
          <p14:tracePt t="111196" x="3348038" y="1530350"/>
          <p14:tracePt t="111208" x="3348038" y="1546225"/>
          <p14:tracePt t="111212" x="3348038" y="1555750"/>
          <p14:tracePt t="111224" x="3348038" y="1563688"/>
          <p14:tracePt t="111240" x="3348038" y="1571625"/>
          <p14:tracePt t="111244" x="3348038" y="1581150"/>
          <p14:tracePt t="111256" x="3348038" y="1589088"/>
          <p14:tracePt t="111272" x="3348038" y="1606550"/>
          <p14:tracePt t="111276" x="3348038" y="1614488"/>
          <p14:tracePt t="111288" x="3348038" y="1622425"/>
          <p14:tracePt t="111304" x="3348038" y="1631950"/>
          <p14:tracePt t="111308" x="3348038" y="1639888"/>
          <p14:tracePt t="111320" x="3340100" y="1649413"/>
          <p14:tracePt t="111324" x="3330575" y="1657350"/>
          <p14:tracePt t="111336" x="3322638" y="1665288"/>
          <p14:tracePt t="111496" x="3314700" y="1674813"/>
          <p14:tracePt t="111512" x="3305175" y="1682750"/>
          <p14:tracePt t="111516" x="3305175" y="1690688"/>
          <p14:tracePt t="111528" x="3297238" y="1700213"/>
          <p14:tracePt t="111544" x="3297238" y="1716088"/>
          <p14:tracePt t="111548" x="3297238" y="1725613"/>
          <p14:tracePt t="111560" x="3297238" y="1733550"/>
          <p14:tracePt t="111564" x="3297238" y="1741488"/>
          <p14:tracePt t="111576" x="3297238" y="1751013"/>
          <p14:tracePt t="111591" x="3297238" y="1758950"/>
          <p14:tracePt t="111596" x="3297238" y="1766888"/>
          <p14:tracePt t="111608" x="3289300" y="1776413"/>
          <p14:tracePt t="113708" x="3289300" y="1784350"/>
          <p14:tracePt t="113820" x="3297238" y="1776413"/>
          <p14:tracePt t="113854" x="3305175" y="1766888"/>
          <p14:tracePt t="113870" x="3314700" y="1758950"/>
          <p14:tracePt t="113918" x="3322638" y="1751013"/>
          <p14:tracePt t="113950" x="3330575" y="1741488"/>
          <p14:tracePt t="113954" x="3340100" y="1725613"/>
          <p14:tracePt t="113966" x="3348038" y="1716088"/>
          <p14:tracePt t="113982" x="3348038" y="1708150"/>
          <p14:tracePt t="113998" x="3348038" y="1700213"/>
          <p14:tracePt t="114030" x="3355975" y="1690688"/>
          <p14:tracePt t="114414" x="3355975" y="1700213"/>
          <p14:tracePt t="114446" x="3365500" y="1733550"/>
          <p14:tracePt t="114449" x="3365500" y="1741488"/>
          <p14:tracePt t="114461" x="3373438" y="1751013"/>
          <p14:tracePt t="114478" x="3382963" y="1758950"/>
          <p14:tracePt t="114494" x="3390900" y="1766888"/>
          <p14:tracePt t="114846" x="3382963" y="1751013"/>
          <p14:tracePt t="114849" x="3373438" y="1741488"/>
          <p14:tracePt t="114910" x="3365500" y="1733550"/>
          <p14:tracePt t="114925" x="3365500" y="1725613"/>
          <p14:tracePt t="115640" x="3365500" y="1716088"/>
          <p14:tracePt t="115656" x="3365500" y="1708150"/>
          <p14:tracePt t="115660" x="3365500" y="1700213"/>
          <p14:tracePt t="119128" x="3365500" y="1682750"/>
          <p14:tracePt t="119131" x="3365500" y="1674813"/>
          <p14:tracePt t="119144" x="3365500" y="1665288"/>
          <p14:tracePt t="119208" x="3373438" y="1657350"/>
          <p14:tracePt t="119240" x="3373438" y="1649413"/>
          <p14:tracePt t="119256" x="3382963" y="1639888"/>
          <p14:tracePt t="119288" x="3382963" y="1631950"/>
          <p14:tracePt t="119292" x="3390900" y="1622425"/>
          <p14:tracePt t="119320" x="3390900" y="1614488"/>
          <p14:tracePt t="119336" x="3398838" y="1606550"/>
          <p14:tracePt t="119340" x="3398838" y="1597025"/>
          <p14:tracePt t="119352" x="3408363" y="1581150"/>
          <p14:tracePt t="119356" x="3408363" y="1571625"/>
          <p14:tracePt t="119544" x="3398838" y="1581150"/>
          <p14:tracePt t="119547" x="3390900" y="1589088"/>
          <p14:tracePt t="119560" x="3373438" y="1606550"/>
          <p14:tracePt t="119564" x="3322638" y="1657350"/>
          <p14:tracePt t="119576" x="3254375" y="1700213"/>
          <p14:tracePt t="119580" x="3221038" y="1725613"/>
          <p14:tracePt t="119592" x="3127375" y="1751013"/>
          <p14:tracePt t="119596" x="2982913" y="1766888"/>
          <p14:tracePt t="119608" x="2805113" y="1784350"/>
          <p14:tracePt t="119612" x="2608263" y="1801813"/>
          <p14:tracePt t="119624" x="2362200" y="1819275"/>
          <p14:tracePt t="119628" x="2116138" y="1819275"/>
          <p14:tracePt t="119640" x="1870075" y="1819275"/>
          <p14:tracePt t="119644" x="1622425" y="1819275"/>
          <p14:tracePt t="119656" x="1411288" y="1819275"/>
          <p14:tracePt t="119660" x="1249363" y="1819275"/>
          <p14:tracePt t="119672" x="1112838" y="1819275"/>
          <p14:tracePt t="119676" x="993775" y="1819275"/>
          <p14:tracePt t="119688" x="892175" y="1809750"/>
          <p14:tracePt t="119692" x="790575" y="1784350"/>
          <p14:tracePt t="119704" x="679450" y="1751013"/>
          <p14:tracePt t="119708" x="577850" y="1716088"/>
          <p14:tracePt t="119720" x="492125" y="1690688"/>
          <p14:tracePt t="119724" x="407988" y="1665288"/>
          <p14:tracePt t="119736" x="357188" y="1639888"/>
          <p14:tracePt t="119740" x="347663" y="1631950"/>
          <p14:tracePt t="119768" x="339725" y="1622425"/>
          <p14:tracePt t="119880" x="339725" y="1614488"/>
          <p14:tracePt t="119896" x="339725" y="1606550"/>
          <p14:tracePt t="119912" x="347663" y="1597025"/>
          <p14:tracePt t="119915" x="382588" y="1589088"/>
          <p14:tracePt t="119928" x="425450" y="1589088"/>
          <p14:tracePt t="119931" x="484188" y="1563688"/>
          <p14:tracePt t="119944" x="527050" y="1563688"/>
          <p14:tracePt t="119948" x="603250" y="1563688"/>
          <p14:tracePt t="119960" x="747713" y="1563688"/>
          <p14:tracePt t="119963" x="925513" y="1563688"/>
          <p14:tracePt t="119976" x="1122363" y="1563688"/>
          <p14:tracePt t="119980" x="1333500" y="1563688"/>
          <p14:tracePt t="119992" x="1530350" y="1563688"/>
          <p14:tracePt t="119995" x="1690688" y="1563688"/>
          <p14:tracePt t="120008" x="1827213" y="1563688"/>
          <p14:tracePt t="120012" x="1946275" y="1563688"/>
          <p14:tracePt t="120024" x="2065338" y="1563688"/>
          <p14:tracePt t="120028" x="2149475" y="1563688"/>
          <p14:tracePt t="120040" x="2227263" y="1563688"/>
          <p14:tracePt t="120044" x="2286000" y="1563688"/>
          <p14:tracePt t="120056" x="2354263" y="1563688"/>
          <p14:tracePt t="120060" x="2397125" y="1563688"/>
          <p14:tracePt t="120072" x="2455863" y="1563688"/>
          <p14:tracePt t="120076" x="2516188" y="1563688"/>
          <p14:tracePt t="120088" x="2600325" y="1563688"/>
          <p14:tracePt t="120092" x="2660650" y="1563688"/>
          <p14:tracePt t="120104" x="2719388" y="1563688"/>
          <p14:tracePt t="120108" x="2778125" y="1563688"/>
          <p14:tracePt t="120120" x="2838450" y="1563688"/>
          <p14:tracePt t="120124" x="2889250" y="1563688"/>
          <p14:tracePt t="120137" x="2906713" y="1563688"/>
          <p14:tracePt t="120140" x="2922588" y="1563688"/>
          <p14:tracePt t="120154" x="2932113" y="1563688"/>
          <p14:tracePt t="120158" x="2940050" y="1563688"/>
          <p14:tracePt t="120185" x="2965450" y="1563688"/>
          <p14:tracePt t="120187" x="3000375" y="1563688"/>
          <p14:tracePt t="120190" x="3025775" y="1563688"/>
          <p14:tracePt t="120201" x="3084513" y="1563688"/>
          <p14:tracePt t="120206" x="3135313" y="1563688"/>
          <p14:tracePt t="120218" x="3160713" y="1563688"/>
          <p14:tracePt t="120222" x="3211513" y="1563688"/>
          <p14:tracePt t="120234" x="3271838" y="1563688"/>
          <p14:tracePt t="120238" x="3348038" y="1563688"/>
          <p14:tracePt t="120250" x="3433763" y="1563688"/>
          <p14:tracePt t="120254" x="3509963" y="1563688"/>
          <p14:tracePt t="120266" x="3594100" y="1563688"/>
          <p14:tracePt t="120270" x="3654425" y="1563688"/>
          <p14:tracePt t="120282" x="3730625" y="1563688"/>
          <p14:tracePt t="120286" x="3816350" y="1563688"/>
          <p14:tracePt t="120298" x="3892550" y="1563688"/>
          <p14:tracePt t="120302" x="3976688" y="1563688"/>
          <p14:tracePt t="120314" x="4037013" y="1563688"/>
          <p14:tracePt t="120318" x="4095750" y="1563688"/>
          <p14:tracePt t="120330" x="4164013" y="1546225"/>
          <p14:tracePt t="120335" x="4181475" y="1546225"/>
          <p14:tracePt t="120346" x="4224338" y="1538288"/>
          <p14:tracePt t="120350" x="4291013" y="1538288"/>
          <p14:tracePt t="120362" x="4351338" y="1538288"/>
          <p14:tracePt t="120366" x="4394200" y="1538288"/>
          <p14:tracePt t="120378" x="4470400" y="1538288"/>
          <p14:tracePt t="120382" x="4589463" y="1538288"/>
          <p14:tracePt t="120394" x="4724400" y="1538288"/>
          <p14:tracePt t="120398" x="4903788" y="1538288"/>
          <p14:tracePt t="120410" x="5099050" y="1538288"/>
          <p14:tracePt t="120414" x="5294313" y="1538288"/>
          <p14:tracePt t="120426" x="5514975" y="1538288"/>
          <p14:tracePt t="120430" x="5753100" y="1538288"/>
          <p14:tracePt t="120442" x="6042025" y="1538288"/>
          <p14:tracePt t="120445" x="6288088" y="1538288"/>
          <p14:tracePt t="120458" x="6526213" y="1538288"/>
          <p14:tracePt t="120462" x="6746875" y="1538288"/>
          <p14:tracePt t="120474" x="6926263" y="1538288"/>
          <p14:tracePt t="120478" x="7104063" y="1538288"/>
          <p14:tracePt t="120490" x="7258050" y="1538288"/>
          <p14:tracePt t="120494" x="7402513" y="1538288"/>
          <p14:tracePt t="120506" x="7537450" y="1538288"/>
          <p14:tracePt t="120510" x="7639050" y="1538288"/>
          <p14:tracePt t="120522" x="7732713" y="1538288"/>
          <p14:tracePt t="120526" x="7818438" y="1538288"/>
          <p14:tracePt t="120538" x="7861300" y="1538288"/>
          <p14:tracePt t="120542" x="7902575" y="1538288"/>
          <p14:tracePt t="120554" x="7927975" y="1538288"/>
          <p14:tracePt t="120558" x="7954963" y="1538288"/>
          <p14:tracePt t="120570" x="7962900" y="1538288"/>
          <p14:tracePt t="120574" x="7970838" y="1538288"/>
          <p14:tracePt t="120586" x="7980363" y="1538288"/>
          <p14:tracePt t="120634" x="7988300" y="1538288"/>
          <p14:tracePt t="120649" x="7996238" y="1546225"/>
          <p14:tracePt t="120666" x="8005763" y="1546225"/>
          <p14:tracePt t="120670" x="8021638" y="1546225"/>
          <p14:tracePt t="120682" x="8031163" y="1546225"/>
          <p14:tracePt t="120686" x="8056563" y="1555750"/>
          <p14:tracePt t="120698" x="8064500" y="1555750"/>
          <p14:tracePt t="120826" x="8039100" y="1571625"/>
          <p14:tracePt t="120829" x="8031163" y="1581150"/>
          <p14:tracePt t="120842" x="7980363" y="1581150"/>
          <p14:tracePt t="120846" x="7945438" y="1597025"/>
          <p14:tracePt t="120858" x="7902575" y="1597025"/>
          <p14:tracePt t="120862" x="7826375" y="1606550"/>
          <p14:tracePt t="120874" x="7742238" y="1622425"/>
          <p14:tracePt t="120878" x="7673975" y="1631950"/>
          <p14:tracePt t="120890" x="7613650" y="1649413"/>
          <p14:tracePt t="120894" x="7562850" y="1657350"/>
          <p14:tracePt t="120906" x="7521575" y="1665288"/>
          <p14:tracePt t="120910" x="7478713" y="1682750"/>
          <p14:tracePt t="120922" x="7410450" y="1690688"/>
          <p14:tracePt t="120926" x="7308850" y="1690688"/>
          <p14:tracePt t="120938" x="7189788" y="1708150"/>
          <p14:tracePt t="120942" x="7045325" y="1725613"/>
          <p14:tracePt t="120954" x="6926263" y="1741488"/>
          <p14:tracePt t="120958" x="6789738" y="1758950"/>
          <p14:tracePt t="120970" x="6645275" y="1758950"/>
          <p14:tracePt t="120973" x="6510338" y="1766888"/>
          <p14:tracePt t="120986" x="6365875" y="1784350"/>
          <p14:tracePt t="120990" x="6262688" y="1801813"/>
          <p14:tracePt t="121002" x="6203950" y="1819275"/>
          <p14:tracePt t="121006" x="6153150" y="1819275"/>
          <p14:tracePt t="121018" x="6110288" y="1827213"/>
          <p14:tracePt t="121022" x="6067425" y="1827213"/>
          <p14:tracePt t="121034" x="6016625" y="1835150"/>
          <p14:tracePt t="121038" x="5973763" y="1835150"/>
          <p14:tracePt t="121050" x="5940425" y="1835150"/>
          <p14:tracePt t="121054" x="5880100" y="1835150"/>
          <p14:tracePt t="121066" x="5838825" y="1835150"/>
          <p14:tracePt t="121070" x="5795963" y="1835150"/>
          <p14:tracePt t="121082" x="5735638" y="1852613"/>
          <p14:tracePt t="121086" x="5676900" y="1852613"/>
          <p14:tracePt t="121098" x="5591175" y="1860550"/>
          <p14:tracePt t="121102" x="5507038" y="1878013"/>
          <p14:tracePt t="121114" x="5387975" y="1895475"/>
          <p14:tracePt t="121119" x="5268913" y="1895475"/>
          <p14:tracePt t="121130" x="5141913" y="1903413"/>
          <p14:tracePt t="121133" x="5022850" y="1920875"/>
          <p14:tracePt t="121146" x="4903788" y="1920875"/>
          <p14:tracePt t="121150" x="4827588" y="1920875"/>
          <p14:tracePt t="121169" x="4640263" y="1920875"/>
          <p14:tracePt t="121178" x="4538663" y="1920875"/>
          <p14:tracePt t="121182" x="4460875" y="1920875"/>
          <p14:tracePt t="121194" x="4384675" y="1920875"/>
          <p14:tracePt t="121197" x="4283075" y="1920875"/>
          <p14:tracePt t="121210" x="4197350" y="1920875"/>
          <p14:tracePt t="121214" x="4121150" y="1920875"/>
          <p14:tracePt t="121226" x="4019550" y="1920875"/>
          <p14:tracePt t="121230" x="3917950" y="1920875"/>
          <p14:tracePt t="121242" x="3816350" y="1920875"/>
          <p14:tracePt t="121246" x="3697288" y="1920875"/>
          <p14:tracePt t="121258" x="3578225" y="1920875"/>
          <p14:tracePt t="121262" x="3459163" y="1920875"/>
          <p14:tracePt t="121274" x="3365500" y="1920875"/>
          <p14:tracePt t="121278" x="3263900" y="1920875"/>
          <p14:tracePt t="121290" x="3203575" y="1920875"/>
          <p14:tracePt t="121294" x="3135313" y="1920875"/>
          <p14:tracePt t="121306" x="3094038" y="1920875"/>
          <p14:tracePt t="121310" x="3051175" y="1920875"/>
          <p14:tracePt t="121322" x="3033713" y="1920875"/>
          <p14:tracePt t="121326" x="3008313" y="1920875"/>
          <p14:tracePt t="121338" x="3000375" y="1920875"/>
          <p14:tracePt t="121342" x="2982913" y="1920875"/>
          <p14:tracePt t="121370" x="2974975" y="1920875"/>
          <p14:tracePt t="121374" x="2965450" y="1920875"/>
          <p14:tracePt t="121385" x="2957513" y="1920875"/>
          <p14:tracePt t="121403" x="2949575" y="1928813"/>
          <p14:tracePt t="121418" x="2940050" y="1928813"/>
          <p14:tracePt t="121422" x="2932113" y="1928813"/>
          <p14:tracePt t="121434" x="2914650" y="1928813"/>
          <p14:tracePt t="121438" x="2906713" y="1928813"/>
          <p14:tracePt t="139696" x="2855913" y="1928813"/>
          <p14:tracePt t="139699" x="2846388" y="1928813"/>
          <p14:tracePt t="139712" x="2668588" y="1885950"/>
          <p14:tracePt t="139716" x="2489200" y="1835150"/>
          <p14:tracePt t="139728" x="2149475" y="1776413"/>
          <p14:tracePt t="139732" x="1920875" y="1741488"/>
          <p14:tracePt t="139744" x="1776413" y="1725613"/>
          <p14:tracePt t="139748" x="1766888" y="1725613"/>
          <p14:tracePt t="139887" x="1741488" y="1725613"/>
          <p14:tracePt t="139891" x="1766888" y="1725613"/>
          <p14:tracePt t="139903" x="1852613" y="1725613"/>
          <p14:tracePt t="139908" x="2055813" y="1725613"/>
          <p14:tracePt t="139919" x="2354263" y="1725613"/>
          <p14:tracePt t="139924" x="2686050" y="1741488"/>
          <p14:tracePt t="139935" x="2957513" y="1776413"/>
          <p14:tracePt t="139939" x="3119438" y="1827213"/>
          <p14:tracePt t="139951" x="3135313" y="1852613"/>
          <p14:tracePt t="139956" x="3160713" y="1870075"/>
          <p14:tracePt t="139967" x="3170238" y="1878013"/>
          <p14:tracePt t="139984" x="3170238" y="1903413"/>
          <p14:tracePt t="139987" x="3178175" y="1911350"/>
          <p14:tracePt t="140000" x="3186113" y="1946275"/>
          <p14:tracePt t="140003" x="3221038" y="1979613"/>
          <p14:tracePt t="140016" x="3238500" y="1989138"/>
          <p14:tracePt t="140019" x="3305175" y="2014538"/>
          <p14:tracePt t="140032" x="3373438" y="2039938"/>
          <p14:tracePt t="140035" x="3398838" y="2047875"/>
          <p14:tracePt t="140048" x="3475038" y="2065338"/>
          <p14:tracePt t="140051" x="3603625" y="2082800"/>
          <p14:tracePt t="140064" x="3722688" y="2082800"/>
          <p14:tracePt t="140067" x="3841750" y="2090738"/>
          <p14:tracePt t="140080" x="3943350" y="2090738"/>
          <p14:tracePt t="140083" x="4019550" y="2090738"/>
          <p14:tracePt t="140096" x="4070350" y="2090738"/>
          <p14:tracePt t="140100" x="4113213" y="2090738"/>
          <p14:tracePt t="140112" x="4156075" y="2090738"/>
          <p14:tracePt t="140115" x="4214813" y="2090738"/>
          <p14:tracePt t="140128" x="4283075" y="2082800"/>
          <p14:tracePt t="140131" x="4325938" y="2065338"/>
          <p14:tracePt t="140144" x="4376738" y="2055813"/>
          <p14:tracePt t="140148" x="4402138" y="2047875"/>
          <p14:tracePt t="140160" x="4435475" y="2022475"/>
          <p14:tracePt t="140163" x="4445000" y="2022475"/>
          <p14:tracePt t="140176" x="4470400" y="2005013"/>
          <p14:tracePt t="140179" x="4478338" y="1997075"/>
          <p14:tracePt t="140192" x="4495800" y="1989138"/>
          <p14:tracePt t="140195" x="4503738" y="1989138"/>
          <p14:tracePt t="140208" x="4521200" y="1963738"/>
          <p14:tracePt t="140211" x="4529138" y="1954213"/>
          <p14:tracePt t="140224" x="4564063" y="1928813"/>
          <p14:tracePt t="140227" x="4597400" y="1903413"/>
          <p14:tracePt t="140239" x="4605338" y="1885950"/>
          <p14:tracePt t="140244" x="4640263" y="1860550"/>
          <p14:tracePt t="140256" x="4648200" y="1852613"/>
          <p14:tracePt t="140260" x="4673600" y="1844675"/>
          <p14:tracePt t="140272" x="4708525" y="1835150"/>
          <p14:tracePt t="140276" x="4724400" y="1827213"/>
          <p14:tracePt t="140287" x="4733925" y="1819275"/>
          <p14:tracePt t="140292" x="4767263" y="1801813"/>
          <p14:tracePt t="140303" x="4775200" y="1793875"/>
          <p14:tracePt t="140308" x="4784725" y="1784350"/>
          <p14:tracePt t="140319" x="4802188" y="1776413"/>
          <p14:tracePt t="140323" x="4810125" y="1776413"/>
          <p14:tracePt t="140336" x="4810125" y="1766888"/>
          <p14:tracePt t="140351" x="4810125" y="1751013"/>
          <p14:tracePt t="140356" x="4810125" y="1733550"/>
          <p14:tracePt t="140367" x="4792663" y="1708150"/>
          <p14:tracePt t="140371" x="4792663" y="1700213"/>
          <p14:tracePt t="140384" x="4784725" y="1700213"/>
          <p14:tracePt t="140400" x="4784725" y="1690688"/>
          <p14:tracePt t="140403" x="4784725" y="1682750"/>
          <p14:tracePt t="140416" x="4775200" y="1674813"/>
          <p14:tracePt t="140432" x="4775200" y="1649413"/>
          <p14:tracePt t="140435" x="4775200" y="1639888"/>
          <p14:tracePt t="140448" x="4775200" y="1631950"/>
          <p14:tracePt t="140451" x="4775200" y="1614488"/>
          <p14:tracePt t="140464" x="4767263" y="1606550"/>
          <p14:tracePt t="140467" x="4767263" y="1589088"/>
          <p14:tracePt t="140480" x="4759325" y="1555750"/>
          <p14:tracePt t="140483" x="4759325" y="1538288"/>
          <p14:tracePt t="140496" x="4759325" y="1530350"/>
          <p14:tracePt t="140500" x="4749800" y="1487488"/>
          <p14:tracePt t="140512" x="4741863" y="1470025"/>
          <p14:tracePt t="140515" x="4733925" y="1436688"/>
          <p14:tracePt t="140528" x="4733925" y="1401763"/>
          <p14:tracePt t="140531" x="4733925" y="1393825"/>
          <p14:tracePt t="140544" x="4733925" y="1385888"/>
          <p14:tracePt t="140547" x="4716463" y="1368425"/>
          <p14:tracePt t="140560" x="4716463" y="1360488"/>
          <p14:tracePt t="140576" x="4716463" y="1350963"/>
          <p14:tracePt t="140579" x="4716463" y="1343025"/>
          <p14:tracePt t="140641" x="4708525" y="1333500"/>
          <p14:tracePt t="140673" x="4699000" y="1333500"/>
          <p14:tracePt t="140690" x="4691063" y="1343025"/>
          <p14:tracePt t="140705" x="4683125" y="1350963"/>
          <p14:tracePt t="140722" x="4673600" y="1368425"/>
          <p14:tracePt t="140726" x="4665663" y="1376363"/>
          <p14:tracePt t="140737" x="4657725" y="1385888"/>
          <p14:tracePt t="140742" x="4648200" y="1393825"/>
          <p14:tracePt t="140754" x="4648200" y="1401763"/>
          <p14:tracePt t="140769" x="4648200" y="1411288"/>
          <p14:tracePt t="140773" x="4630738" y="1436688"/>
          <p14:tracePt t="140785" x="4622800" y="1444625"/>
          <p14:tracePt t="140802" x="4614863" y="1462088"/>
          <p14:tracePt t="140805" x="4605338" y="1477963"/>
          <p14:tracePt t="140818" x="4597400" y="1504950"/>
          <p14:tracePt t="140821" x="4597400" y="1530350"/>
          <p14:tracePt t="140834" x="4579938" y="1555750"/>
          <p14:tracePt t="140837" x="4572000" y="1571625"/>
          <p14:tracePt t="140850" x="4564063" y="1597025"/>
          <p14:tracePt t="140853" x="4554538" y="1614488"/>
          <p14:tracePt t="140866" x="4546600" y="1649413"/>
          <p14:tracePt t="140869" x="4546600" y="1665288"/>
          <p14:tracePt t="140882" x="4529138" y="1682750"/>
          <p14:tracePt t="140885" x="4513263" y="1716088"/>
          <p14:tracePt t="140898" x="4503738" y="1741488"/>
          <p14:tracePt t="140901" x="4503738" y="1758950"/>
          <p14:tracePt t="140914" x="4486275" y="1776413"/>
          <p14:tracePt t="140918" x="4478338" y="1784350"/>
          <p14:tracePt t="140930" x="4470400" y="1809750"/>
          <p14:tracePt t="140934" x="4470400" y="1819275"/>
          <p14:tracePt t="140946" x="4470400" y="1827213"/>
          <p14:tracePt t="140962" x="4460875" y="1835150"/>
          <p14:tracePt t="140978" x="4452938" y="1844675"/>
          <p14:tracePt t="140982" x="4445000" y="1852613"/>
          <p14:tracePt t="141074" x="4435475" y="1860550"/>
          <p14:tracePt t="141077" x="4419600" y="1835150"/>
          <p14:tracePt t="141089" x="4419600" y="1827213"/>
          <p14:tracePt t="141094" x="4419600" y="1819275"/>
          <p14:tracePt t="141105" x="4410075" y="1793875"/>
          <p14:tracePt t="141110" x="4410075" y="1784350"/>
          <p14:tracePt t="141121" x="4410075" y="1766888"/>
          <p14:tracePt t="141126" x="4410075" y="1758950"/>
          <p14:tracePt t="141137" x="4402138" y="1733550"/>
          <p14:tracePt t="141142" x="4402138" y="1725613"/>
          <p14:tracePt t="141158" x="4402138" y="1716088"/>
          <p14:tracePt t="141169" x="4394200" y="1708150"/>
          <p14:tracePt t="141185" x="4394200" y="1700213"/>
          <p14:tracePt t="141202" x="4394200" y="1690688"/>
          <p14:tracePt t="141218" x="4384675" y="1682750"/>
          <p14:tracePt t="141234" x="4376738" y="1674813"/>
          <p14:tracePt t="141266" x="4368800" y="1665288"/>
          <p14:tracePt t="141282" x="4359275" y="1657350"/>
          <p14:tracePt t="141298" x="4351338" y="1649413"/>
          <p14:tracePt t="142131" x="4341813" y="1708150"/>
          <p14:tracePt t="142135" x="4341813" y="1716088"/>
          <p14:tracePt t="142148" x="4341813" y="1741488"/>
          <p14:tracePt t="142151" x="4325938" y="1776413"/>
          <p14:tracePt t="142164" x="4316413" y="1784350"/>
          <p14:tracePt t="142176" x="4316413" y="1801813"/>
          <p14:tracePt t="142179" x="4308475" y="1835150"/>
          <p14:tracePt t="142183" x="4308475" y="1844675"/>
          <p14:tracePt t="142196" x="4308475" y="1860550"/>
          <p14:tracePt t="142200" x="4308475" y="1895475"/>
          <p14:tracePt t="142212" x="4308475" y="1911350"/>
          <p14:tracePt t="142216" x="4308475" y="1920875"/>
          <p14:tracePt t="142228" x="4308475" y="1946275"/>
          <p14:tracePt t="142232" x="4308475" y="1979613"/>
          <p14:tracePt t="142244" x="4308475" y="2014538"/>
          <p14:tracePt t="142247" x="4283075" y="2047875"/>
          <p14:tracePt t="142260" x="4275138" y="2065338"/>
          <p14:tracePt t="142263" x="4265613" y="2082800"/>
          <p14:tracePt t="142276" x="4257675" y="2116138"/>
          <p14:tracePt t="142279" x="4249738" y="2141538"/>
          <p14:tracePt t="142292" x="4224338" y="2174875"/>
          <p14:tracePt t="142296" x="4214813" y="2200275"/>
          <p14:tracePt t="142308" x="4171950" y="2252663"/>
          <p14:tracePt t="142311" x="4171950" y="2268538"/>
          <p14:tracePt t="142323" x="4156075" y="2293938"/>
          <p14:tracePt t="142328" x="4146550" y="2311400"/>
          <p14:tracePt t="142340" x="4146550" y="2336800"/>
          <p14:tracePt t="142344" x="4138613" y="2344738"/>
          <p14:tracePt t="142356" x="4138613" y="2354263"/>
          <p14:tracePt t="142360" x="4138613" y="2362200"/>
          <p14:tracePt t="142467" x="4138613" y="2354263"/>
          <p14:tracePt t="142471" x="4138613" y="2328863"/>
          <p14:tracePt t="142484" x="4138613" y="2303463"/>
          <p14:tracePt t="142487" x="4138613" y="2268538"/>
          <p14:tracePt t="142500" x="4138613" y="2260600"/>
          <p14:tracePt t="142503" x="4138613" y="2243138"/>
          <p14:tracePt t="142516" x="4146550" y="2209800"/>
          <p14:tracePt t="142519" x="4156075" y="2192338"/>
          <p14:tracePt t="142532" x="4171950" y="2159000"/>
          <p14:tracePt t="142535" x="4181475" y="2133600"/>
          <p14:tracePt t="142548" x="4189413" y="2098675"/>
          <p14:tracePt t="142551" x="4189413" y="2073275"/>
          <p14:tracePt t="142564" x="4197350" y="2047875"/>
          <p14:tracePt t="142568" x="4197350" y="2022475"/>
          <p14:tracePt t="142580" x="4206875" y="2014538"/>
          <p14:tracePt t="142584" x="4206875" y="1989138"/>
          <p14:tracePt t="142596" x="4224338" y="1963738"/>
          <p14:tracePt t="142600" x="4224338" y="1938338"/>
          <p14:tracePt t="142612" x="4232275" y="1911350"/>
          <p14:tracePt t="142615" x="4232275" y="1903413"/>
          <p14:tracePt t="142628" x="4240213" y="1860550"/>
          <p14:tracePt t="142631" x="4240213" y="1844675"/>
          <p14:tracePt t="142644" x="4249738" y="1793875"/>
          <p14:tracePt t="142648" x="4265613" y="1776413"/>
          <p14:tracePt t="142659" x="4265613" y="1741488"/>
          <p14:tracePt t="142663" x="4265613" y="1708150"/>
          <p14:tracePt t="142676" x="4265613" y="1690688"/>
          <p14:tracePt t="142679" x="4265613" y="1682750"/>
          <p14:tracePt t="142692" x="4265613" y="1665288"/>
          <p14:tracePt t="142695" x="4265613" y="1657350"/>
          <p14:tracePt t="142707" x="4275138" y="1649413"/>
          <p14:tracePt t="142712" x="4275138" y="1639888"/>
          <p14:tracePt t="142739" x="4275138" y="1631950"/>
          <p14:tracePt t="145489" x="4249738" y="1622425"/>
          <p14:tracePt t="145493" x="4240213" y="1622425"/>
          <p14:tracePt t="145506" x="4232275" y="1614488"/>
          <p14:tracePt t="145509" x="4224338" y="1614488"/>
          <p14:tracePt t="145697" x="4214813" y="1614488"/>
          <p14:tracePt t="145714" x="4206875" y="1614488"/>
          <p14:tracePt t="146291" x="4197350" y="1614488"/>
          <p14:tracePt t="146307" x="4197350" y="1639888"/>
          <p14:tracePt t="146311" x="4197350" y="1674813"/>
          <p14:tracePt t="146324" x="4197350" y="1708150"/>
          <p14:tracePt t="146327" x="4197350" y="1741488"/>
          <p14:tracePt t="146340" x="4197350" y="1766888"/>
          <p14:tracePt t="146343" x="4197350" y="1784350"/>
          <p14:tracePt t="146356" x="4189413" y="1819275"/>
          <p14:tracePt t="146359" x="4189413" y="1827213"/>
          <p14:tracePt t="146372" x="4189413" y="1860550"/>
          <p14:tracePt t="146375" x="4181475" y="1878013"/>
          <p14:tracePt t="146388" x="4181475" y="1885950"/>
          <p14:tracePt t="146391" x="4181475" y="1903413"/>
          <p14:tracePt t="146404" x="4181475" y="1911350"/>
          <p14:tracePt t="146408" x="4181475" y="1928813"/>
          <p14:tracePt t="146420" x="4181475" y="1938338"/>
          <p14:tracePt t="146583" x="4181475" y="1928813"/>
          <p14:tracePt t="146595" x="4181475" y="1920875"/>
          <p14:tracePt t="146599" x="4189413" y="1903413"/>
          <p14:tracePt t="146611" x="4224338" y="1870075"/>
          <p14:tracePt t="146616" x="4232275" y="1860550"/>
          <p14:tracePt t="146627" x="4232275" y="1852613"/>
          <p14:tracePt t="146632" x="4240213" y="1835150"/>
          <p14:tracePt t="146643" x="4249738" y="1819275"/>
          <p14:tracePt t="146648" x="4257675" y="1793875"/>
          <p14:tracePt t="146659" x="4257675" y="1784350"/>
          <p14:tracePt t="146664" x="4257675" y="1758950"/>
          <p14:tracePt t="146675" x="4275138" y="1725613"/>
          <p14:tracePt t="146680" x="4275138" y="1716088"/>
          <p14:tracePt t="146691" x="4275138" y="1674813"/>
          <p14:tracePt t="146695" x="4283075" y="1657350"/>
          <p14:tracePt t="146708" x="4291013" y="1622425"/>
          <p14:tracePt t="146711" x="4291013" y="1606550"/>
          <p14:tracePt t="146724" x="4300538" y="1581150"/>
          <p14:tracePt t="146727" x="4300538" y="1571625"/>
          <p14:tracePt t="146740" x="4300538" y="1555750"/>
          <p14:tracePt t="146743" x="4308475" y="1538288"/>
          <p14:tracePt t="146980" x="4300538" y="1546225"/>
          <p14:tracePt t="146983" x="4291013" y="1555750"/>
          <p14:tracePt t="146995" x="4283075" y="1581150"/>
          <p14:tracePt t="147000" x="4283075" y="1589088"/>
          <p14:tracePt t="147011" x="4283075" y="1614488"/>
          <p14:tracePt t="147016" x="4283075" y="1622425"/>
          <p14:tracePt t="147028" x="4283075" y="1639888"/>
          <p14:tracePt t="147032" x="4283075" y="1649413"/>
          <p14:tracePt t="147043" x="4283075" y="1665288"/>
          <p14:tracePt t="147047" x="4283075" y="1674813"/>
          <p14:tracePt t="147060" x="4283075" y="1690688"/>
          <p14:tracePt t="147064" x="4257675" y="1716088"/>
          <p14:tracePt t="147075" x="4257675" y="1725613"/>
          <p14:tracePt t="147092" x="4257675" y="1733550"/>
          <p14:tracePt t="147155" x="4257675" y="1741488"/>
          <p14:tracePt t="147159" x="4257675" y="1751013"/>
          <p14:tracePt t="147172" x="4257675" y="1758950"/>
          <p14:tracePt t="147188" x="4257675" y="1766888"/>
          <p14:tracePt t="147347" x="4257675" y="1758950"/>
          <p14:tracePt t="147364" x="4265613" y="1741488"/>
          <p14:tracePt t="147368" x="4265613" y="1733550"/>
          <p14:tracePt t="147380" x="4265613" y="1725613"/>
          <p14:tracePt t="147412" x="4283075" y="1700213"/>
          <p14:tracePt t="147416" x="4283075" y="1690688"/>
          <p14:tracePt t="147428" x="4283075" y="1682750"/>
          <p14:tracePt t="147444" x="4291013" y="1674813"/>
          <p14:tracePt t="147494" x="4291013" y="1665288"/>
          <p14:tracePt t="147749" x="4300538" y="1682750"/>
          <p14:tracePt t="147753" x="4308475" y="1690688"/>
          <p14:tracePt t="147781" x="4308475" y="1700213"/>
          <p14:tracePt t="147785" x="4308475" y="1708150"/>
          <p14:tracePt t="147798" x="4308475" y="1716088"/>
          <p14:tracePt t="147801" x="4308475" y="1725613"/>
          <p14:tracePt t="147814" x="4308475" y="1733550"/>
          <p14:tracePt t="147818" x="4308475" y="1741488"/>
          <p14:tracePt t="147829" x="4316413" y="1751013"/>
          <p14:tracePt t="147845" x="4316413" y="1758950"/>
          <p14:tracePt t="147861" x="4316413" y="1766888"/>
          <p14:tracePt t="147878" x="4325938" y="1776413"/>
          <p14:tracePt t="148053" x="4316413" y="1766888"/>
          <p14:tracePt t="148085" x="4316413" y="1758950"/>
          <p14:tracePt t="148090" x="4308475" y="1751013"/>
          <p14:tracePt t="150337" x="4308475" y="1741488"/>
          <p14:tracePt t="150434" x="4308475" y="1733550"/>
          <p14:tracePt t="150437" x="4308475" y="1725613"/>
          <p14:tracePt t="150449" x="4316413" y="1700213"/>
          <p14:tracePt t="150454" x="4325938" y="1690688"/>
          <p14:tracePt t="150465" x="4333875" y="1682750"/>
          <p14:tracePt t="150484" x="4341813" y="1674813"/>
          <p14:tracePt t="150499" x="4359275" y="1665288"/>
          <p14:tracePt t="150504" x="4368800" y="1665288"/>
          <p14:tracePt t="150516" x="4376738" y="1649413"/>
          <p14:tracePt t="150520" x="4376738" y="1639888"/>
          <p14:tracePt t="150531" x="4394200" y="1622425"/>
          <p14:tracePt t="150536" x="4394200" y="1614488"/>
          <p14:tracePt t="150547" x="4402138" y="1589088"/>
          <p14:tracePt t="150552" x="4410075" y="1581150"/>
          <p14:tracePt t="150564" x="4419600" y="1571625"/>
          <p14:tracePt t="150707" x="4410075" y="1581150"/>
          <p14:tracePt t="150755" x="4402138" y="1589088"/>
          <p14:tracePt t="150787" x="4402138" y="1597025"/>
          <p14:tracePt t="150804" x="4402138" y="1606550"/>
          <p14:tracePt t="150807" x="4402138" y="1614488"/>
          <p14:tracePt t="150836" x="4402138" y="1639888"/>
          <p14:tracePt t="150840" x="4402138" y="1649413"/>
          <p14:tracePt t="150867" x="4410075" y="1657350"/>
          <p14:tracePt t="150883" x="4410075" y="1665288"/>
          <p14:tracePt t="150888" x="4410075" y="1674813"/>
          <p14:tracePt t="150899" x="4419600" y="1682750"/>
          <p14:tracePt t="152013" x="4419600" y="1700213"/>
          <p14:tracePt t="152017" x="4419600" y="1708150"/>
          <p14:tracePt t="152125" x="4427538" y="1716088"/>
          <p14:tracePt t="152253" x="4435475" y="1716088"/>
          <p14:tracePt t="152285" x="4445000" y="1716088"/>
          <p14:tracePt t="152317" x="4452938" y="1708150"/>
          <p14:tracePt t="152365" x="4460875" y="1700213"/>
          <p14:tracePt t="152381" x="4470400" y="1690688"/>
          <p14:tracePt t="152573" x="4470400" y="1682750"/>
          <p14:tracePt t="152669" x="4460875" y="168275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98B89A-3F4F-44AD-81D8-2A39E873280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CE0CA2-1A48-4B23-8A77-1A9F640E54E6}" type="slidenum">
              <a:rPr kumimoji="0" lang="sk-S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k-S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E7933AB-3E48-4130-B74E-06E5DB2C6B69}"/>
              </a:ext>
            </a:extLst>
          </p:cNvPr>
          <p:cNvSpPr txBox="1"/>
          <p:nvPr/>
        </p:nvSpPr>
        <p:spPr>
          <a:xfrm>
            <a:off x="1229359" y="291331"/>
            <a:ext cx="668528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Smuggling the momentum: viscosity</a:t>
            </a:r>
          </a:p>
        </p:txBody>
      </p:sp>
      <p:pic>
        <p:nvPicPr>
          <p:cNvPr id="4" name="Picture 3">
            <a:extLst>
              <a:ext uri="{FF2B5EF4-FFF2-40B4-BE49-F238E27FC236}">
                <a16:creationId xmlns:a16="http://schemas.microsoft.com/office/drawing/2014/main" id="{65C3539C-FF26-4A9A-8A29-5814A34FD3FF}"/>
              </a:ext>
            </a:extLst>
          </p:cNvPr>
          <p:cNvPicPr>
            <a:picLocks noChangeAspect="1"/>
          </p:cNvPicPr>
          <p:nvPr/>
        </p:nvPicPr>
        <p:blipFill>
          <a:blip r:embed="rId7"/>
          <a:stretch>
            <a:fillRect/>
          </a:stretch>
        </p:blipFill>
        <p:spPr>
          <a:xfrm>
            <a:off x="1911190" y="1041132"/>
            <a:ext cx="4776690" cy="1460082"/>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DCC5683-DA46-452E-BADA-7ACDBAA9BE64}"/>
                  </a:ext>
                </a:extLst>
              </p:cNvPr>
              <p:cNvSpPr txBox="1"/>
              <p:nvPr/>
            </p:nvSpPr>
            <p:spPr>
              <a:xfrm>
                <a:off x="340242" y="2923953"/>
                <a:ext cx="84422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 relating the detailed discussion we had on energy transfer we just write the expression for the momentum flow density (in </a:t>
                </a:r>
                <a14:m>
                  <m:oMath xmlns:m="http://schemas.openxmlformats.org/officeDocument/2006/math">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pPr>
                      <m:e>
                        <m:r>
                          <m:rPr>
                            <m:nor/>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kgms</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−1</m:t>
                        </m:r>
                      </m:sup>
                    </m:sSup>
                  </m:oMath>
                </a14:m>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per unit of time  per unit of the border area)</a:t>
                </a: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5" name="TextBox 4">
                <a:extLst>
                  <a:ext uri="{FF2B5EF4-FFF2-40B4-BE49-F238E27FC236}">
                    <a16:creationId xmlns:a16="http://schemas.microsoft.com/office/drawing/2014/main" id="{7DCC5683-DA46-452E-BADA-7ACDBAA9BE64}"/>
                  </a:ext>
                </a:extLst>
              </p:cNvPr>
              <p:cNvSpPr txBox="1">
                <a:spLocks noRot="1" noChangeAspect="1" noMove="1" noResize="1" noEditPoints="1" noAdjustHandles="1" noChangeArrowheads="1" noChangeShapeType="1" noTextEdit="1"/>
              </p:cNvSpPr>
              <p:nvPr/>
            </p:nvSpPr>
            <p:spPr>
              <a:xfrm>
                <a:off x="340242" y="2923953"/>
                <a:ext cx="8442251" cy="923330"/>
              </a:xfrm>
              <a:prstGeom prst="rect">
                <a:avLst/>
              </a:prstGeom>
              <a:blipFill>
                <a:blip r:embed="rId8"/>
                <a:stretch>
                  <a:fillRect l="-650" t="-3974" b="-9934"/>
                </a:stretch>
              </a:blipFill>
            </p:spPr>
            <p:txBody>
              <a:bodyPr/>
              <a:lstStyle/>
              <a:p>
                <a:r>
                  <a:rPr lang="sk-SK">
                    <a:noFill/>
                  </a:rPr>
                  <a:t> </a:t>
                </a:r>
              </a:p>
            </p:txBody>
          </p:sp>
        </mc:Fallback>
      </mc:AlternateContent>
      <p:pic>
        <p:nvPicPr>
          <p:cNvPr id="11" name="Picture 10">
            <a:extLst>
              <a:ext uri="{FF2B5EF4-FFF2-40B4-BE49-F238E27FC236}">
                <a16:creationId xmlns:a16="http://schemas.microsoft.com/office/drawing/2014/main" id="{221CA760-E57E-42BC-AE5F-713D0677AC19}"/>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1529909" y="3837172"/>
            <a:ext cx="5441823" cy="516065"/>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A2A84F8-1C6E-4843-9366-B1E7316B7EE9}"/>
                  </a:ext>
                </a:extLst>
              </p:cNvPr>
              <p:cNvSpPr txBox="1"/>
              <p:nvPr/>
            </p:nvSpPr>
            <p:spPr>
              <a:xfrm>
                <a:off x="393404" y="4380614"/>
                <a:ext cx="86123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Phenomenologically we define the coefficient of viscosity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𝜂</m:t>
                    </m:r>
                  </m:oMath>
                </a14:m>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by the relation for the tangential tension between the layers in the form</a:t>
                </a: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2" name="TextBox 11">
                <a:extLst>
                  <a:ext uri="{FF2B5EF4-FFF2-40B4-BE49-F238E27FC236}">
                    <a16:creationId xmlns:a16="http://schemas.microsoft.com/office/drawing/2014/main" id="{6A2A84F8-1C6E-4843-9366-B1E7316B7EE9}"/>
                  </a:ext>
                </a:extLst>
              </p:cNvPr>
              <p:cNvSpPr txBox="1">
                <a:spLocks noRot="1" noChangeAspect="1" noMove="1" noResize="1" noEditPoints="1" noAdjustHandles="1" noChangeArrowheads="1" noChangeShapeType="1" noTextEdit="1"/>
              </p:cNvSpPr>
              <p:nvPr/>
            </p:nvSpPr>
            <p:spPr>
              <a:xfrm>
                <a:off x="393404" y="4380614"/>
                <a:ext cx="8612372" cy="646331"/>
              </a:xfrm>
              <a:prstGeom prst="rect">
                <a:avLst/>
              </a:prstGeom>
              <a:blipFill>
                <a:blip r:embed="rId10"/>
                <a:stretch>
                  <a:fillRect l="-637" t="-5660" b="-14151"/>
                </a:stretch>
              </a:blipFill>
            </p:spPr>
            <p:txBody>
              <a:bodyPr/>
              <a:lstStyle/>
              <a:p>
                <a:r>
                  <a:rPr lang="sk-SK">
                    <a:noFill/>
                  </a:rPr>
                  <a:t> </a:t>
                </a:r>
              </a:p>
            </p:txBody>
          </p:sp>
        </mc:Fallback>
      </mc:AlternateContent>
      <p:pic>
        <p:nvPicPr>
          <p:cNvPr id="14" name="Picture 13">
            <a:extLst>
              <a:ext uri="{FF2B5EF4-FFF2-40B4-BE49-F238E27FC236}">
                <a16:creationId xmlns:a16="http://schemas.microsoft.com/office/drawing/2014/main" id="{80D1D15F-3DAC-4C48-B476-EE2CA5DA1CAC}"/>
              </a:ext>
            </a:extLst>
          </p:cNvPr>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3624520" y="4985488"/>
            <a:ext cx="1414463" cy="516065"/>
          </a:xfrm>
          <a:prstGeom prst="rect">
            <a:avLst/>
          </a:prstGeom>
        </p:spPr>
      </p:pic>
      <p:sp>
        <p:nvSpPr>
          <p:cNvPr id="15" name="TextBox 14">
            <a:extLst>
              <a:ext uri="{FF2B5EF4-FFF2-40B4-BE49-F238E27FC236}">
                <a16:creationId xmlns:a16="http://schemas.microsoft.com/office/drawing/2014/main" id="{F6A64E6C-217B-4C8D-B79D-A1527103834E}"/>
              </a:ext>
            </a:extLst>
          </p:cNvPr>
          <p:cNvSpPr txBox="1"/>
          <p:nvPr/>
        </p:nvSpPr>
        <p:spPr>
          <a:xfrm>
            <a:off x="446567" y="5603358"/>
            <a:ext cx="82721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 we got for the coefficient of gas viscosity</a:t>
            </a: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16">
            <a:extLst>
              <a:ext uri="{FF2B5EF4-FFF2-40B4-BE49-F238E27FC236}">
                <a16:creationId xmlns:a16="http://schemas.microsoft.com/office/drawing/2014/main" id="{6F72F893-0A6A-4A68-B69D-D84866998449}"/>
              </a:ext>
            </a:extLst>
          </p:cNvPr>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3677685" y="6218866"/>
            <a:ext cx="936117" cy="209169"/>
          </a:xfrm>
          <a:prstGeom prst="rect">
            <a:avLst/>
          </a:prstGeom>
        </p:spPr>
      </p:pic>
      <p:sp>
        <p:nvSpPr>
          <p:cNvPr id="18" name="Rectangle 17">
            <a:extLst>
              <a:ext uri="{FF2B5EF4-FFF2-40B4-BE49-F238E27FC236}">
                <a16:creationId xmlns:a16="http://schemas.microsoft.com/office/drawing/2014/main" id="{AE98A3CD-8C68-4693-91F9-2D710730AC38}"/>
              </a:ext>
            </a:extLst>
          </p:cNvPr>
          <p:cNvSpPr/>
          <p:nvPr/>
        </p:nvSpPr>
        <p:spPr>
          <a:xfrm>
            <a:off x="3530009" y="6092456"/>
            <a:ext cx="1339703" cy="52099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Audio 5">
            <a:hlinkClick r:id="" action="ppaction://media"/>
            <a:extLst>
              <a:ext uri="{FF2B5EF4-FFF2-40B4-BE49-F238E27FC236}">
                <a16:creationId xmlns:a16="http://schemas.microsoft.com/office/drawing/2014/main" id="{889B41BB-C2D9-467C-B1F1-A967AA383E48}"/>
              </a:ext>
            </a:extLst>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404806385"/>
      </p:ext>
    </p:extLst>
  </p:cSld>
  <p:clrMapOvr>
    <a:masterClrMapping/>
  </p:clrMapOvr>
  <mc:AlternateContent xmlns:mc="http://schemas.openxmlformats.org/markup-compatibility/2006">
    <mc:Choice xmlns:p14="http://schemas.microsoft.com/office/powerpoint/2010/main" Requires="p14">
      <p:transition spd="slow" p14:dur="2000" advTm="112664"/>
    </mc:Choice>
    <mc:Fallback>
      <p:transition spd="slow" advTm="112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3400" x="4460875" y="1700213"/>
          <p14:tracePt t="3404" x="4460875" y="1708150"/>
          <p14:tracePt t="3416" x="4460875" y="1758950"/>
          <p14:tracePt t="3421" x="4460875" y="1801813"/>
          <p14:tracePt t="3432" x="4478338" y="1878013"/>
          <p14:tracePt t="3436" x="4529138" y="1989138"/>
          <p14:tracePt t="3448" x="4589463" y="2098675"/>
          <p14:tracePt t="3452" x="4648200" y="2200275"/>
          <p14:tracePt t="3464" x="4708525" y="2278063"/>
          <p14:tracePt t="3468" x="4767263" y="2344738"/>
          <p14:tracePt t="3480" x="4818063" y="2413000"/>
          <p14:tracePt t="3484" x="4878388" y="2489200"/>
          <p14:tracePt t="3496" x="4937125" y="2541588"/>
          <p14:tracePt t="3500" x="4937125" y="2557463"/>
          <p14:tracePt t="3512" x="4946650" y="2592388"/>
          <p14:tracePt t="3516" x="4946650" y="2600325"/>
          <p14:tracePt t="3688" x="4946650" y="2617788"/>
          <p14:tracePt t="3692" x="4946650" y="2625725"/>
          <p14:tracePt t="3704" x="4937125" y="2668588"/>
          <p14:tracePt t="3708" x="4919663" y="2701925"/>
          <p14:tracePt t="3720" x="4911725" y="2778125"/>
          <p14:tracePt t="3725" x="4894263" y="2897188"/>
          <p14:tracePt t="3736" x="4843463" y="3059113"/>
          <p14:tracePt t="3740" x="4792663" y="3246438"/>
          <p14:tracePt t="3752" x="4741863" y="3475038"/>
          <p14:tracePt t="3756" x="4665663" y="3756025"/>
          <p14:tracePt t="3768" x="4554538" y="4052888"/>
          <p14:tracePt t="3772" x="4452938" y="4341813"/>
          <p14:tracePt t="3784" x="4341813" y="4673600"/>
          <p14:tracePt t="3788" x="4206875" y="5013325"/>
          <p14:tracePt t="3800" x="4044950" y="5353050"/>
          <p14:tracePt t="3804" x="3867150" y="5668963"/>
          <p14:tracePt t="3816" x="3671888" y="5957888"/>
          <p14:tracePt t="3820" x="3441700" y="6254750"/>
          <p14:tracePt t="3832" x="3228975" y="6510338"/>
          <p14:tracePt t="3836" x="3000375" y="6738938"/>
          <p14:tracePt t="4574" x="7938" y="4903788"/>
          <p14:tracePt t="4586" x="25400" y="4903788"/>
          <p14:tracePt t="4590" x="42863" y="4903788"/>
          <p14:tracePt t="4602" x="76200" y="4903788"/>
          <p14:tracePt t="4606" x="85725" y="4903788"/>
          <p14:tracePt t="4618" x="111125" y="4903788"/>
          <p14:tracePt t="4622" x="144463" y="4903788"/>
          <p14:tracePt t="4634" x="177800" y="4903788"/>
          <p14:tracePt t="4638" x="187325" y="4903788"/>
          <p14:tracePt t="4650" x="203200" y="4903788"/>
          <p14:tracePt t="4654" x="238125" y="4903788"/>
          <p14:tracePt t="4666" x="296863" y="4919663"/>
          <p14:tracePt t="4670" x="331788" y="4946650"/>
          <p14:tracePt t="4682" x="407988" y="4979988"/>
          <p14:tracePt t="4686" x="534988" y="5030788"/>
          <p14:tracePt t="4698" x="696913" y="5081588"/>
          <p14:tracePt t="4702" x="884238" y="5149850"/>
          <p14:tracePt t="4714" x="1112838" y="5218113"/>
          <p14:tracePt t="4718" x="1368425" y="5319713"/>
          <p14:tracePt t="4731" x="1622425" y="5395913"/>
          <p14:tracePt t="4734" x="1860550" y="5446713"/>
          <p14:tracePt t="4746" x="2055813" y="5497513"/>
          <p14:tracePt t="4750" x="2278063" y="5532438"/>
          <p14:tracePt t="4762" x="2506663" y="5565775"/>
          <p14:tracePt t="4766" x="2736850" y="5600700"/>
          <p14:tracePt t="4778" x="3000375" y="5641975"/>
          <p14:tracePt t="4782" x="3314700" y="5702300"/>
          <p14:tracePt t="4794" x="3662363" y="5745163"/>
          <p14:tracePt t="4798" x="4002088" y="5788025"/>
          <p14:tracePt t="4810" x="4384675" y="5838825"/>
          <p14:tracePt t="4814" x="4775200" y="5905500"/>
          <p14:tracePt t="4827" x="5132388" y="5965825"/>
          <p14:tracePt t="4830" x="5472113" y="6008688"/>
          <p14:tracePt t="4843" x="5788025" y="6076950"/>
          <p14:tracePt t="4846" x="6049963" y="6110288"/>
          <p14:tracePt t="4858" x="6237288" y="6143625"/>
          <p14:tracePt t="4862" x="6373813" y="6161088"/>
          <p14:tracePt t="4874" x="6475413" y="6161088"/>
          <p14:tracePt t="4878" x="6551613" y="6161088"/>
          <p14:tracePt t="4895" x="6645275" y="6161088"/>
          <p14:tracePt t="4906" x="6662738" y="6143625"/>
          <p14:tracePt t="4910" x="6696075" y="6110288"/>
          <p14:tracePt t="4922" x="6731000" y="6102350"/>
          <p14:tracePt t="4926" x="6756400" y="6067425"/>
          <p14:tracePt t="4938" x="6772275" y="6049963"/>
          <p14:tracePt t="4943" x="6824663" y="5999163"/>
          <p14:tracePt t="4954" x="6850063" y="5973763"/>
          <p14:tracePt t="4958" x="6883400" y="5932488"/>
          <p14:tracePt t="4970" x="6908800" y="5880100"/>
          <p14:tracePt t="4974" x="6916738" y="5846763"/>
          <p14:tracePt t="4986" x="6943725" y="5788025"/>
          <p14:tracePt t="4990" x="6959600" y="5753100"/>
          <p14:tracePt t="5002" x="6969125" y="5694363"/>
          <p14:tracePt t="5006" x="6985000" y="5608638"/>
          <p14:tracePt t="5018" x="6994525" y="5524500"/>
          <p14:tracePt t="5022" x="7010400" y="5421313"/>
          <p14:tracePt t="5034" x="7027863" y="5337175"/>
          <p14:tracePt t="5038" x="7035800" y="5251450"/>
          <p14:tracePt t="5050" x="7035800" y="5175250"/>
          <p14:tracePt t="5054" x="7035800" y="5091113"/>
          <p14:tracePt t="5066" x="7035800" y="5013325"/>
          <p14:tracePt t="5070" x="7035800" y="4929188"/>
          <p14:tracePt t="5082" x="7035800" y="4852988"/>
          <p14:tracePt t="5086" x="7035800" y="4792663"/>
          <p14:tracePt t="5098" x="7035800" y="4741863"/>
          <p14:tracePt t="5102" x="7035800" y="4716463"/>
          <p14:tracePt t="5114" x="7035800" y="4683125"/>
          <p14:tracePt t="5118" x="7035800" y="4665663"/>
          <p14:tracePt t="5130" x="7035800" y="4657725"/>
          <p14:tracePt t="5134" x="7035800" y="4622800"/>
          <p14:tracePt t="5146" x="7035800" y="4605338"/>
          <p14:tracePt t="5150" x="7035800" y="4597400"/>
          <p14:tracePt t="5162" x="7035800" y="4589463"/>
          <p14:tracePt t="5178" x="7035800" y="4579938"/>
          <p14:tracePt t="5182" x="7019925" y="4564063"/>
          <p14:tracePt t="5194" x="7010400" y="4554538"/>
          <p14:tracePt t="5198" x="6959600" y="4546600"/>
          <p14:tracePt t="5210" x="6891338" y="4513263"/>
          <p14:tracePt t="5214" x="6858000" y="4513263"/>
          <p14:tracePt t="5227" x="6840538" y="4503738"/>
          <p14:tracePt t="5230" x="6815138" y="4503738"/>
          <p14:tracePt t="5242" x="6807200" y="4503738"/>
          <p14:tracePt t="5246" x="6781800" y="4503738"/>
          <p14:tracePt t="5258" x="6746875" y="4503738"/>
          <p14:tracePt t="5262" x="6680200" y="4503738"/>
          <p14:tracePt t="5274" x="6551613" y="4513263"/>
          <p14:tracePt t="5278" x="6391275" y="4529138"/>
          <p14:tracePt t="5290" x="6254750" y="4546600"/>
          <p14:tracePt t="5295" x="6169025" y="4572000"/>
          <p14:tracePt t="5306" x="6143625" y="4579938"/>
          <p14:tracePt t="5310" x="6127750" y="4589463"/>
          <p14:tracePt t="5322" x="6076950" y="4630738"/>
          <p14:tracePt t="5327" x="6024563" y="4683125"/>
          <p14:tracePt t="5338" x="5991225" y="4716463"/>
          <p14:tracePt t="5342" x="5940425" y="4767263"/>
          <p14:tracePt t="5354" x="5880100" y="4810125"/>
          <p14:tracePt t="5358" x="5829300" y="4852988"/>
          <p14:tracePt t="5370" x="5778500" y="4886325"/>
          <p14:tracePt t="5374" x="5710238" y="4929188"/>
          <p14:tracePt t="5387" x="5659438" y="4954588"/>
          <p14:tracePt t="5390" x="5591175" y="4997450"/>
          <p14:tracePt t="5402" x="5557838" y="5005388"/>
          <p14:tracePt t="5406" x="5497513" y="5030788"/>
          <p14:tracePt t="5418" x="5438775" y="5030788"/>
          <p14:tracePt t="5422" x="5405438" y="5038725"/>
          <p14:tracePt t="5434" x="5353050" y="5064125"/>
          <p14:tracePt t="5438" x="5311775" y="5091113"/>
          <p14:tracePt t="5450" x="5243513" y="5106988"/>
          <p14:tracePt t="5454" x="5235575" y="5106988"/>
          <p14:tracePt t="5466" x="5218113" y="5106988"/>
          <p14:tracePt t="5470" x="5183188" y="5116513"/>
          <p14:tracePt t="5482" x="5175250" y="5116513"/>
          <p14:tracePt t="5498" x="5157788" y="5124450"/>
          <p14:tracePt t="5502" x="5149850" y="5124450"/>
          <p14:tracePt t="5514" x="5141913" y="5124450"/>
          <p14:tracePt t="5518" x="5124450" y="5132388"/>
          <p14:tracePt t="5531" x="5116513" y="5132388"/>
          <p14:tracePt t="5546" x="5091113" y="5132388"/>
          <p14:tracePt t="5550" x="5048250" y="5099050"/>
          <p14:tracePt t="5562" x="5030788" y="5064125"/>
          <p14:tracePt t="5566" x="4972050" y="5013325"/>
          <p14:tracePt t="5579" x="4937125" y="4979988"/>
          <p14:tracePt t="5582" x="4878388" y="4919663"/>
          <p14:tracePt t="5594" x="4810125" y="4868863"/>
          <p14:tracePt t="5598" x="4716463" y="4792663"/>
          <p14:tracePt t="5610" x="4605338" y="4691063"/>
          <p14:tracePt t="5614" x="4513263" y="4605338"/>
          <p14:tracePt t="5626" x="4402138" y="4503738"/>
          <p14:tracePt t="5630" x="4291013" y="4394200"/>
          <p14:tracePt t="5642" x="4181475" y="4283075"/>
          <p14:tracePt t="5646" x="4070350" y="4171950"/>
          <p14:tracePt t="5661" x="3976688" y="4062413"/>
          <p14:tracePt t="5664" x="3900488" y="3968750"/>
          <p14:tracePt t="5677" x="3824288" y="3857625"/>
          <p14:tracePt t="5680" x="3756025" y="3756025"/>
          <p14:tracePt t="5692" x="3713163" y="3629025"/>
          <p14:tracePt t="5696" x="3679825" y="3527425"/>
          <p14:tracePt t="5708" x="3654425" y="3416300"/>
          <p14:tracePt t="5713" x="3603625" y="3297238"/>
          <p14:tracePt t="5724" x="3578225" y="3170238"/>
          <p14:tracePt t="5729" x="3527425" y="3067050"/>
          <p14:tracePt t="5740" x="3484563" y="2940050"/>
          <p14:tracePt t="5744" x="3433763" y="2813050"/>
          <p14:tracePt t="5756" x="3390900" y="2693988"/>
          <p14:tracePt t="5761" x="3355975" y="2582863"/>
          <p14:tracePt t="5772" x="3330575" y="2463800"/>
          <p14:tracePt t="5776" x="3279775" y="2354263"/>
          <p14:tracePt t="5788" x="3254375" y="2268538"/>
          <p14:tracePt t="5792" x="3228975" y="2184400"/>
          <p14:tracePt t="5804" x="3211513" y="2124075"/>
          <p14:tracePt t="5808" x="3195638" y="2055813"/>
          <p14:tracePt t="5821" x="3186113" y="1971675"/>
          <p14:tracePt t="5824" x="3170238" y="1870075"/>
          <p14:tracePt t="5836" x="3152775" y="1784350"/>
          <p14:tracePt t="5840" x="3144838" y="1682750"/>
          <p14:tracePt t="5852" x="3127375" y="1581150"/>
          <p14:tracePt t="5856" x="3109913" y="1477963"/>
          <p14:tracePt t="5868" x="3101975" y="1360488"/>
          <p14:tracePt t="5872" x="3084513" y="1216025"/>
          <p14:tracePt t="5884" x="3067050" y="1079500"/>
          <p14:tracePt t="5895" x="3033713" y="935038"/>
          <p14:tracePt t="5900" x="3016250" y="790575"/>
          <p14:tracePt t="5904" x="3008313" y="671513"/>
          <p14:tracePt t="5916" x="3008313" y="552450"/>
          <p14:tracePt t="5920" x="3008313" y="450850"/>
          <p14:tracePt t="5932" x="3008313" y="374650"/>
          <p14:tracePt t="5936" x="2990850" y="288925"/>
          <p14:tracePt t="5948" x="2974975" y="203200"/>
          <p14:tracePt t="5952" x="2974975" y="127000"/>
          <p14:tracePt t="5964" x="2965450" y="42863"/>
          <p14:tracePt t="6140" x="3382963" y="255588"/>
          <p14:tracePt t="6144" x="3509963" y="390525"/>
          <p14:tracePt t="6156" x="3662363" y="534988"/>
          <p14:tracePt t="6161" x="3790950" y="688975"/>
          <p14:tracePt t="6172" x="3925888" y="833438"/>
          <p14:tracePt t="6176" x="4044950" y="985838"/>
          <p14:tracePt t="6188" x="4138613" y="1130300"/>
          <p14:tracePt t="6192" x="4224338" y="1274763"/>
          <p14:tracePt t="6204" x="4283075" y="1401763"/>
          <p14:tracePt t="6208" x="4341813" y="1512888"/>
          <p14:tracePt t="6220" x="4410075" y="1622425"/>
          <p14:tracePt t="6224" x="4470400" y="1725613"/>
          <p14:tracePt t="6236" x="4513263" y="1835150"/>
          <p14:tracePt t="6240" x="4546600" y="1938338"/>
          <p14:tracePt t="6252" x="4572000" y="2022475"/>
          <p14:tracePt t="6256" x="4597400" y="2073275"/>
          <p14:tracePt t="6268" x="4622800" y="2141538"/>
          <p14:tracePt t="6272" x="4640263" y="2227263"/>
          <p14:tracePt t="6284" x="4640263" y="2268538"/>
          <p14:tracePt t="6288" x="4640263" y="2311400"/>
          <p14:tracePt t="6300" x="4640263" y="2362200"/>
          <p14:tracePt t="6304" x="4640263" y="2379663"/>
          <p14:tracePt t="6316" x="4640263" y="2397125"/>
          <p14:tracePt t="6320" x="4640263" y="2405063"/>
          <p14:tracePt t="6380" x="4630738" y="2405063"/>
          <p14:tracePt t="6384" x="4597400" y="2405063"/>
          <p14:tracePt t="6396" x="4554538" y="2387600"/>
          <p14:tracePt t="6400" x="4538663" y="2387600"/>
          <p14:tracePt t="6412" x="4486275" y="2379663"/>
          <p14:tracePt t="6416" x="4452938" y="2371725"/>
          <p14:tracePt t="6428" x="4435475" y="2354263"/>
          <p14:tracePt t="6432" x="4427538" y="2354263"/>
          <p14:tracePt t="6445" x="4410075" y="2354263"/>
          <p14:tracePt t="6448" x="4394200" y="2354263"/>
          <p14:tracePt t="6460" x="4359275" y="2354263"/>
          <p14:tracePt t="6464" x="4325938" y="2344738"/>
          <p14:tracePt t="6476" x="4308475" y="2344738"/>
          <p14:tracePt t="6481" x="4275138" y="2344738"/>
          <p14:tracePt t="6492" x="4257675" y="2344738"/>
          <p14:tracePt t="6496" x="4240213" y="2344738"/>
          <p14:tracePt t="6508" x="4232275" y="2344738"/>
          <p14:tracePt t="6512" x="4214813" y="2344738"/>
          <p14:tracePt t="6524" x="4181475" y="2362200"/>
          <p14:tracePt t="6528" x="4156075" y="2379663"/>
          <p14:tracePt t="6540" x="4138613" y="2405063"/>
          <p14:tracePt t="6545" x="4113213" y="2422525"/>
          <p14:tracePt t="6556" x="4095750" y="2447925"/>
          <p14:tracePt t="6560" x="4087813" y="2455863"/>
          <p14:tracePt t="6572" x="4062413" y="2473325"/>
          <p14:tracePt t="6576" x="4052888" y="2473325"/>
          <p14:tracePt t="6588" x="4037013" y="2481263"/>
          <p14:tracePt t="6592" x="4019550" y="2506663"/>
          <p14:tracePt t="6604" x="3994150" y="2524125"/>
          <p14:tracePt t="6608" x="3986213" y="2532063"/>
          <p14:tracePt t="6620" x="3960813" y="2566988"/>
          <p14:tracePt t="6624" x="3925888" y="2600325"/>
          <p14:tracePt t="6636" x="3867150" y="2651125"/>
          <p14:tracePt t="6640" x="3832225" y="2686050"/>
          <p14:tracePt t="6652" x="3781425" y="2752725"/>
          <p14:tracePt t="6656" x="3697288" y="2863850"/>
          <p14:tracePt t="6668" x="3603625" y="2990850"/>
          <p14:tracePt t="6672" x="3492500" y="3127375"/>
          <p14:tracePt t="6684" x="3408363" y="3254375"/>
          <p14:tracePt t="6688" x="3330575" y="3398838"/>
          <p14:tracePt t="6700" x="3263900" y="3509963"/>
          <p14:tracePt t="6704" x="3203575" y="3636963"/>
          <p14:tracePt t="6716" x="3144838" y="3738563"/>
          <p14:tracePt t="6720" x="3101975" y="3832225"/>
          <p14:tracePt t="6732" x="3051175" y="3935413"/>
          <p14:tracePt t="6736" x="3008313" y="4019550"/>
          <p14:tracePt t="6748" x="2982913" y="4130675"/>
          <p14:tracePt t="6752" x="2949575" y="4214813"/>
          <p14:tracePt t="6764" x="2922588" y="4300538"/>
          <p14:tracePt t="6768" x="2889250" y="4384675"/>
          <p14:tracePt t="6780" x="2863850" y="4470400"/>
          <p14:tracePt t="6784" x="2838450" y="4554538"/>
          <p14:tracePt t="6797" x="2813050" y="4622800"/>
          <p14:tracePt t="6800" x="2795588" y="4665663"/>
          <p14:tracePt t="6812" x="2770188" y="4716463"/>
          <p14:tracePt t="6816" x="2762250" y="4749800"/>
          <p14:tracePt t="6828" x="2736850" y="4802188"/>
          <p14:tracePt t="6832" x="2711450" y="4843463"/>
          <p14:tracePt t="6845" x="2686050" y="4894263"/>
          <p14:tracePt t="6848" x="2676525" y="4946650"/>
          <p14:tracePt t="6860" x="2651125" y="4987925"/>
          <p14:tracePt t="6864" x="2643188" y="5022850"/>
          <p14:tracePt t="6880" x="2592388" y="5124450"/>
          <p14:tracePt t="6892" x="2582863" y="5167313"/>
          <p14:tracePt t="6897" x="2574925" y="5208588"/>
          <p14:tracePt t="6908" x="2557463" y="5260975"/>
          <p14:tracePt t="6912" x="2532063" y="5311775"/>
          <p14:tracePt t="6924" x="2506663" y="5353050"/>
          <p14:tracePt t="6929" x="2489200" y="5405438"/>
          <p14:tracePt t="6940" x="2463800" y="5438775"/>
          <p14:tracePt t="6944" x="2438400" y="5472113"/>
          <p14:tracePt t="6956" x="2422525" y="5524500"/>
          <p14:tracePt t="6960" x="2405063" y="5540375"/>
          <p14:tracePt t="6972" x="2387600" y="5575300"/>
          <p14:tracePt t="6976" x="2387600" y="5591175"/>
          <p14:tracePt t="6988" x="2379663" y="5608638"/>
          <p14:tracePt t="6992" x="2379663" y="5616575"/>
          <p14:tracePt t="7004" x="2371725" y="5626100"/>
          <p14:tracePt t="7056" x="2371725" y="5575300"/>
          <p14:tracePt t="7068" x="2371725" y="5532438"/>
          <p14:tracePt t="7072" x="2371725" y="5472113"/>
          <p14:tracePt t="7084" x="2371725" y="5438775"/>
          <p14:tracePt t="7088" x="2371725" y="5380038"/>
          <p14:tracePt t="7100" x="2371725" y="5319713"/>
          <p14:tracePt t="7104" x="2371725" y="5218113"/>
          <p14:tracePt t="7116" x="2371725" y="5124450"/>
          <p14:tracePt t="7120" x="2371725" y="5022850"/>
          <p14:tracePt t="7134" x="2371725" y="4919663"/>
          <p14:tracePt t="7138" x="2387600" y="4802188"/>
          <p14:tracePt t="7150" x="2405063" y="4699000"/>
          <p14:tracePt t="7154" x="2422525" y="4572000"/>
          <p14:tracePt t="7166" x="2430463" y="4470400"/>
          <p14:tracePt t="7170" x="2430463" y="4368800"/>
          <p14:tracePt t="7182" x="2430463" y="4275138"/>
          <p14:tracePt t="7186" x="2430463" y="4171950"/>
          <p14:tracePt t="7198" x="2430463" y="4087813"/>
          <p14:tracePt t="7202" x="2430463" y="4011613"/>
          <p14:tracePt t="7214" x="2430463" y="3951288"/>
          <p14:tracePt t="7218" x="2430463" y="3900488"/>
          <p14:tracePt t="7230" x="2387600" y="3832225"/>
          <p14:tracePt t="7234" x="2344738" y="3781425"/>
          <p14:tracePt t="7246" x="2328863" y="3763963"/>
          <p14:tracePt t="7250" x="2303463" y="3738563"/>
          <p14:tracePt t="7262" x="2286000" y="3730625"/>
          <p14:tracePt t="7266" x="2268538" y="3730625"/>
          <p14:tracePt t="7279" x="2252663" y="3730625"/>
          <p14:tracePt t="7282" x="2217738" y="3730625"/>
          <p14:tracePt t="7294" x="2184400" y="3730625"/>
          <p14:tracePt t="7298" x="2149475" y="3730625"/>
          <p14:tracePt t="7310" x="2108200" y="3756025"/>
          <p14:tracePt t="7314" x="2039938" y="3798888"/>
          <p14:tracePt t="7326" x="1971675" y="3824288"/>
          <p14:tracePt t="7331" x="1895475" y="3883025"/>
          <p14:tracePt t="7342" x="1844675" y="3917950"/>
          <p14:tracePt t="7346" x="1793875" y="3976688"/>
          <p14:tracePt t="7358" x="1758950" y="4011613"/>
          <p14:tracePt t="7362" x="1733550" y="4027488"/>
          <p14:tracePt t="7374" x="1716088" y="4062413"/>
          <p14:tracePt t="7379" x="1700213" y="4095750"/>
          <p14:tracePt t="7390" x="1682750" y="4113213"/>
          <p14:tracePt t="7394" x="1682750" y="4138613"/>
          <p14:tracePt t="7406" x="1682750" y="4156075"/>
          <p14:tracePt t="7410" x="1682750" y="4164013"/>
          <p14:tracePt t="7422" x="1682750" y="4171950"/>
          <p14:tracePt t="7455" x="1682750" y="4181475"/>
          <p14:tracePt t="7471" x="1682750" y="4189413"/>
          <p14:tracePt t="7486" x="1690688" y="4189413"/>
          <p14:tracePt t="7490" x="1700213" y="4189413"/>
          <p14:tracePt t="7502" x="1716088" y="4189413"/>
          <p14:tracePt t="7506" x="1733550" y="4189413"/>
          <p14:tracePt t="7518" x="1766888" y="4189413"/>
          <p14:tracePt t="7522" x="1784350" y="4189413"/>
          <p14:tracePt t="7534" x="1844675" y="4181475"/>
          <p14:tracePt t="7538" x="1878013" y="4181475"/>
          <p14:tracePt t="7550" x="1920875" y="4171950"/>
          <p14:tracePt t="7554" x="1989138" y="4146550"/>
          <p14:tracePt t="7566" x="2073275" y="4121150"/>
          <p14:tracePt t="7570" x="2166938" y="4087813"/>
          <p14:tracePt t="7582" x="2252663" y="4062413"/>
          <p14:tracePt t="7586" x="2319338" y="4019550"/>
          <p14:tracePt t="7598" x="2405063" y="3976688"/>
          <p14:tracePt t="7602" x="2473325" y="3935413"/>
          <p14:tracePt t="7615" x="2541588" y="3892550"/>
          <p14:tracePt t="7618" x="2600325" y="3849688"/>
          <p14:tracePt t="7631" x="2643188" y="3832225"/>
          <p14:tracePt t="7634" x="2693988" y="3806825"/>
          <p14:tracePt t="7646" x="2727325" y="3773488"/>
          <p14:tracePt t="7650" x="2762250" y="3738563"/>
          <p14:tracePt t="7663" x="2805113" y="3679825"/>
          <p14:tracePt t="7666" x="2846388" y="3611563"/>
          <p14:tracePt t="7678" x="2871788" y="3560763"/>
          <p14:tracePt t="7682" x="2889250" y="3543300"/>
          <p14:tracePt t="7694" x="2889250" y="3509963"/>
          <p14:tracePt t="7699" x="2897188" y="3475038"/>
          <p14:tracePt t="7710" x="2922588" y="3433763"/>
          <p14:tracePt t="7714" x="2932113" y="3382963"/>
          <p14:tracePt t="7726" x="2965450" y="3297238"/>
          <p14:tracePt t="7731" x="2990850" y="3228975"/>
          <p14:tracePt t="7742" x="3008313" y="3152775"/>
          <p14:tracePt t="7746" x="3033713" y="3067050"/>
          <p14:tracePt t="7758" x="3067050" y="2957513"/>
          <p14:tracePt t="7763" x="3094038" y="2855913"/>
          <p14:tracePt t="7774" x="3135313" y="2744788"/>
          <p14:tracePt t="7778" x="3170238" y="2643188"/>
          <p14:tracePt t="7790" x="3195638" y="2557463"/>
          <p14:tracePt t="7794" x="3228975" y="2455863"/>
          <p14:tracePt t="7806" x="3254375" y="2328863"/>
          <p14:tracePt t="7810" x="3289300" y="2243138"/>
          <p14:tracePt t="7822" x="3314700" y="2141538"/>
          <p14:tracePt t="7826" x="3348038" y="2039938"/>
          <p14:tracePt t="7839" x="3390900" y="1946275"/>
          <p14:tracePt t="7842" x="3416300" y="1860550"/>
          <p14:tracePt t="7854" x="3441700" y="1793875"/>
          <p14:tracePt t="7858" x="3475038" y="1725613"/>
          <p14:tracePt t="7870" x="3484563" y="1682750"/>
          <p14:tracePt t="7874" x="3492500" y="1639888"/>
          <p14:tracePt t="7897" x="3509963" y="1571625"/>
          <p14:tracePt t="7902" x="3517900" y="1538288"/>
          <p14:tracePt t="7906" x="3527425" y="1530350"/>
          <p14:tracePt t="7919" x="3527425" y="1512888"/>
          <p14:tracePt t="7922" x="3527425" y="1504950"/>
          <p14:tracePt t="7934" x="3527425" y="1487488"/>
          <p14:tracePt t="7938" x="3535363" y="1462088"/>
          <p14:tracePt t="7950" x="3543300" y="1444625"/>
          <p14:tracePt t="7954" x="3560763" y="1427163"/>
          <p14:tracePt t="7966" x="3568700" y="1401763"/>
          <p14:tracePt t="7970" x="3578225" y="1393825"/>
          <p14:tracePt t="7982" x="3586163" y="1376363"/>
          <p14:tracePt t="7986" x="3586163" y="1360488"/>
          <p14:tracePt t="7998" x="3594100" y="1350963"/>
          <p14:tracePt t="8002" x="3603625" y="1343025"/>
          <p14:tracePt t="8015" x="3611563" y="1333500"/>
          <p14:tracePt t="8078" x="3619500" y="1317625"/>
          <p14:tracePt t="8082" x="3619500" y="1308100"/>
          <p14:tracePt t="8094" x="3629025" y="1300163"/>
          <p14:tracePt t="8158" x="3636963" y="1300163"/>
          <p14:tracePt t="8174" x="3646488" y="1317625"/>
          <p14:tracePt t="8178" x="3654425" y="1350963"/>
          <p14:tracePt t="8190" x="3671888" y="1393825"/>
          <p14:tracePt t="8194" x="3679825" y="1462088"/>
          <p14:tracePt t="8206" x="3679825" y="1520825"/>
          <p14:tracePt t="8210" x="3679825" y="1555750"/>
          <p14:tracePt t="8222" x="3679825" y="1597025"/>
          <p14:tracePt t="8226" x="3679825" y="1674813"/>
          <p14:tracePt t="8238" x="3679825" y="1733550"/>
          <p14:tracePt t="8242" x="3679825" y="1793875"/>
          <p14:tracePt t="8254" x="3679825" y="1878013"/>
          <p14:tracePt t="8258" x="3679825" y="1938338"/>
          <p14:tracePt t="8270" x="3679825" y="1997075"/>
          <p14:tracePt t="8274" x="3687763" y="2022475"/>
          <p14:tracePt t="8286" x="3687763" y="2065338"/>
          <p14:tracePt t="8290" x="3687763" y="2108200"/>
          <p14:tracePt t="8302" x="3705225" y="2141538"/>
          <p14:tracePt t="8306" x="3705225" y="2159000"/>
          <p14:tracePt t="8318" x="3713163" y="2166938"/>
          <p14:tracePt t="8322" x="3722688" y="2174875"/>
          <p14:tracePt t="8414" x="3722688" y="2159000"/>
          <p14:tracePt t="8418" x="3722688" y="2141538"/>
          <p14:tracePt t="8430" x="3730625" y="2124075"/>
          <p14:tracePt t="8434" x="3730625" y="2098675"/>
          <p14:tracePt t="8447" x="3738563" y="2055813"/>
          <p14:tracePt t="8450" x="3738563" y="2039938"/>
          <p14:tracePt t="8463" x="3748088" y="2005013"/>
          <p14:tracePt t="8466" x="3748088" y="1971675"/>
          <p14:tracePt t="8478" x="3748088" y="1938338"/>
          <p14:tracePt t="8483" x="3763963" y="1878013"/>
          <p14:tracePt t="8494" x="3763963" y="1835150"/>
          <p14:tracePt t="8498" x="3773488" y="1793875"/>
          <p14:tracePt t="8510" x="3790950" y="1725613"/>
          <p14:tracePt t="8513" x="3790950" y="1682750"/>
          <p14:tracePt t="8526" x="3798888" y="1649413"/>
          <p14:tracePt t="8531" x="3806825" y="1606550"/>
          <p14:tracePt t="8542" x="3841750" y="1581150"/>
          <p14:tracePt t="8547" x="3857625" y="1563688"/>
          <p14:tracePt t="8558" x="3867150" y="1512888"/>
          <p14:tracePt t="8562" x="3867150" y="1504950"/>
          <p14:tracePt t="8576" x="3875088" y="1487488"/>
          <p14:tracePt t="8581" x="3875088" y="1477963"/>
          <p14:tracePt t="8672" x="3875088" y="1487488"/>
          <p14:tracePt t="8676" x="3875088" y="1495425"/>
          <p14:tracePt t="8688" x="3875088" y="1538288"/>
          <p14:tracePt t="8692" x="3875088" y="1581150"/>
          <p14:tracePt t="8704" x="3875088" y="1622425"/>
          <p14:tracePt t="8708" x="3857625" y="1674813"/>
          <p14:tracePt t="8720" x="3832225" y="1741488"/>
          <p14:tracePt t="8724" x="3816350" y="1819275"/>
          <p14:tracePt t="8736" x="3806825" y="1885950"/>
          <p14:tracePt t="8740" x="3790950" y="1971675"/>
          <p14:tracePt t="8752" x="3781425" y="2030413"/>
          <p14:tracePt t="8756" x="3781425" y="2098675"/>
          <p14:tracePt t="8768" x="3781425" y="2159000"/>
          <p14:tracePt t="8772" x="3781425" y="2200275"/>
          <p14:tracePt t="8784" x="3781425" y="2243138"/>
          <p14:tracePt t="8788" x="3781425" y="2268538"/>
          <p14:tracePt t="8800" x="3781425" y="2286000"/>
          <p14:tracePt t="8804" x="3781425" y="2293938"/>
          <p14:tracePt t="8864" x="3781425" y="2268538"/>
          <p14:tracePt t="8868" x="3781425" y="2260600"/>
          <p14:tracePt t="8881" x="3781425" y="2227263"/>
          <p14:tracePt t="8884" x="3781425" y="2192338"/>
          <p14:tracePt t="8896" x="3790950" y="2159000"/>
          <p14:tracePt t="8900" x="3806825" y="2116138"/>
          <p14:tracePt t="8912" x="3806825" y="2082800"/>
          <p14:tracePt t="8916" x="3806825" y="2047875"/>
          <p14:tracePt t="8928" x="3806825" y="2039938"/>
          <p14:tracePt t="8933" x="3816350" y="2014538"/>
          <p14:tracePt t="8944" x="3816350" y="2005013"/>
          <p14:tracePt t="8949" x="3816350" y="1997075"/>
          <p14:tracePt t="8960" x="3824288" y="1989138"/>
          <p14:tracePt t="8976" x="3824288" y="1979613"/>
          <p14:tracePt t="9072" x="3832225" y="1971675"/>
          <p14:tracePt t="9076" x="3841750" y="1954213"/>
          <p14:tracePt t="9088" x="3841750" y="1946275"/>
          <p14:tracePt t="9092" x="3841750" y="1911350"/>
          <p14:tracePt t="9104" x="3849688" y="1903413"/>
          <p14:tracePt t="9108" x="3857625" y="1885950"/>
          <p14:tracePt t="9120" x="3867150" y="1852613"/>
          <p14:tracePt t="9124" x="3875088" y="1844675"/>
          <p14:tracePt t="9136" x="3883025" y="1819275"/>
          <p14:tracePt t="9140" x="3883025" y="1809750"/>
          <p14:tracePt t="9152" x="3900488" y="1793875"/>
          <p14:tracePt t="9156" x="3900488" y="1784350"/>
          <p14:tracePt t="9168" x="3908425" y="1766888"/>
          <p14:tracePt t="9172" x="3908425" y="1758950"/>
          <p14:tracePt t="9472" x="3892550" y="1776413"/>
          <p14:tracePt t="9476" x="3883025" y="1793875"/>
          <p14:tracePt t="9488" x="3867150" y="1819275"/>
          <p14:tracePt t="9492" x="3857625" y="1827213"/>
          <p14:tracePt t="9504" x="3832225" y="1844675"/>
          <p14:tracePt t="9508" x="3824288" y="1860550"/>
          <p14:tracePt t="9520" x="3806825" y="1895475"/>
          <p14:tracePt t="9524" x="3781425" y="1903413"/>
          <p14:tracePt t="9536" x="3763963" y="1928813"/>
          <p14:tracePt t="9540" x="3713163" y="1963738"/>
          <p14:tracePt t="9552" x="3697288" y="1971675"/>
          <p14:tracePt t="9556" x="3646488" y="1997075"/>
          <p14:tracePt t="9568" x="3578225" y="2022475"/>
          <p14:tracePt t="9572" x="3543300" y="2039938"/>
          <p14:tracePt t="9584" x="3509963" y="2055813"/>
          <p14:tracePt t="9588" x="3467100" y="2073275"/>
          <p14:tracePt t="9600" x="3398838" y="2098675"/>
          <p14:tracePt t="9604" x="3330575" y="2124075"/>
          <p14:tracePt t="9617" x="3263900" y="2149475"/>
          <p14:tracePt t="9620" x="3195638" y="2174875"/>
          <p14:tracePt t="9632" x="3127375" y="2200275"/>
          <p14:tracePt t="9636" x="3084513" y="2217738"/>
          <p14:tracePt t="9648" x="3041650" y="2227263"/>
          <p14:tracePt t="9652" x="3008313" y="2252663"/>
          <p14:tracePt t="9665" x="2982913" y="2252663"/>
          <p14:tracePt t="9668" x="2965450" y="2260600"/>
          <p14:tracePt t="9680" x="2957513" y="2260600"/>
          <p14:tracePt t="9684" x="2949575" y="2268538"/>
          <p14:tracePt t="9696" x="2940050" y="2278063"/>
          <p14:tracePt t="9712" x="2922588" y="2278063"/>
          <p14:tracePt t="9716" x="2914650" y="2278063"/>
          <p14:tracePt t="9728" x="2906713" y="2278063"/>
          <p14:tracePt t="9732" x="2889250" y="2278063"/>
          <p14:tracePt t="9744" x="2863850" y="2293938"/>
          <p14:tracePt t="9748" x="2855913" y="2293938"/>
          <p14:tracePt t="9760" x="2830513" y="2311400"/>
          <p14:tracePt t="9765" x="2813050" y="2319338"/>
          <p14:tracePt t="9776" x="2778125" y="2336800"/>
          <p14:tracePt t="9780" x="2752725" y="2354263"/>
          <p14:tracePt t="9792" x="2719388" y="2371725"/>
          <p14:tracePt t="9796" x="2686050" y="2405063"/>
          <p14:tracePt t="9808" x="2651125" y="2438400"/>
          <p14:tracePt t="9812" x="2617788" y="2473325"/>
          <p14:tracePt t="9824" x="2582863" y="2506663"/>
          <p14:tracePt t="9828" x="2557463" y="2557463"/>
          <p14:tracePt t="9840" x="2549525" y="2592388"/>
          <p14:tracePt t="9844" x="2516188" y="2643188"/>
          <p14:tracePt t="9857" x="2481263" y="2711450"/>
          <p14:tracePt t="9860" x="2473325" y="2744788"/>
          <p14:tracePt t="9872" x="2447925" y="2787650"/>
          <p14:tracePt t="9876" x="2438400" y="2795588"/>
          <p14:tracePt t="9898" x="2430463" y="2855913"/>
          <p14:tracePt t="9904" x="2430463" y="2881313"/>
          <p14:tracePt t="9908" x="2422525" y="2889250"/>
          <p14:tracePt t="10050" x="2422525" y="2906713"/>
          <p14:tracePt t="10054" x="2422525" y="2914650"/>
          <p14:tracePt t="10066" x="2422525" y="2922588"/>
          <p14:tracePt t="10070" x="2422525" y="2932113"/>
          <p14:tracePt t="10082" x="2422525" y="2957513"/>
          <p14:tracePt t="10086" x="2413000" y="2974975"/>
          <p14:tracePt t="10099" x="2413000" y="2982913"/>
          <p14:tracePt t="10102" x="2413000" y="3016250"/>
          <p14:tracePt t="10114" x="2413000" y="3051175"/>
          <p14:tracePt t="10118" x="2413000" y="3076575"/>
          <p14:tracePt t="10130" x="2413000" y="3127375"/>
          <p14:tracePt t="10135" x="2413000" y="3178175"/>
          <p14:tracePt t="10146" x="2413000" y="3211513"/>
          <p14:tracePt t="10151" x="2413000" y="3271838"/>
          <p14:tracePt t="10162" x="2413000" y="3305175"/>
          <p14:tracePt t="10166" x="2413000" y="3340100"/>
          <p14:tracePt t="10178" x="2413000" y="3373438"/>
          <p14:tracePt t="10183" x="2430463" y="3416300"/>
          <p14:tracePt t="10194" x="2438400" y="3449638"/>
          <p14:tracePt t="10199" x="2447925" y="3484563"/>
          <p14:tracePt t="10210" x="2473325" y="3527425"/>
          <p14:tracePt t="10214" x="2481263" y="3578225"/>
          <p14:tracePt t="10226" x="2489200" y="3594100"/>
          <p14:tracePt t="10230" x="2506663" y="3611563"/>
          <p14:tracePt t="10242" x="2506663" y="3636963"/>
          <p14:tracePt t="10246" x="2524125" y="3646488"/>
          <p14:tracePt t="10259" x="2532063" y="3654425"/>
          <p14:tracePt t="10262" x="2532063" y="3662363"/>
          <p14:tracePt t="10275" x="2532063" y="3671888"/>
          <p14:tracePt t="10278" x="2532063" y="3679825"/>
          <p14:tracePt t="10290" x="2532063" y="3697288"/>
          <p14:tracePt t="10294" x="2532063" y="3705225"/>
          <p14:tracePt t="10306" x="2532063" y="3722688"/>
          <p14:tracePt t="10310" x="2541588" y="3738563"/>
          <p14:tracePt t="10322" x="2557463" y="3773488"/>
          <p14:tracePt t="10326" x="2566988" y="3832225"/>
          <p14:tracePt t="10338" x="2574925" y="3883025"/>
          <p14:tracePt t="10342" x="2600325" y="3917950"/>
          <p14:tracePt t="10354" x="2625725" y="3960813"/>
          <p14:tracePt t="10358" x="2651125" y="4011613"/>
          <p14:tracePt t="10370" x="2668588" y="4044950"/>
          <p14:tracePt t="10374" x="2668588" y="4062413"/>
          <p14:tracePt t="10387" x="2686050" y="4095750"/>
          <p14:tracePt t="10391" x="2693988" y="4130675"/>
          <p14:tracePt t="10403" x="2701925" y="4164013"/>
          <p14:tracePt t="10407" x="2711450" y="4197350"/>
          <p14:tracePt t="10419" x="2711450" y="4214813"/>
          <p14:tracePt t="10423" x="2736850" y="4275138"/>
          <p14:tracePt t="10435" x="2762250" y="4308475"/>
          <p14:tracePt t="10438" x="2787650" y="4359275"/>
          <p14:tracePt t="10451" x="2805113" y="4376738"/>
          <p14:tracePt t="10454" x="2813050" y="4410075"/>
          <p14:tracePt t="10466" x="2838450" y="4445000"/>
          <p14:tracePt t="10470" x="2838450" y="4460875"/>
          <p14:tracePt t="10483" x="2846388" y="4495800"/>
          <p14:tracePt t="10486" x="2871788" y="4529138"/>
          <p14:tracePt t="10499" x="2881313" y="4546600"/>
          <p14:tracePt t="10502" x="2889250" y="4554538"/>
          <p14:tracePt t="10514" x="2897188" y="4589463"/>
          <p14:tracePt t="10518" x="2922588" y="4605338"/>
          <p14:tracePt t="10530" x="2922588" y="4614863"/>
          <p14:tracePt t="10535" x="2932113" y="4640263"/>
          <p14:tracePt t="10546" x="2940050" y="4657725"/>
          <p14:tracePt t="10551" x="2940050" y="4665663"/>
          <p14:tracePt t="10562" x="2940050" y="4683125"/>
          <p14:tracePt t="10566" x="2949575" y="4691063"/>
          <p14:tracePt t="10578" x="2957513" y="4708525"/>
          <p14:tracePt t="10583" x="2957513" y="4716463"/>
          <p14:tracePt t="10595" x="2957513" y="4733925"/>
          <p14:tracePt t="10598" x="2957513" y="4741863"/>
          <p14:tracePt t="10611" x="2957513" y="4749800"/>
          <p14:tracePt t="10722" x="2965450" y="4759325"/>
          <p14:tracePt t="10743" x="2974975" y="4741863"/>
          <p14:tracePt t="10754" x="2982913" y="4733925"/>
          <p14:tracePt t="10770" x="2982913" y="4724400"/>
          <p14:tracePt t="10774" x="2990850" y="4708525"/>
          <p14:tracePt t="10786" x="2990850" y="4699000"/>
          <p14:tracePt t="10802" x="2990850" y="4691063"/>
          <p14:tracePt t="10806" x="3000375" y="4683125"/>
          <p14:tracePt t="10930" x="3008313" y="4665663"/>
          <p14:tracePt t="10934" x="3008313" y="4657725"/>
          <p14:tracePt t="11186" x="3008313" y="4640263"/>
          <p14:tracePt t="11190" x="3008313" y="4630738"/>
          <p14:tracePt t="11202" x="3008313" y="4622800"/>
          <p14:tracePt t="11218" x="3008313" y="4614863"/>
          <p14:tracePt t="11222" x="3033713" y="4589463"/>
          <p14:tracePt t="11266" x="3041650" y="4579938"/>
          <p14:tracePt t="11314" x="3041650" y="4572000"/>
          <p14:tracePt t="11330" x="3041650" y="4564063"/>
          <p14:tracePt t="11346" x="3041650" y="4554538"/>
          <p14:tracePt t="11350" x="3051175" y="4546600"/>
          <p14:tracePt t="11362" x="3051175" y="4538663"/>
          <p14:tracePt t="11394" x="3059113" y="4529138"/>
          <p14:tracePt t="11442" x="3059113" y="4521200"/>
          <p14:tracePt t="11458" x="3067050" y="4513263"/>
          <p14:tracePt t="11490" x="3067050" y="4503738"/>
          <p14:tracePt t="11506" x="3067050" y="4495800"/>
          <p14:tracePt t="11540" x="3067050" y="4486275"/>
          <p14:tracePt t="11572" x="3067050" y="4478338"/>
          <p14:tracePt t="11748" x="3059113" y="4478338"/>
          <p14:tracePt t="11752" x="3051175" y="4478338"/>
          <p14:tracePt t="11764" x="3041650" y="4486275"/>
          <p14:tracePt t="11768" x="3033713" y="4495800"/>
          <p14:tracePt t="11780" x="3025775" y="4521200"/>
          <p14:tracePt t="11785" x="3025775" y="4529138"/>
          <p14:tracePt t="11796" x="3016250" y="4538663"/>
          <p14:tracePt t="11812" x="3016250" y="4546600"/>
          <p14:tracePt t="11816" x="3016250" y="4554538"/>
          <p14:tracePt t="11844" x="3008313" y="4564063"/>
          <p14:tracePt t="12316" x="2982913" y="4572000"/>
          <p14:tracePt t="12320" x="2974975" y="4572000"/>
          <p14:tracePt t="12332" x="2965450" y="4579938"/>
          <p14:tracePt t="12336" x="2957513" y="4589463"/>
          <p14:tracePt t="12348" x="2940050" y="4589463"/>
          <p14:tracePt t="12352" x="2932113" y="4589463"/>
          <p14:tracePt t="12364" x="2914650" y="4589463"/>
          <p14:tracePt t="12368" x="2906713" y="4589463"/>
          <p14:tracePt t="12380" x="2889250" y="4589463"/>
          <p14:tracePt t="12385" x="2881313" y="4589463"/>
          <p14:tracePt t="12396" x="2871788" y="4589463"/>
          <p14:tracePt t="12412" x="2863850" y="4589463"/>
          <p14:tracePt t="12416" x="2846388" y="4589463"/>
          <p14:tracePt t="12428" x="2813050" y="4564063"/>
          <p14:tracePt t="12432" x="2795588" y="4564063"/>
          <p14:tracePt t="12444" x="2787650" y="4554538"/>
          <p14:tracePt t="12448" x="2752725" y="4546600"/>
          <p14:tracePt t="12460" x="2727325" y="4538663"/>
          <p14:tracePt t="12464" x="2676525" y="4521200"/>
          <p14:tracePt t="12476" x="2660650" y="4521200"/>
          <p14:tracePt t="12480" x="2643188" y="4513263"/>
          <p14:tracePt t="12492" x="2608263" y="4503738"/>
          <p14:tracePt t="12496" x="2600325" y="4503738"/>
          <p14:tracePt t="12508" x="2582863" y="4503738"/>
          <p14:tracePt t="12513" x="2574925" y="4503738"/>
          <p14:tracePt t="12524" x="2566988" y="4503738"/>
          <p14:tracePt t="12528" x="2541588" y="4503738"/>
          <p14:tracePt t="12540" x="2532063" y="4503738"/>
          <p14:tracePt t="12544" x="2506663" y="4495800"/>
          <p14:tracePt t="12556" x="2489200" y="4478338"/>
          <p14:tracePt t="12560" x="2463800" y="4478338"/>
          <p14:tracePt t="12572" x="2447925" y="4478338"/>
          <p14:tracePt t="12576" x="2438400" y="4470400"/>
          <p14:tracePt t="12588" x="2422525" y="4470400"/>
          <p14:tracePt t="12592" x="2413000" y="4460875"/>
          <p14:tracePt t="12604" x="2397125" y="4452938"/>
          <p14:tracePt t="12608" x="2387600" y="4445000"/>
          <p14:tracePt t="12621" x="2371725" y="4445000"/>
          <p14:tracePt t="12624" x="2344738" y="4427538"/>
          <p14:tracePt t="12637" x="2328863" y="4419600"/>
          <p14:tracePt t="12640" x="2311400" y="4402138"/>
          <p14:tracePt t="12653" x="2260600" y="4384675"/>
          <p14:tracePt t="12656" x="2217738" y="4384675"/>
          <p14:tracePt t="12668" x="2166938" y="4359275"/>
          <p14:tracePt t="12672" x="2133600" y="4351338"/>
          <p14:tracePt t="12685" x="2108200" y="4351338"/>
          <p14:tracePt t="12688" x="2073275" y="4333875"/>
          <p14:tracePt t="12700" x="2047875" y="4333875"/>
          <p14:tracePt t="12704" x="2005013" y="4325938"/>
          <p14:tracePt t="12732" x="1989138" y="4325938"/>
          <p14:tracePt t="12736" x="1979613" y="4325938"/>
          <p14:tracePt t="12748" x="1971675" y="4325938"/>
          <p14:tracePt t="12892" x="1963738" y="4316413"/>
          <p14:tracePt t="12924" x="1954213" y="4308475"/>
          <p14:tracePt t="12940" x="1954213" y="4300538"/>
          <p14:tracePt t="12944" x="1954213" y="4291013"/>
          <p14:tracePt t="12956" x="1954213" y="4283075"/>
          <p14:tracePt t="12960" x="1954213" y="4275138"/>
          <p14:tracePt t="12974" x="1954213" y="4265613"/>
          <p14:tracePt t="12990" x="1954213" y="4249738"/>
          <p14:tracePt t="12994" x="1954213" y="4240213"/>
          <p14:tracePt t="13006" x="1963738" y="4232275"/>
          <p14:tracePt t="13010" x="1971675" y="4214813"/>
          <p14:tracePt t="13022" x="1979613" y="4206875"/>
          <p14:tracePt t="13026" x="1989138" y="4181475"/>
          <p14:tracePt t="13038" x="1997075" y="4171950"/>
          <p14:tracePt t="13042" x="2005013" y="4164013"/>
          <p14:tracePt t="13054" x="2014538" y="4156075"/>
          <p14:tracePt t="13058" x="2022475" y="4146550"/>
          <p14:tracePt t="13070" x="2030413" y="4121150"/>
          <p14:tracePt t="13074" x="2030413" y="4113213"/>
          <p14:tracePt t="13087" x="2039938" y="4105275"/>
          <p14:tracePt t="13090" x="2055813" y="4095750"/>
          <p14:tracePt t="13102" x="2065338" y="4087813"/>
          <p14:tracePt t="13214" x="2090738" y="4087813"/>
          <p14:tracePt t="13218" x="2098675" y="4087813"/>
          <p14:tracePt t="13230" x="2108200" y="4087813"/>
          <p14:tracePt t="13234" x="2108200" y="4095750"/>
          <p14:tracePt t="13246" x="2124075" y="4113213"/>
          <p14:tracePt t="13250" x="2133600" y="4121150"/>
          <p14:tracePt t="13262" x="2141538" y="4130675"/>
          <p14:tracePt t="13266" x="2159000" y="4146550"/>
          <p14:tracePt t="13278" x="2184400" y="4171950"/>
          <p14:tracePt t="13282" x="2192338" y="4181475"/>
          <p14:tracePt t="13294" x="2200275" y="4189413"/>
          <p14:tracePt t="13326" x="2209800" y="4189413"/>
          <p14:tracePt t="13342" x="2227263" y="4189413"/>
          <p14:tracePt t="13346" x="2235200" y="4189413"/>
          <p14:tracePt t="13358" x="2243138" y="4181475"/>
          <p14:tracePt t="13362" x="2252663" y="4171950"/>
          <p14:tracePt t="13374" x="2268538" y="4164013"/>
          <p14:tracePt t="13378" x="2278063" y="4156075"/>
          <p14:tracePt t="13391" x="2293938" y="4121150"/>
          <p14:tracePt t="13394" x="2328863" y="4087813"/>
          <p14:tracePt t="13406" x="2336800" y="4079875"/>
          <p14:tracePt t="13410" x="2371725" y="4062413"/>
          <p14:tracePt t="13422" x="2379663" y="4052888"/>
          <p14:tracePt t="13426" x="2387600" y="4052888"/>
          <p14:tracePt t="13438" x="2405063" y="4044950"/>
          <p14:tracePt t="13442" x="2422525" y="4019550"/>
          <p14:tracePt t="13454" x="2447925" y="4019550"/>
          <p14:tracePt t="13458" x="2463800" y="4002088"/>
          <p14:tracePt t="13474" x="2473325" y="3994150"/>
          <p14:tracePt t="13478" x="2498725" y="3986213"/>
          <p14:tracePt t="13485" x="2524125" y="3960813"/>
          <p14:tracePt t="13490" x="2532063" y="3960813"/>
          <p14:tracePt t="13507" x="2549525" y="3951288"/>
          <p14:tracePt t="13510" x="2582863" y="3943350"/>
          <p14:tracePt t="13518" x="2592388" y="3935413"/>
          <p14:tracePt t="13522" x="2617788" y="3925888"/>
          <p14:tracePt t="13534" x="2643188" y="3900488"/>
          <p14:tracePt t="13538" x="2660650" y="3892550"/>
          <p14:tracePt t="13550" x="2693988" y="3867150"/>
          <p14:tracePt t="13554" x="2719388" y="3857625"/>
          <p14:tracePt t="13566" x="2736850" y="3841750"/>
          <p14:tracePt t="13571" x="2752725" y="3832225"/>
          <p14:tracePt t="13582" x="2762250" y="3824288"/>
          <p14:tracePt t="13586" x="2770188" y="3816350"/>
          <p14:tracePt t="13598" x="2778125" y="3806825"/>
          <p14:tracePt t="13602" x="2805113" y="3781425"/>
          <p14:tracePt t="13614" x="2813050" y="3773488"/>
          <p14:tracePt t="13618" x="2820988" y="3756025"/>
          <p14:tracePt t="13630" x="2830513" y="3738563"/>
          <p14:tracePt t="13634" x="2838450" y="3730625"/>
          <p14:tracePt t="13646" x="2838450" y="3722688"/>
          <p14:tracePt t="13650" x="2838450" y="3713163"/>
          <p14:tracePt t="13694" x="2838450" y="3738563"/>
          <p14:tracePt t="13698" x="2838450" y="3798888"/>
          <p14:tracePt t="13710" x="2838450" y="3824288"/>
          <p14:tracePt t="13714" x="2838450" y="3867150"/>
          <p14:tracePt t="13726" x="2838450" y="3908425"/>
          <p14:tracePt t="13730" x="2820988" y="3960813"/>
          <p14:tracePt t="13742" x="2795588" y="4002088"/>
          <p14:tracePt t="13746" x="2778125" y="4052888"/>
          <p14:tracePt t="13758" x="2736850" y="4105275"/>
          <p14:tracePt t="13762" x="2711450" y="4130675"/>
          <p14:tracePt t="13774" x="2693988" y="4164013"/>
          <p14:tracePt t="13778" x="2668588" y="4171950"/>
          <p14:tracePt t="13790" x="2651125" y="4189413"/>
          <p14:tracePt t="13794" x="2625725" y="4214813"/>
          <p14:tracePt t="13806" x="2617788" y="4232275"/>
          <p14:tracePt t="13810" x="2600325" y="4257675"/>
          <p14:tracePt t="13822" x="2574925" y="4275138"/>
          <p14:tracePt t="13826" x="2566988" y="4283075"/>
          <p14:tracePt t="13839" x="2541588" y="4308475"/>
          <p14:tracePt t="13842" x="2532063" y="4316413"/>
          <p14:tracePt t="13855" x="2524125" y="4316413"/>
          <p14:tracePt t="13858" x="2489200" y="4325938"/>
          <p14:tracePt t="13871" x="2473325" y="4333875"/>
          <p14:tracePt t="13874" x="2463800" y="4333875"/>
          <p14:tracePt t="13887" x="2455863" y="4341813"/>
          <p14:tracePt t="13950" x="2438400" y="4341813"/>
          <p14:tracePt t="13954" x="2405063" y="4351338"/>
          <p14:tracePt t="13966" x="2387600" y="4351338"/>
          <p14:tracePt t="13970" x="2379663" y="4351338"/>
          <p14:tracePt t="13982" x="2371725" y="4359275"/>
          <p14:tracePt t="13998" x="2362200" y="4359275"/>
          <p14:tracePt t="14094" x="2354263" y="4359275"/>
          <p14:tracePt t="14110" x="2354263" y="4341813"/>
          <p14:tracePt t="14114" x="2354263" y="4333875"/>
          <p14:tracePt t="14126" x="2354263" y="4325938"/>
          <p14:tracePt t="14130" x="2344738" y="4316413"/>
          <p14:tracePt t="14142" x="2344738" y="4308475"/>
          <p14:tracePt t="14146" x="2344738" y="4300538"/>
          <p14:tracePt t="14174" x="2344738" y="4291013"/>
          <p14:tracePt t="14382" x="2344738" y="4283075"/>
          <p14:tracePt t="14464" x="2344738" y="4275138"/>
          <p14:tracePt t="14481" x="2344738" y="4265613"/>
          <p14:tracePt t="14496" x="2344738" y="4257675"/>
          <p14:tracePt t="14500" x="2344738" y="4249738"/>
          <p14:tracePt t="14512" x="2344738" y="4240213"/>
          <p14:tracePt t="14528" x="2344738" y="4232275"/>
          <p14:tracePt t="14532" x="2344738" y="4224338"/>
          <p14:tracePt t="14544" x="2344738" y="4214813"/>
          <p14:tracePt t="14548" x="2344738" y="4206875"/>
          <p14:tracePt t="14560" x="2344738" y="4189413"/>
          <p14:tracePt t="14564" x="2344738" y="4181475"/>
          <p14:tracePt t="14624" x="2344738" y="4171950"/>
          <p14:tracePt t="14656" x="2344738" y="4164013"/>
          <p14:tracePt t="14660" x="2354263" y="4156075"/>
          <p14:tracePt t="14672" x="2362200" y="4138613"/>
          <p14:tracePt t="14676" x="2362200" y="4130675"/>
          <p14:tracePt t="14688" x="2379663" y="4105275"/>
          <p14:tracePt t="14692" x="2387600" y="4095750"/>
          <p14:tracePt t="14704" x="2397125" y="4079875"/>
          <p14:tracePt t="14708" x="2422525" y="4062413"/>
          <p14:tracePt t="14721" x="2438400" y="4037013"/>
          <p14:tracePt t="14724" x="2455863" y="4002088"/>
          <p14:tracePt t="14737" x="2489200" y="3968750"/>
          <p14:tracePt t="14740" x="2541588" y="3900488"/>
          <p14:tracePt t="14752" x="2582863" y="3849688"/>
          <p14:tracePt t="14756" x="2633663" y="3798888"/>
          <p14:tracePt t="14768" x="2676525" y="3722688"/>
          <p14:tracePt t="14772" x="2736850" y="3671888"/>
          <p14:tracePt t="14784" x="2752725" y="3636963"/>
          <p14:tracePt t="14789" x="2778125" y="3594100"/>
          <p14:tracePt t="14800" x="2838450" y="3517900"/>
          <p14:tracePt t="14804" x="2914650" y="3433763"/>
          <p14:tracePt t="14816" x="2965450" y="3355975"/>
          <p14:tracePt t="14821" x="3025775" y="3271838"/>
          <p14:tracePt t="14832" x="3076575" y="3178175"/>
          <p14:tracePt t="14837" x="3127375" y="3109913"/>
          <p14:tracePt t="14848" x="3170238" y="3041650"/>
          <p14:tracePt t="14852" x="3195638" y="3016250"/>
          <p14:tracePt t="14864" x="3228975" y="2965450"/>
          <p14:tracePt t="14868" x="3289300" y="2897188"/>
          <p14:tracePt t="14880" x="3305175" y="2863850"/>
          <p14:tracePt t="14884" x="3348038" y="2813050"/>
          <p14:tracePt t="14896" x="3365500" y="2778125"/>
          <p14:tracePt t="14900" x="3408363" y="2736850"/>
          <p14:tracePt t="14912" x="3416300" y="2711450"/>
          <p14:tracePt t="14916" x="3433763" y="2676525"/>
          <p14:tracePt t="14928" x="3459163" y="2643188"/>
          <p14:tracePt t="14932" x="3492500" y="2600325"/>
          <p14:tracePt t="14944" x="3535363" y="2549525"/>
          <p14:tracePt t="14948" x="3552825" y="2516188"/>
          <p14:tracePt t="14960" x="3594100" y="2447925"/>
          <p14:tracePt t="14964" x="3619500" y="2397125"/>
          <p14:tracePt t="14976" x="3646488" y="2354263"/>
          <p14:tracePt t="14980" x="3679825" y="2293938"/>
          <p14:tracePt t="14992" x="3722688" y="2243138"/>
          <p14:tracePt t="14996" x="3748088" y="2200275"/>
          <p14:tracePt t="15008" x="3781425" y="2149475"/>
          <p14:tracePt t="15012" x="3816350" y="2108200"/>
          <p14:tracePt t="15024" x="3841750" y="2082800"/>
          <p14:tracePt t="15028" x="3875088" y="2047875"/>
          <p14:tracePt t="15040" x="3900488" y="2014538"/>
          <p14:tracePt t="15044" x="3917950" y="1979613"/>
          <p14:tracePt t="15056" x="3917950" y="1971675"/>
          <p14:tracePt t="15060" x="3951288" y="1938338"/>
          <p14:tracePt t="15072" x="3951288" y="1928813"/>
          <p14:tracePt t="15076" x="3960813" y="1903413"/>
          <p14:tracePt t="15088" x="3968750" y="1878013"/>
          <p14:tracePt t="15092" x="3976688" y="1870075"/>
          <p14:tracePt t="15104" x="3986213" y="1844675"/>
          <p14:tracePt t="15108" x="4011613" y="1809750"/>
          <p14:tracePt t="15121" x="4011613" y="1801813"/>
          <p14:tracePt t="15124" x="4019550" y="1793875"/>
          <p14:tracePt t="15137" x="4027488" y="1776413"/>
          <p14:tracePt t="15140" x="4037013" y="1751013"/>
          <p14:tracePt t="15152" x="4044950" y="1733550"/>
          <p14:tracePt t="15156" x="4062413" y="1700213"/>
          <p14:tracePt t="15168" x="4070350" y="1690688"/>
          <p14:tracePt t="15184" x="4070350" y="1674813"/>
          <p14:tracePt t="15189" x="4079875" y="1657350"/>
          <p14:tracePt t="15200" x="4087813" y="1649413"/>
          <p14:tracePt t="15204" x="4087813" y="1639888"/>
          <p14:tracePt t="15216" x="4095750" y="1622425"/>
          <p14:tracePt t="15221" x="4095750" y="1614488"/>
          <p14:tracePt t="15232" x="4095750" y="1589088"/>
          <p14:tracePt t="15236" x="4095750" y="1581150"/>
          <p14:tracePt t="15248" x="4105275" y="1555750"/>
          <p14:tracePt t="15252" x="4105275" y="1546225"/>
          <p14:tracePt t="15264" x="4105275" y="1538288"/>
          <p14:tracePt t="15280" x="4105275" y="1520825"/>
          <p14:tracePt t="15284" x="4113213" y="1512888"/>
          <p14:tracePt t="15396" x="4113213" y="1538288"/>
          <p14:tracePt t="15408" x="4113213" y="1571625"/>
          <p14:tracePt t="15412" x="4095750" y="1614488"/>
          <p14:tracePt t="15424" x="4095750" y="1649413"/>
          <p14:tracePt t="15428" x="4087813" y="1700213"/>
          <p14:tracePt t="15440" x="4079875" y="1741488"/>
          <p14:tracePt t="15444" x="4062413" y="1784350"/>
          <p14:tracePt t="15456" x="4062413" y="1819275"/>
          <p14:tracePt t="15460" x="4052888" y="1852613"/>
          <p14:tracePt t="15473" x="4027488" y="1885950"/>
          <p14:tracePt t="15476" x="4027488" y="1903413"/>
          <p14:tracePt t="15488" x="4027488" y="1938338"/>
          <p14:tracePt t="15492" x="4027488" y="1946275"/>
          <p14:tracePt t="15505" x="4027488" y="1954213"/>
          <p14:tracePt t="15508" x="4027488" y="1971675"/>
          <p14:tracePt t="15520" x="4027488" y="1979613"/>
          <p14:tracePt t="15525" x="4019550" y="1989138"/>
          <p14:tracePt t="15552" x="4019550" y="1997075"/>
          <p14:tracePt t="15732" x="4027488" y="1971675"/>
          <p14:tracePt t="15744" x="4037013" y="1920875"/>
          <p14:tracePt t="15748" x="4044950" y="1885950"/>
          <p14:tracePt t="15760" x="4062413" y="1844675"/>
          <p14:tracePt t="15764" x="4070350" y="1801813"/>
          <p14:tracePt t="15776" x="4113213" y="1725613"/>
          <p14:tracePt t="15780" x="4130675" y="1690688"/>
          <p14:tracePt t="15792" x="4146550" y="1665288"/>
          <p14:tracePt t="15796" x="4156075" y="1614488"/>
          <p14:tracePt t="15808" x="4164013" y="1571625"/>
          <p14:tracePt t="15812" x="4164013" y="1555750"/>
          <p14:tracePt t="15824" x="4164013" y="1520825"/>
          <p14:tracePt t="15828" x="4164013" y="1504950"/>
          <p14:tracePt t="15840" x="4164013" y="1495425"/>
          <p14:tracePt t="15844" x="4181475" y="1470025"/>
          <p14:tracePt t="15856" x="4181475" y="1462088"/>
          <p14:tracePt t="15990" x="4181475" y="1487488"/>
          <p14:tracePt t="16002" x="4181475" y="1504950"/>
          <p14:tracePt t="16006" x="4171950" y="1538288"/>
          <p14:tracePt t="16018" x="4171950" y="1555750"/>
          <p14:tracePt t="16022" x="4171950" y="1589088"/>
          <p14:tracePt t="16034" x="4164013" y="1614488"/>
          <p14:tracePt t="16038" x="4156075" y="1639888"/>
          <p14:tracePt t="16050" x="4138613" y="1674813"/>
          <p14:tracePt t="16054" x="4138613" y="1700213"/>
          <p14:tracePt t="16066" x="4138613" y="1733550"/>
          <p14:tracePt t="16070" x="4130675" y="1784350"/>
          <p14:tracePt t="16082" x="4121150" y="1809750"/>
          <p14:tracePt t="16086" x="4113213" y="1844675"/>
          <p14:tracePt t="16098" x="4113213" y="1878013"/>
          <p14:tracePt t="16102" x="4113213" y="1895475"/>
          <p14:tracePt t="16114" x="4095750" y="1920875"/>
          <p14:tracePt t="16118" x="4087813" y="1946275"/>
          <p14:tracePt t="16131" x="4087813" y="1954213"/>
          <p14:tracePt t="16258" x="4087813" y="1938338"/>
          <p14:tracePt t="16262" x="4087813" y="1920875"/>
          <p14:tracePt t="16274" x="4095750" y="1911350"/>
          <p14:tracePt t="16278" x="4095750" y="1870075"/>
          <p14:tracePt t="16290" x="4113213" y="1835150"/>
          <p14:tracePt t="16294" x="4121150" y="1801813"/>
          <p14:tracePt t="16306" x="4130675" y="1776413"/>
          <p14:tracePt t="16310" x="4130675" y="1751013"/>
          <p14:tracePt t="16322" x="4156075" y="1708150"/>
          <p14:tracePt t="16326" x="4164013" y="1682750"/>
          <p14:tracePt t="16339" x="4164013" y="1674813"/>
          <p14:tracePt t="16342" x="4171950" y="1649413"/>
          <p14:tracePt t="16354" x="4181475" y="1631950"/>
          <p14:tracePt t="16358" x="4181475" y="1622425"/>
          <p14:tracePt t="16370" x="4197350" y="1581150"/>
          <p14:tracePt t="16374" x="4197350" y="1571625"/>
          <p14:tracePt t="16386" x="4197350" y="1555750"/>
          <p14:tracePt t="16390" x="4197350" y="1546225"/>
          <p14:tracePt t="16402" x="4206875" y="1538288"/>
          <p14:tracePt t="16406" x="4206875" y="1530350"/>
          <p14:tracePt t="16738" x="4206875" y="1555750"/>
          <p14:tracePt t="16742" x="4197350" y="1563688"/>
          <p14:tracePt t="16754" x="4181475" y="1597025"/>
          <p14:tracePt t="16758" x="4171950" y="1606550"/>
          <p14:tracePt t="16770" x="4156075" y="1631950"/>
          <p14:tracePt t="16774" x="4146550" y="1649413"/>
          <p14:tracePt t="16786" x="4121150" y="1682750"/>
          <p14:tracePt t="16790" x="4113213" y="1708150"/>
          <p14:tracePt t="16802" x="4105275" y="1741488"/>
          <p14:tracePt t="16806" x="4087813" y="1766888"/>
          <p14:tracePt t="16818" x="4079875" y="1801813"/>
          <p14:tracePt t="16823" x="4070350" y="1852613"/>
          <p14:tracePt t="16834" x="4062413" y="1870075"/>
          <p14:tracePt t="16838" x="4044950" y="1903413"/>
          <p14:tracePt t="16850" x="4044950" y="1938338"/>
          <p14:tracePt t="16854" x="4044950" y="1946275"/>
          <p14:tracePt t="16866" x="4044950" y="1963738"/>
          <p14:tracePt t="16870" x="4037013" y="1971675"/>
          <p14:tracePt t="16890" x="4037013" y="1979613"/>
          <p14:tracePt t="16898" x="4027488" y="1989138"/>
          <p14:tracePt t="17010" x="4027488" y="1997075"/>
          <p14:tracePt t="17074" x="4027488" y="2005013"/>
          <p14:tracePt t="17078" x="4019550" y="2030413"/>
          <p14:tracePt t="17090" x="4011613" y="2039938"/>
          <p14:tracePt t="17106" x="4002088" y="2047875"/>
          <p14:tracePt t="17122" x="3994150" y="2055813"/>
          <p14:tracePt t="17138" x="3986213" y="2065338"/>
          <p14:tracePt t="17142" x="3960813" y="2073275"/>
          <p14:tracePt t="17154" x="3951288" y="2082800"/>
          <p14:tracePt t="17158" x="3951288" y="2090738"/>
          <p14:tracePt t="17170" x="3951288" y="2098675"/>
          <p14:tracePt t="17174" x="3951288" y="2116138"/>
          <p14:tracePt t="17186" x="3943350" y="2124075"/>
          <p14:tracePt t="17234" x="3943350" y="2098675"/>
          <p14:tracePt t="17238" x="3943350" y="2090738"/>
          <p14:tracePt t="17250" x="3951288" y="2055813"/>
          <p14:tracePt t="17254" x="3968750" y="2014538"/>
          <p14:tracePt t="17266" x="3968750" y="1979613"/>
          <p14:tracePt t="17270" x="3976688" y="1920875"/>
          <p14:tracePt t="17282" x="3986213" y="1885950"/>
          <p14:tracePt t="17286" x="3986213" y="1827213"/>
          <p14:tracePt t="17298" x="4002088" y="1793875"/>
          <p14:tracePt t="17302" x="4002088" y="1751013"/>
          <p14:tracePt t="17314" x="4002088" y="1716088"/>
          <p14:tracePt t="17318" x="4002088" y="1690688"/>
          <p14:tracePt t="17330" x="4002088" y="1639888"/>
          <p14:tracePt t="17334" x="4002088" y="1597025"/>
          <p14:tracePt t="17346" x="4002088" y="1581150"/>
          <p14:tracePt t="17350" x="4002088" y="1546225"/>
          <p14:tracePt t="17362" x="4002088" y="1538288"/>
          <p14:tracePt t="17366" x="4002088" y="1520825"/>
          <p14:tracePt t="17508" x="4002088" y="1563688"/>
          <p14:tracePt t="17512" x="4002088" y="1606550"/>
          <p14:tracePt t="17524" x="3994150" y="1649413"/>
          <p14:tracePt t="17528" x="3986213" y="1682750"/>
          <p14:tracePt t="17542" x="3976688" y="1725613"/>
          <p14:tracePt t="17545" x="3976688" y="1776413"/>
          <p14:tracePt t="17557" x="3960813" y="1819275"/>
          <p14:tracePt t="17560" x="3935413" y="1870075"/>
          <p14:tracePt t="17572" x="3925888" y="1928813"/>
          <p14:tracePt t="17576" x="3900488" y="1979613"/>
          <p14:tracePt t="17588" x="3900488" y="2014538"/>
          <p14:tracePt t="17592" x="3892550" y="2055813"/>
          <p14:tracePt t="17604" x="3875088" y="2082800"/>
          <p14:tracePt t="17608" x="3867150" y="2098675"/>
          <p14:tracePt t="17620" x="3867150" y="2133600"/>
          <p14:tracePt t="17624" x="3857625" y="2149475"/>
          <p14:tracePt t="17636" x="3849688" y="2159000"/>
          <p14:tracePt t="17640" x="3841750" y="2192338"/>
          <p14:tracePt t="17652" x="3841750" y="2200275"/>
          <p14:tracePt t="17668" x="3841750" y="2209800"/>
          <p14:tracePt t="17732" x="3841750" y="2217738"/>
          <p14:tracePt t="17736" x="3832225" y="2227263"/>
          <p14:tracePt t="17748" x="3824288" y="2243138"/>
          <p14:tracePt t="17752" x="3816350" y="2252663"/>
          <p14:tracePt t="17764" x="3816350" y="2268538"/>
          <p14:tracePt t="17768" x="3790950" y="2311400"/>
          <p14:tracePt t="17780" x="3781425" y="2336800"/>
          <p14:tracePt t="17784" x="3738563" y="2387600"/>
          <p14:tracePt t="17796" x="3722688" y="2413000"/>
          <p14:tracePt t="17800" x="3679825" y="2481263"/>
          <p14:tracePt t="17812" x="3654425" y="2549525"/>
          <p14:tracePt t="17816" x="3636963" y="2582863"/>
          <p14:tracePt t="17828" x="3594100" y="2633663"/>
          <p14:tracePt t="17832" x="3552825" y="2719388"/>
          <p14:tracePt t="17844" x="3492500" y="2805113"/>
          <p14:tracePt t="17848" x="3433763" y="2914650"/>
          <p14:tracePt t="17860" x="3373438" y="3025775"/>
          <p14:tracePt t="17864" x="3305175" y="3135313"/>
          <p14:tracePt t="17876" x="3228975" y="3238500"/>
          <p14:tracePt t="17880" x="3152775" y="3348038"/>
          <p14:tracePt t="17893" x="3076575" y="3475038"/>
          <p14:tracePt t="17896" x="2974975" y="3611563"/>
          <p14:tracePt t="17909" x="2881313" y="3722688"/>
          <p14:tracePt t="17912" x="2805113" y="3824288"/>
          <p14:tracePt t="17924" x="2701925" y="3960813"/>
          <p14:tracePt t="17928" x="2643188" y="4079875"/>
          <p14:tracePt t="17941" x="2566988" y="4206875"/>
          <p14:tracePt t="17944" x="2481263" y="4316413"/>
          <p14:tracePt t="17956" x="2422525" y="4445000"/>
          <p14:tracePt t="17960" x="2362200" y="4554538"/>
          <p14:tracePt t="17972" x="2293938" y="4683125"/>
          <p14:tracePt t="17976" x="2217738" y="4810125"/>
          <p14:tracePt t="17988" x="2159000" y="4911725"/>
          <p14:tracePt t="17992" x="2082800" y="5005388"/>
          <p14:tracePt t="18004" x="2022475" y="5099050"/>
          <p14:tracePt t="18009" x="1963738" y="5167313"/>
          <p14:tracePt t="18020" x="1903413" y="5243513"/>
          <p14:tracePt t="18024" x="1852613" y="5294313"/>
          <p14:tracePt t="18036" x="1801813" y="5345113"/>
          <p14:tracePt t="18041" x="1766888" y="5380038"/>
          <p14:tracePt t="18052" x="1725613" y="5413375"/>
          <p14:tracePt t="18056" x="1708150" y="5438775"/>
          <p14:tracePt t="18068" x="1682750" y="5472113"/>
          <p14:tracePt t="18072" x="1674813" y="5481638"/>
          <p14:tracePt t="18084" x="1665288" y="5489575"/>
          <p14:tracePt t="18088" x="1657350" y="5497513"/>
          <p14:tracePt t="18100" x="1649413" y="5507038"/>
          <p14:tracePt t="18132" x="1639888" y="5514975"/>
          <p14:tracePt t="18212" x="1631950" y="5514975"/>
          <p14:tracePt t="18228" x="1631950" y="5497513"/>
          <p14:tracePt t="18232" x="1631950" y="5472113"/>
          <p14:tracePt t="18244" x="1631950" y="5430838"/>
          <p14:tracePt t="18248" x="1639888" y="5395913"/>
          <p14:tracePt t="18260" x="1657350" y="5353050"/>
          <p14:tracePt t="18264" x="1674813" y="5302250"/>
          <p14:tracePt t="18276" x="1690688" y="5268913"/>
          <p14:tracePt t="18280" x="1690688" y="5243513"/>
          <p14:tracePt t="18293" x="1716088" y="5208588"/>
          <p14:tracePt t="18296" x="1725613" y="5175250"/>
          <p14:tracePt t="18308" x="1751013" y="5124450"/>
          <p14:tracePt t="18312" x="1758950" y="5106988"/>
          <p14:tracePt t="18324" x="1776413" y="5064125"/>
          <p14:tracePt t="18328" x="1793875" y="5030788"/>
          <p14:tracePt t="18340" x="1809750" y="4997450"/>
          <p14:tracePt t="18344" x="1827213" y="4962525"/>
          <p14:tracePt t="18356" x="1835150" y="4929188"/>
          <p14:tracePt t="18360" x="1852613" y="4911725"/>
          <p14:tracePt t="18372" x="1860550" y="4860925"/>
          <p14:tracePt t="18376" x="1870075" y="4827588"/>
          <p14:tracePt t="18388" x="1878013" y="4818063"/>
          <p14:tracePt t="18393" x="1903413" y="4784725"/>
          <p14:tracePt t="18404" x="1903413" y="4759325"/>
          <p14:tracePt t="18408" x="1911350" y="4724400"/>
          <p14:tracePt t="18420" x="1920875" y="4708525"/>
          <p14:tracePt t="18425" x="1946275" y="4673600"/>
          <p14:tracePt t="18436" x="1954213" y="4665663"/>
          <p14:tracePt t="18440" x="1963738" y="4640263"/>
          <p14:tracePt t="18452" x="1979613" y="4614863"/>
          <p14:tracePt t="18456" x="1979613" y="4605338"/>
          <p14:tracePt t="18468" x="2014538" y="4564063"/>
          <p14:tracePt t="18472" x="2014538" y="4554538"/>
          <p14:tracePt t="18484" x="2030413" y="4529138"/>
          <p14:tracePt t="18488" x="2039938" y="4521200"/>
          <p14:tracePt t="18500" x="2073275" y="4478338"/>
          <p14:tracePt t="18504" x="2082800" y="4452938"/>
          <p14:tracePt t="18516" x="2108200" y="4445000"/>
          <p14:tracePt t="18520" x="2124075" y="4410075"/>
          <p14:tracePt t="18532" x="2141538" y="4394200"/>
          <p14:tracePt t="18536" x="2159000" y="4359275"/>
          <p14:tracePt t="18548" x="2166938" y="4333875"/>
          <p14:tracePt t="18553" x="2184400" y="4316413"/>
          <p14:tracePt t="18564" x="2192338" y="4300538"/>
          <p14:tracePt t="18568" x="2200275" y="4275138"/>
          <p14:tracePt t="18580" x="2209800" y="4257675"/>
          <p14:tracePt t="18584" x="2209800" y="4240213"/>
          <p14:tracePt t="18596" x="2235200" y="4206875"/>
          <p14:tracePt t="18600" x="2243138" y="4197350"/>
          <p14:tracePt t="18612" x="2243138" y="4181475"/>
          <p14:tracePt t="18616" x="2252663" y="4171950"/>
          <p14:tracePt t="18628" x="2260600" y="4146550"/>
          <p14:tracePt t="18632" x="2260600" y="4138613"/>
          <p14:tracePt t="18708" x="2268538" y="4121150"/>
          <p14:tracePt t="18712" x="2268538" y="4113213"/>
          <p14:tracePt t="18740" x="2268538" y="4105275"/>
          <p14:tracePt t="18756" x="2268538" y="4095750"/>
          <p14:tracePt t="18772" x="2278063" y="4087813"/>
          <p14:tracePt t="18776" x="2278063" y="4079875"/>
          <p14:tracePt t="18788" x="2286000" y="4070350"/>
          <p14:tracePt t="18836" x="2286000" y="4062413"/>
          <p14:tracePt t="18998" x="2286000" y="4070350"/>
          <p14:tracePt t="19002" x="2286000" y="4079875"/>
          <p14:tracePt t="19014" x="2286000" y="4105275"/>
          <p14:tracePt t="19018" x="2286000" y="4113213"/>
          <p14:tracePt t="19030" x="2278063" y="4121150"/>
          <p14:tracePt t="19034" x="2268538" y="4138613"/>
          <p14:tracePt t="19046" x="2260600" y="4156075"/>
          <p14:tracePt t="19050" x="2260600" y="4171950"/>
          <p14:tracePt t="19062" x="2243138" y="4197350"/>
          <p14:tracePt t="19066" x="2243138" y="4206875"/>
          <p14:tracePt t="19078" x="2243138" y="4214813"/>
          <p14:tracePt t="19094" x="2235200" y="4224338"/>
          <p14:tracePt t="19670" x="2235200" y="4232275"/>
          <p14:tracePt t="21458" x="2235200" y="4240213"/>
          <p14:tracePt t="21478" x="2235200" y="4232275"/>
          <p14:tracePt t="21490" x="2235200" y="4224338"/>
          <p14:tracePt t="21494" x="2252663" y="4206875"/>
          <p14:tracePt t="21506" x="2260600" y="4197350"/>
          <p14:tracePt t="21650" x="2260600" y="4206875"/>
          <p14:tracePt t="21654" x="2260600" y="4214813"/>
          <p14:tracePt t="21666" x="2260600" y="4224338"/>
          <p14:tracePt t="21670" x="2260600" y="4240213"/>
          <p14:tracePt t="21682" x="2260600" y="4249738"/>
          <p14:tracePt t="21686" x="2260600" y="4265613"/>
          <p14:tracePt t="21698" x="2260600" y="4275138"/>
          <p14:tracePt t="21714" x="2260600" y="4283075"/>
          <p14:tracePt t="21730" x="2260600" y="4291013"/>
          <p14:tracePt t="21747" x="2260600" y="4300538"/>
          <p14:tracePt t="21750" x="2260600" y="4308475"/>
          <p14:tracePt t="21762" x="2260600" y="4316413"/>
          <p14:tracePt t="21766" x="2243138" y="4333875"/>
          <p14:tracePt t="21794" x="2243138" y="4341813"/>
          <p14:tracePt t="21938" x="2243138" y="4351338"/>
          <p14:tracePt t="21970" x="2252663" y="4351338"/>
          <p14:tracePt t="21986" x="2260600" y="4341813"/>
          <p14:tracePt t="21990" x="2268538" y="4333875"/>
          <p14:tracePt t="22002" x="2278063" y="4325938"/>
          <p14:tracePt t="22018" x="2286000" y="4316413"/>
          <p14:tracePt t="22022" x="2293938" y="4308475"/>
          <p14:tracePt t="22034" x="2293938" y="4300538"/>
          <p14:tracePt t="22050" x="2303463" y="4291013"/>
          <p14:tracePt t="22130" x="2311400" y="4283075"/>
          <p14:tracePt t="22146" x="2311400" y="4275138"/>
          <p14:tracePt t="22161" x="2319338" y="4265613"/>
          <p14:tracePt t="22788" x="2328863" y="4257675"/>
          <p14:tracePt t="22804" x="2328863" y="4249738"/>
          <p14:tracePt t="22808" x="2336800" y="4240213"/>
          <p14:tracePt t="22820" x="2344738" y="4232275"/>
          <p14:tracePt t="22852" x="2354263" y="4224338"/>
          <p14:tracePt t="22980" x="2354263" y="4214813"/>
          <p14:tracePt t="22996" x="2354263" y="4206875"/>
          <p14:tracePt t="23156" x="2354263" y="4197350"/>
          <p14:tracePt t="23188" x="2344738" y="4197350"/>
          <p14:tracePt t="23316" x="2336800" y="4197350"/>
          <p14:tracePt t="23332" x="2319338" y="4197350"/>
          <p14:tracePt t="23336" x="2293938" y="4197350"/>
          <p14:tracePt t="23348" x="2260600" y="4197350"/>
          <p14:tracePt t="23352" x="2252663" y="4197350"/>
          <p14:tracePt t="23364" x="2217738" y="4197350"/>
          <p14:tracePt t="23368" x="2192338" y="4197350"/>
          <p14:tracePt t="23380" x="2184400" y="4197350"/>
          <p14:tracePt t="23384" x="2166938" y="4197350"/>
          <p14:tracePt t="23716" x="2159000" y="4197350"/>
          <p14:tracePt t="23734" x="2159000" y="4206875"/>
          <p14:tracePt t="23738" x="2159000" y="4224338"/>
          <p14:tracePt t="23750" x="2159000" y="4232275"/>
          <p14:tracePt t="23766" x="2159000" y="4240213"/>
          <p14:tracePt t="23770" x="2159000" y="4249738"/>
          <p14:tracePt t="24022" x="2159000" y="4257675"/>
          <p14:tracePt t="24038" x="2166938" y="4257675"/>
          <p14:tracePt t="24054" x="2184400" y="4257675"/>
          <p14:tracePt t="24058" x="2192338" y="4257675"/>
          <p14:tracePt t="24070" x="2217738" y="4257675"/>
          <p14:tracePt t="24074" x="2252663" y="4275138"/>
          <p14:tracePt t="24086" x="2286000" y="4283075"/>
          <p14:tracePt t="24090" x="2319338" y="4291013"/>
          <p14:tracePt t="24102" x="2344738" y="4291013"/>
          <p14:tracePt t="24106" x="2354263" y="4291013"/>
          <p14:tracePt t="24118" x="2387600" y="4325938"/>
          <p14:tracePt t="24122" x="2397125" y="4333875"/>
          <p14:tracePt t="24134" x="2438400" y="4351338"/>
          <p14:tracePt t="24138" x="2473325" y="4359275"/>
          <p14:tracePt t="24150" x="2489200" y="4359275"/>
          <p14:tracePt t="24154" x="2524125" y="4384675"/>
          <p14:tracePt t="24166" x="2566988" y="4394200"/>
          <p14:tracePt t="24170" x="2582863" y="4394200"/>
          <p14:tracePt t="24182" x="2617788" y="4410075"/>
          <p14:tracePt t="24186" x="2651125" y="4410075"/>
          <p14:tracePt t="24199" x="2686050" y="4419600"/>
          <p14:tracePt t="24202" x="2701925" y="4419600"/>
          <p14:tracePt t="24214" x="2711450" y="4419600"/>
          <p14:tracePt t="24218" x="2727325" y="4419600"/>
          <p14:tracePt t="24231" x="2736850" y="4419600"/>
          <p14:tracePt t="24234" x="2744788" y="4419600"/>
          <p14:tracePt t="24246" x="2762250" y="4419600"/>
          <p14:tracePt t="24250" x="2778125" y="4419600"/>
          <p14:tracePt t="24262" x="2805113" y="4419600"/>
          <p14:tracePt t="24266" x="2820988" y="4419600"/>
          <p14:tracePt t="24278" x="2855913" y="4402138"/>
          <p14:tracePt t="24282" x="2889250" y="4402138"/>
          <p14:tracePt t="24294" x="2906713" y="4402138"/>
          <p14:tracePt t="24297" x="2922588" y="4394200"/>
          <p14:tracePt t="24310" x="2949575" y="4384675"/>
          <p14:tracePt t="24315" x="2957513" y="4384675"/>
          <p14:tracePt t="24326" x="2974975" y="4376738"/>
          <p14:tracePt t="24331" x="3008313" y="4376738"/>
          <p14:tracePt t="24342" x="3033713" y="4368800"/>
          <p14:tracePt t="24346" x="3041650" y="4368800"/>
          <p14:tracePt t="24358" x="3051175" y="4368800"/>
          <p14:tracePt t="24362" x="3076575" y="4368800"/>
          <p14:tracePt t="24374" x="3101975" y="4351338"/>
          <p14:tracePt t="24378" x="3135313" y="4341813"/>
          <p14:tracePt t="24390" x="3170238" y="4341813"/>
          <p14:tracePt t="24394" x="3178175" y="4341813"/>
          <p14:tracePt t="24406" x="3195638" y="4333875"/>
          <p14:tracePt t="24410" x="3221038" y="4325938"/>
          <p14:tracePt t="24422" x="3228975" y="4316413"/>
          <p14:tracePt t="24426" x="3238500" y="4316413"/>
          <p14:tracePt t="24438" x="3254375" y="4308475"/>
          <p14:tracePt t="24442" x="3271838" y="4283075"/>
          <p14:tracePt t="24454" x="3279775" y="4283075"/>
          <p14:tracePt t="24458" x="3289300" y="4275138"/>
          <p14:tracePt t="24470" x="3297238" y="4265613"/>
          <p14:tracePt t="24474" x="3305175" y="4257675"/>
          <p14:tracePt t="24486" x="3322638" y="4249738"/>
          <p14:tracePt t="24490" x="3330575" y="4249738"/>
          <p14:tracePt t="24502" x="3355975" y="4232275"/>
          <p14:tracePt t="24506" x="3365500" y="4224338"/>
          <p14:tracePt t="24518" x="3373438" y="4214813"/>
          <p14:tracePt t="24566" x="3382963" y="4206875"/>
          <p14:tracePt t="24810" x="3365500" y="4206875"/>
          <p14:tracePt t="24822" x="3340100" y="4206875"/>
          <p14:tracePt t="24826" x="3322638" y="4214813"/>
          <p14:tracePt t="24838" x="3297238" y="4224338"/>
          <p14:tracePt t="24842" x="3254375" y="4240213"/>
          <p14:tracePt t="24854" x="3238500" y="4249738"/>
          <p14:tracePt t="24858" x="3203575" y="4257675"/>
          <p14:tracePt t="24870" x="3170238" y="4283075"/>
          <p14:tracePt t="24874" x="3152775" y="4283075"/>
          <p14:tracePt t="24886" x="3101975" y="4308475"/>
          <p14:tracePt t="24890" x="3084513" y="4316413"/>
          <p14:tracePt t="24902" x="3076575" y="4325938"/>
          <p14:tracePt t="24906" x="3051175" y="4333875"/>
          <p14:tracePt t="24918" x="3041650" y="4341813"/>
          <p14:tracePt t="24922" x="3033713" y="4341813"/>
          <p14:tracePt t="24934" x="3025775" y="4341813"/>
          <p14:tracePt t="24938" x="3008313" y="4351338"/>
          <p14:tracePt t="24950" x="3000375" y="4359275"/>
          <p14:tracePt t="24966" x="2990850" y="4368800"/>
          <p14:tracePt t="24982" x="2982913" y="4368800"/>
          <p14:tracePt t="24986" x="2974975" y="4368800"/>
          <p14:tracePt t="24999" x="2965450" y="4376738"/>
          <p14:tracePt t="25002" x="2957513" y="4376738"/>
          <p14:tracePt t="25015" x="2949575" y="4384675"/>
          <p14:tracePt t="25062" x="2940050" y="4384675"/>
          <p14:tracePt t="25094" x="2932113" y="4394200"/>
          <p14:tracePt t="25224" x="2914650" y="4410075"/>
          <p14:tracePt t="25228" x="2906713" y="4419600"/>
          <p14:tracePt t="25240" x="2897188" y="4427538"/>
          <p14:tracePt t="25244" x="2889250" y="4435475"/>
          <p14:tracePt t="25256" x="2871788" y="4460875"/>
          <p14:tracePt t="25260" x="2863850" y="4470400"/>
          <p14:tracePt t="25272" x="2846388" y="4486275"/>
          <p14:tracePt t="25276" x="2820988" y="4503738"/>
          <p14:tracePt t="25288" x="2813050" y="4513263"/>
          <p14:tracePt t="25292" x="2805113" y="4521200"/>
          <p14:tracePt t="25304" x="2795588" y="4529138"/>
          <p14:tracePt t="25448" x="2787650" y="4529138"/>
          <p14:tracePt t="25512" x="2787650" y="4521200"/>
          <p14:tracePt t="25544" x="2787650" y="4513263"/>
          <p14:tracePt t="25560" x="2787650" y="4503738"/>
          <p14:tracePt t="25576" x="2787650" y="4486275"/>
          <p14:tracePt t="25580" x="2787650" y="4478338"/>
          <p14:tracePt t="25592" x="2795588" y="4470400"/>
          <p14:tracePt t="25608" x="2795588" y="4460875"/>
          <p14:tracePt t="25612" x="2795588" y="4452938"/>
          <p14:tracePt t="25624" x="2795588" y="4445000"/>
          <p14:tracePt t="25640" x="2805113" y="4435475"/>
          <p14:tracePt t="25644" x="2813050" y="4427538"/>
          <p14:tracePt t="25704" x="2813050" y="4419600"/>
          <p14:tracePt t="25736" x="2813050" y="4410075"/>
          <p14:tracePt t="25752" x="2813050" y="4402138"/>
          <p14:tracePt t="25756" x="2820988" y="4394200"/>
          <p14:tracePt t="25800" x="2830513" y="4384675"/>
          <p14:tracePt t="25816" x="2838450" y="4368800"/>
          <p14:tracePt t="25820" x="2838450" y="4359275"/>
          <p14:tracePt t="25832" x="2846388" y="4351338"/>
          <p14:tracePt t="25848" x="2846388" y="4341813"/>
          <p14:tracePt t="25852" x="2846388" y="4333875"/>
          <p14:tracePt t="25883" x="2855913" y="4325938"/>
          <p14:tracePt t="25912" x="2863850" y="4316413"/>
          <p14:tracePt t="25944" x="2871788" y="4308475"/>
          <p14:tracePt t="25976" x="2881313" y="4300538"/>
          <p14:tracePt t="25980" x="2889250" y="4291013"/>
          <p14:tracePt t="26024" x="2897188" y="4283075"/>
          <p14:tracePt t="26040" x="2906713" y="4275138"/>
          <p14:tracePt t="26056" x="2922588" y="4265613"/>
          <p14:tracePt t="26060" x="2932113" y="4265613"/>
          <p14:tracePt t="26088" x="2940050" y="4257675"/>
          <p14:tracePt t="26120" x="2949575" y="4257675"/>
          <p14:tracePt t="26136" x="2974975" y="4249738"/>
          <p14:tracePt t="26140" x="2982913" y="4249738"/>
          <p14:tracePt t="26152" x="2990850" y="4249738"/>
          <p14:tracePt t="26168" x="3000375" y="4249738"/>
          <p14:tracePt t="26172" x="3008313" y="4240213"/>
          <p14:tracePt t="26184" x="3016250" y="4240213"/>
          <p14:tracePt t="26216" x="3025775" y="4240213"/>
          <p14:tracePt t="26220" x="3033713" y="4240213"/>
          <p14:tracePt t="26233" x="3041650" y="4240213"/>
          <p14:tracePt t="26248" x="3051175" y="4240213"/>
          <p14:tracePt t="26252" x="3067050" y="4240213"/>
          <p14:tracePt t="26264" x="3076575" y="4240213"/>
          <p14:tracePt t="26268" x="3084513" y="4240213"/>
          <p14:tracePt t="26280" x="3094038" y="4240213"/>
          <p14:tracePt t="26296" x="3101975" y="4240213"/>
          <p14:tracePt t="26328" x="3109913" y="4240213"/>
          <p14:tracePt t="26332" x="3127375" y="4240213"/>
          <p14:tracePt t="26344" x="3144838" y="4240213"/>
          <p14:tracePt t="26348" x="3152775" y="4240213"/>
          <p14:tracePt t="26360" x="3160713" y="4240213"/>
          <p14:tracePt t="26364" x="3178175" y="4249738"/>
          <p14:tracePt t="26376" x="3211513" y="4249738"/>
          <p14:tracePt t="26380" x="3221038" y="4257675"/>
          <p14:tracePt t="26392" x="3238500" y="4265613"/>
          <p14:tracePt t="26396" x="3246438" y="4265613"/>
          <p14:tracePt t="26408" x="3254375" y="4265613"/>
          <p14:tracePt t="26412" x="3263900" y="4265613"/>
          <p14:tracePt t="26472" x="3271838" y="4275138"/>
          <p14:tracePt t="26504" x="3271838" y="4283075"/>
          <p14:tracePt t="26520" x="3254375" y="4300538"/>
          <p14:tracePt t="26524" x="3228975" y="4325938"/>
          <p14:tracePt t="26536" x="3221038" y="4333875"/>
          <p14:tracePt t="26540" x="3203575" y="4351338"/>
          <p14:tracePt t="26552" x="3195638" y="4359275"/>
          <p14:tracePt t="26568" x="3178175" y="4368800"/>
          <p14:tracePt t="26572" x="3170238" y="4376738"/>
          <p14:tracePt t="26584" x="3160713" y="4384675"/>
          <p14:tracePt t="26600" x="3152775" y="4394200"/>
          <p14:tracePt t="26617" x="3127375" y="4402138"/>
          <p14:tracePt t="26620" x="3119438" y="4402138"/>
          <p14:tracePt t="26632" x="3109913" y="4402138"/>
          <p14:tracePt t="26636" x="3076575" y="4402138"/>
          <p14:tracePt t="26648" x="3041650" y="4402138"/>
          <p14:tracePt t="26652" x="3000375" y="4402138"/>
          <p14:tracePt t="26667" x="2957513" y="4419600"/>
          <p14:tracePt t="26670" x="2922588" y="4427538"/>
          <p14:tracePt t="26682" x="2881313" y="4435475"/>
          <p14:tracePt t="26686" x="2813050" y="4452938"/>
          <p14:tracePt t="26698" x="2744788" y="4460875"/>
          <p14:tracePt t="26702" x="2701925" y="4478338"/>
          <p14:tracePt t="26714" x="2660650" y="4486275"/>
          <p14:tracePt t="26719" x="2625725" y="4495800"/>
          <p14:tracePt t="26730" x="2600325" y="4513263"/>
          <p14:tracePt t="26734" x="2592388" y="4513263"/>
          <p14:tracePt t="26746" x="2574925" y="4521200"/>
          <p14:tracePt t="26751" x="2566988" y="4529138"/>
          <p14:tracePt t="26762" x="2549525" y="4538663"/>
          <p14:tracePt t="26767" x="2541588" y="4538663"/>
          <p14:tracePt t="26778" x="2532063" y="4538663"/>
          <p14:tracePt t="26782" x="2516188" y="4546600"/>
          <p14:tracePt t="26794" x="2506663" y="4554538"/>
          <p14:tracePt t="26810" x="2498725" y="4554538"/>
          <p14:tracePt t="26814" x="2489200" y="4564063"/>
          <p14:tracePt t="26858" x="2473325" y="4572000"/>
          <p14:tracePt t="26862" x="2463800" y="4572000"/>
          <p14:tracePt t="26874" x="2455863" y="4579938"/>
          <p14:tracePt t="26954" x="2447925" y="4579938"/>
          <p14:tracePt t="26958" x="2413000" y="4589463"/>
          <p14:tracePt t="26970" x="2397125" y="4597400"/>
          <p14:tracePt t="26974" x="2387600" y="4597400"/>
          <p14:tracePt t="26986" x="2371725" y="4605338"/>
          <p14:tracePt t="26990" x="2362200" y="4605338"/>
          <p14:tracePt t="27002" x="2354263" y="4614863"/>
          <p14:tracePt t="27006" x="2344738" y="4614863"/>
          <p14:tracePt t="27019" x="2328863" y="4622800"/>
          <p14:tracePt t="27022" x="2319338" y="4622800"/>
          <p14:tracePt t="27034" x="2311400" y="4630738"/>
          <p14:tracePt t="27038" x="2303463" y="4640263"/>
          <p14:tracePt t="27082" x="2303463" y="4648200"/>
          <p14:tracePt t="27130" x="2303463" y="4657725"/>
          <p14:tracePt t="27162" x="2319338" y="4657725"/>
          <p14:tracePt t="27166" x="2328863" y="4648200"/>
          <p14:tracePt t="27178" x="2336800" y="4640263"/>
          <p14:tracePt t="27182" x="2344738" y="4630738"/>
          <p14:tracePt t="27194" x="2354263" y="4622800"/>
          <p14:tracePt t="27198" x="2371725" y="4605338"/>
          <p14:tracePt t="27210" x="2379663" y="4597400"/>
          <p14:tracePt t="27214" x="2422525" y="4589463"/>
          <p14:tracePt t="27226" x="2430463" y="4579938"/>
          <p14:tracePt t="27230" x="2438400" y="4572000"/>
          <p14:tracePt t="27242" x="2447925" y="4564063"/>
          <p14:tracePt t="27246" x="2447925" y="4554538"/>
          <p14:tracePt t="27258" x="2455863" y="4546600"/>
          <p14:tracePt t="27262" x="2463800" y="4538663"/>
          <p14:tracePt t="27274" x="2473325" y="4521200"/>
          <p14:tracePt t="27278" x="2473325" y="4513263"/>
          <p14:tracePt t="27290" x="2473325" y="4503738"/>
          <p14:tracePt t="27306" x="2481263" y="4495800"/>
          <p14:tracePt t="27322" x="2489200" y="4486275"/>
          <p14:tracePt t="27326" x="2498725" y="4478338"/>
          <p14:tracePt t="27354" x="2506663" y="4470400"/>
          <p14:tracePt t="27386" x="2516188" y="4460875"/>
          <p14:tracePt t="27402" x="2524125" y="4452938"/>
          <p14:tracePt t="27434" x="2524125" y="4445000"/>
          <p14:tracePt t="27438" x="2532063" y="4435475"/>
          <p14:tracePt t="27450" x="2549525" y="4419600"/>
          <p14:tracePt t="27454" x="2557463" y="4410075"/>
          <p14:tracePt t="27466" x="2566988" y="4402138"/>
          <p14:tracePt t="27470" x="2582863" y="4384675"/>
          <p14:tracePt t="27482" x="2582863" y="4376738"/>
          <p14:tracePt t="27486" x="2600325" y="4359275"/>
          <p14:tracePt t="27498" x="2608263" y="4351338"/>
          <p14:tracePt t="27503" x="2633663" y="4341813"/>
          <p14:tracePt t="27514" x="2643188" y="4333875"/>
          <p14:tracePt t="27518" x="2651125" y="4325938"/>
          <p14:tracePt t="27530" x="2660650" y="4316413"/>
          <p14:tracePt t="27535" x="2668588" y="4316413"/>
          <p14:tracePt t="27546" x="2676525" y="4308475"/>
          <p14:tracePt t="27550" x="2686050" y="4300538"/>
          <p14:tracePt t="27562" x="2693988" y="4291013"/>
          <p14:tracePt t="27566" x="2701925" y="4283075"/>
          <p14:tracePt t="27578" x="2719388" y="4275138"/>
          <p14:tracePt t="27582" x="2727325" y="4275138"/>
          <p14:tracePt t="27594" x="2736850" y="4265613"/>
          <p14:tracePt t="27598" x="2752725" y="4257675"/>
          <p14:tracePt t="27610" x="2770188" y="4257675"/>
          <p14:tracePt t="27614" x="2795588" y="4232275"/>
          <p14:tracePt t="27626" x="2805113" y="4232275"/>
          <p14:tracePt t="27642" x="2813050" y="4232275"/>
          <p14:tracePt t="27658" x="2820988" y="4224338"/>
          <p14:tracePt t="27706" x="2830513" y="4224338"/>
          <p14:tracePt t="27754" x="2838450" y="4224338"/>
          <p14:tracePt t="27770" x="2846388" y="4224338"/>
          <p14:tracePt t="27818" x="2855913" y="4224338"/>
          <p14:tracePt t="27834" x="2863850" y="4214813"/>
          <p14:tracePt t="27882" x="2871788" y="4214813"/>
          <p14:tracePt t="27898" x="2881313" y="4206875"/>
          <p14:tracePt t="27946" x="2889250" y="4206875"/>
          <p14:tracePt t="27950" x="2897188" y="4206875"/>
          <p14:tracePt t="27978" x="2906713" y="4206875"/>
          <p14:tracePt t="27994" x="2914650" y="4206875"/>
          <p14:tracePt t="27998" x="2922588" y="4206875"/>
          <p14:tracePt t="28010" x="2932113" y="4206875"/>
          <p14:tracePt t="28014" x="2940050" y="4206875"/>
          <p14:tracePt t="28026" x="2957513" y="4206875"/>
          <p14:tracePt t="28030" x="2990850" y="4214813"/>
          <p14:tracePt t="28042" x="3016250" y="4232275"/>
          <p14:tracePt t="28046" x="3041650" y="4232275"/>
          <p14:tracePt t="28058" x="3076575" y="4249738"/>
          <p14:tracePt t="28062" x="3094038" y="4257675"/>
          <p14:tracePt t="28074" x="3101975" y="4257675"/>
          <p14:tracePt t="28078" x="3109913" y="4257675"/>
          <p14:tracePt t="28090" x="3119438" y="4265613"/>
          <p14:tracePt t="28094" x="3135313" y="4275138"/>
          <p14:tracePt t="28108" x="3170238" y="4300538"/>
          <p14:tracePt t="28112" x="3178175" y="4308475"/>
          <p14:tracePt t="28124" x="3186113" y="4316413"/>
          <p14:tracePt t="28128" x="3203575" y="4333875"/>
          <p14:tracePt t="28140" x="3211513" y="4341813"/>
          <p14:tracePt t="28156" x="3221038" y="4351338"/>
          <p14:tracePt t="28172" x="3228975" y="4359275"/>
          <p14:tracePt t="28836" x="3228975" y="4351338"/>
          <p14:tracePt t="28948" x="3228975" y="4341813"/>
          <p14:tracePt t="28964" x="3228975" y="4333875"/>
          <p14:tracePt t="28996" x="3228975" y="4325938"/>
          <p14:tracePt t="29044" x="3228975" y="4316413"/>
          <p14:tracePt t="29060" x="3238500" y="4300538"/>
          <p14:tracePt t="29064" x="3238500" y="4291013"/>
          <p14:tracePt t="29942" x="3238500" y="4283075"/>
          <p14:tracePt t="29958" x="3211513" y="4300538"/>
          <p14:tracePt t="29962" x="3203575" y="4300538"/>
          <p14:tracePt t="29974" x="3195638" y="4300538"/>
          <p14:tracePt t="29978" x="3160713" y="4300538"/>
          <p14:tracePt t="29990" x="3135313" y="4325938"/>
          <p14:tracePt t="29994" x="3109913" y="4333875"/>
          <p14:tracePt t="30006" x="3094038" y="4333875"/>
          <p14:tracePt t="30010" x="3076575" y="4341813"/>
          <p14:tracePt t="30022" x="3067050" y="4341813"/>
          <p14:tracePt t="30026" x="3033713" y="4351338"/>
          <p14:tracePt t="30038" x="3025775" y="4359275"/>
          <p14:tracePt t="30042" x="3016250" y="4359275"/>
          <p14:tracePt t="30054" x="3000375" y="4368800"/>
          <p14:tracePt t="30058" x="2990850" y="4368800"/>
          <p14:tracePt t="30071" x="2965450" y="4368800"/>
          <p14:tracePt t="30074" x="2914650" y="4394200"/>
          <p14:tracePt t="30086" x="2897188" y="4394200"/>
          <p14:tracePt t="30090" x="2863850" y="4394200"/>
          <p14:tracePt t="30102" x="2830513" y="4394200"/>
          <p14:tracePt t="30106" x="2805113" y="4394200"/>
          <p14:tracePt t="30118" x="2770188" y="4394200"/>
          <p14:tracePt t="30122" x="2736850" y="4394200"/>
          <p14:tracePt t="30134" x="2727325" y="4394200"/>
          <p14:tracePt t="30138" x="2711450" y="4394200"/>
          <p14:tracePt t="30150" x="2701925" y="4394200"/>
          <p14:tracePt t="30154" x="2693988" y="4394200"/>
          <p14:tracePt t="30166" x="2686050" y="4394200"/>
          <p14:tracePt t="30182" x="2668588" y="4394200"/>
          <p14:tracePt t="30186" x="2660650" y="4394200"/>
          <p14:tracePt t="30198" x="2643188" y="4394200"/>
          <p14:tracePt t="30202" x="2608263" y="4394200"/>
          <p14:tracePt t="30214" x="2574925" y="4394200"/>
          <p14:tracePt t="30218" x="2532063" y="4394200"/>
          <p14:tracePt t="30230" x="2498725" y="4394200"/>
          <p14:tracePt t="30234" x="2438400" y="4394200"/>
          <p14:tracePt t="30246" x="2422525" y="4394200"/>
          <p14:tracePt t="30250" x="2387600" y="4394200"/>
          <p14:tracePt t="30262" x="2371725" y="4394200"/>
          <p14:tracePt t="30266" x="2362200" y="4394200"/>
          <p14:tracePt t="30278" x="2336800" y="4394200"/>
          <p14:tracePt t="30282" x="2303463" y="4394200"/>
          <p14:tracePt t="30294" x="2293938" y="4394200"/>
          <p14:tracePt t="30298" x="2278063" y="4394200"/>
          <p14:tracePt t="30310" x="2268538" y="4384675"/>
          <p14:tracePt t="30454" x="2260600" y="4376738"/>
          <p14:tracePt t="30486" x="2260600" y="4368800"/>
          <p14:tracePt t="30502" x="2260600" y="4359275"/>
          <p14:tracePt t="30506" x="2260600" y="4351338"/>
          <p14:tracePt t="30518" x="2260600" y="4341813"/>
          <p14:tracePt t="30534" x="2260600" y="4333875"/>
          <p14:tracePt t="30538" x="2268538" y="4325938"/>
          <p14:tracePt t="30550" x="2278063" y="4316413"/>
          <p14:tracePt t="30566" x="2286000" y="4308475"/>
          <p14:tracePt t="30570" x="2293938" y="4300538"/>
          <p14:tracePt t="30806" x="2311400" y="4283075"/>
          <p14:tracePt t="30810" x="2319338" y="4275138"/>
          <p14:tracePt t="30840" x="2328863" y="4275138"/>
          <p14:tracePt t="30856" x="2344738" y="4257675"/>
          <p14:tracePt t="30860" x="2354263" y="4257675"/>
          <p14:tracePt t="30872" x="2371725" y="4249738"/>
          <p14:tracePt t="30876" x="2379663" y="4249738"/>
          <p14:tracePt t="30889" x="2387600" y="4240213"/>
          <p14:tracePt t="30892" x="2397125" y="4232275"/>
          <p14:tracePt t="30905" x="2405063" y="4232275"/>
          <p14:tracePt t="30920" x="2413000" y="4224338"/>
          <p14:tracePt t="30924" x="2422525" y="4214813"/>
          <p14:tracePt t="30952" x="2438400" y="4206875"/>
          <p14:tracePt t="30957" x="2447925" y="4206875"/>
          <p14:tracePt t="30984" x="2455863" y="4206875"/>
          <p14:tracePt t="31112" x="2463800" y="4206875"/>
          <p14:tracePt t="31116" x="2473325" y="4214813"/>
          <p14:tracePt t="31128" x="2481263" y="4224338"/>
          <p14:tracePt t="31160" x="2489200" y="4232275"/>
          <p14:tracePt t="31176" x="2498725" y="4240213"/>
          <p14:tracePt t="31192" x="2506663" y="4249738"/>
          <p14:tracePt t="31304" x="2516188" y="4249738"/>
          <p14:tracePt t="31560" x="2541588" y="4240213"/>
          <p14:tracePt t="31564" x="2549525" y="4240213"/>
          <p14:tracePt t="31576" x="2557463" y="4240213"/>
          <p14:tracePt t="31592" x="2574925" y="4232275"/>
          <p14:tracePt t="31596" x="2582863" y="4232275"/>
          <p14:tracePt t="31624" x="2592388" y="4232275"/>
          <p14:tracePt t="31640" x="2600325" y="4232275"/>
          <p14:tracePt t="31644" x="2608263" y="4232275"/>
          <p14:tracePt t="32112" x="2617788" y="4224338"/>
          <p14:tracePt t="36106" x="2625725" y="4224338"/>
          <p14:tracePt t="36122" x="2633663" y="4224338"/>
          <p14:tracePt t="36126" x="2643188" y="4232275"/>
          <p14:tracePt t="36266" x="2651125" y="4232275"/>
          <p14:tracePt t="36270" x="2660650" y="4232275"/>
          <p14:tracePt t="36282" x="2686050" y="4232275"/>
          <p14:tracePt t="36286" x="2719388" y="4232275"/>
          <p14:tracePt t="36298" x="2752725" y="4232275"/>
          <p14:tracePt t="36302" x="2778125" y="4232275"/>
          <p14:tracePt t="36314" x="2813050" y="4232275"/>
          <p14:tracePt t="36318" x="2830513" y="4232275"/>
          <p14:tracePt t="36330" x="2846388" y="4232275"/>
          <p14:tracePt t="36334" x="2881313" y="4232275"/>
          <p14:tracePt t="36346" x="2914650" y="4232275"/>
          <p14:tracePt t="36350" x="2957513" y="4232275"/>
          <p14:tracePt t="36362" x="2990850" y="4232275"/>
          <p14:tracePt t="36366" x="3033713" y="4232275"/>
          <p14:tracePt t="36378" x="3067050" y="4240213"/>
          <p14:tracePt t="36382" x="3101975" y="4240213"/>
          <p14:tracePt t="36395" x="3135313" y="4257675"/>
          <p14:tracePt t="36398" x="3152775" y="4257675"/>
          <p14:tracePt t="36410" x="3160713" y="4257675"/>
          <p14:tracePt t="36414" x="3178175" y="4257675"/>
          <p14:tracePt t="36426" x="3186113" y="4257675"/>
          <p14:tracePt t="36430" x="3195638" y="4257675"/>
          <p14:tracePt t="36442" x="3211513" y="4257675"/>
          <p14:tracePt t="36446" x="3221038" y="4257675"/>
          <p14:tracePt t="36458" x="3238500" y="4257675"/>
          <p14:tracePt t="36462" x="3246438" y="4257675"/>
          <p14:tracePt t="36474" x="3254375" y="4257675"/>
          <p14:tracePt t="36477" x="3263900" y="4257675"/>
          <p14:tracePt t="36884" x="3271838" y="4257675"/>
          <p14:tracePt t="37596" x="3271838" y="4249738"/>
          <p14:tracePt t="37612" x="3279775" y="4240213"/>
          <p14:tracePt t="38028" x="3289300" y="4240213"/>
          <p14:tracePt t="38044" x="3297238" y="4240213"/>
          <p14:tracePt t="38048" x="3305175" y="4240213"/>
          <p14:tracePt t="38060" x="3314700" y="4240213"/>
          <p14:tracePt t="38076" x="3322638" y="4240213"/>
          <p14:tracePt t="38092" x="3340100" y="4240213"/>
          <p14:tracePt t="38096" x="3382963" y="4240213"/>
          <p14:tracePt t="38108" x="3416300" y="4240213"/>
          <p14:tracePt t="38112" x="3449638" y="4240213"/>
          <p14:tracePt t="38124" x="3492500" y="4240213"/>
          <p14:tracePt t="38128" x="3535363" y="4240213"/>
          <p14:tracePt t="38140" x="3586163" y="4240213"/>
          <p14:tracePt t="38144" x="3629025" y="4240213"/>
          <p14:tracePt t="38156" x="3646488" y="4240213"/>
          <p14:tracePt t="38160" x="3654425" y="4240213"/>
          <p14:tracePt t="38174" x="3662363" y="4240213"/>
          <p14:tracePt t="38222" x="3671888" y="4232275"/>
          <p14:tracePt t="38998" x="3671888" y="4249738"/>
          <p14:tracePt t="39002" x="3671888" y="4257675"/>
          <p14:tracePt t="39013" x="3671888" y="4283075"/>
          <p14:tracePt t="39018" x="3671888" y="4308475"/>
          <p14:tracePt t="39030" x="3671888" y="4351338"/>
          <p14:tracePt t="39034" x="3687763" y="4410075"/>
          <p14:tracePt t="39046" x="3705225" y="4460875"/>
          <p14:tracePt t="39050" x="3738563" y="4529138"/>
          <p14:tracePt t="39062" x="3756025" y="4564063"/>
          <p14:tracePt t="39066" x="3781425" y="4605338"/>
          <p14:tracePt t="39078" x="3806825" y="4640263"/>
          <p14:tracePt t="39082" x="3841750" y="4673600"/>
          <p14:tracePt t="39094" x="3857625" y="4699000"/>
          <p14:tracePt t="39099" x="3867150" y="4708525"/>
          <p14:tracePt t="39110" x="3875088" y="4716463"/>
          <p14:tracePt t="39126" x="3892550" y="4724400"/>
          <p14:tracePt t="39131" x="3900488" y="4724400"/>
          <p14:tracePt t="39142" x="3917950" y="4724400"/>
          <p14:tracePt t="39146" x="3943350" y="4724400"/>
          <p14:tracePt t="39158" x="3986213" y="4724400"/>
          <p14:tracePt t="39162" x="4019550" y="4724400"/>
          <p14:tracePt t="39174" x="4079875" y="4716463"/>
          <p14:tracePt t="39178" x="4130675" y="4691063"/>
          <p14:tracePt t="39190" x="4197350" y="4665663"/>
          <p14:tracePt t="39194" x="4240213" y="4657725"/>
          <p14:tracePt t="39206" x="4275138" y="4648200"/>
          <p14:tracePt t="39210" x="4308475" y="4630738"/>
          <p14:tracePt t="39222" x="4341813" y="4614863"/>
          <p14:tracePt t="39226" x="4359275" y="4605338"/>
          <p14:tracePt t="39238" x="4410075" y="4579938"/>
          <p14:tracePt t="39242" x="4435475" y="4554538"/>
          <p14:tracePt t="39254" x="4470400" y="4521200"/>
          <p14:tracePt t="39258" x="4503738" y="4513263"/>
          <p14:tracePt t="39270" x="4538663" y="4486275"/>
          <p14:tracePt t="39274" x="4589463" y="4452938"/>
          <p14:tracePt t="39286" x="4597400" y="4452938"/>
          <p14:tracePt t="39290" x="4622800" y="4435475"/>
          <p14:tracePt t="39302" x="4630738" y="4427538"/>
          <p14:tracePt t="39306" x="4640263" y="4427538"/>
          <p14:tracePt t="39318" x="4648200" y="4419600"/>
          <p14:tracePt t="39334" x="4657725" y="4410075"/>
          <p14:tracePt t="39366" x="4657725" y="4402138"/>
          <p14:tracePt t="39382" x="4657725" y="4394200"/>
          <p14:tracePt t="39386" x="4683125" y="4368800"/>
          <p14:tracePt t="39398" x="4691063" y="4368800"/>
          <p14:tracePt t="39414" x="4716463" y="4359275"/>
          <p14:tracePt t="39418" x="4724400" y="4359275"/>
          <p14:tracePt t="39431" x="4741863" y="4351338"/>
          <p14:tracePt t="39434" x="4749800" y="4351338"/>
          <p14:tracePt t="39462" x="4759325" y="4341813"/>
          <p14:tracePt t="39752" x="4759325" y="4325938"/>
          <p14:tracePt t="39756" x="4759325" y="4316413"/>
          <p14:tracePt t="39768" x="4759325" y="4300538"/>
          <p14:tracePt t="39772" x="4759325" y="4291013"/>
          <p14:tracePt t="39784" x="4759325" y="4283075"/>
          <p14:tracePt t="39788" x="4759325" y="4275138"/>
          <p14:tracePt t="39800" x="4767263" y="4265613"/>
          <p14:tracePt t="39804" x="4767263" y="4257675"/>
          <p14:tracePt t="39816" x="4775200" y="4249738"/>
          <p14:tracePt t="39944" x="4775200" y="4240213"/>
          <p14:tracePt t="40400" x="4775200" y="4232275"/>
          <p14:tracePt t="40416" x="4767263" y="4232275"/>
          <p14:tracePt t="40432" x="4759325" y="4240213"/>
          <p14:tracePt t="40464" x="4749800" y="4249738"/>
          <p14:tracePt t="40528" x="4741863" y="4249738"/>
          <p14:tracePt t="40532" x="4733925" y="4249738"/>
          <p14:tracePt t="40544" x="4724400" y="4249738"/>
          <p14:tracePt t="40560" x="4716463" y="4257675"/>
          <p14:tracePt t="40576" x="4691063" y="4265613"/>
          <p14:tracePt t="40580" x="4683125" y="4265613"/>
          <p14:tracePt t="40592" x="4648200" y="4275138"/>
          <p14:tracePt t="40596" x="4640263" y="4275138"/>
          <p14:tracePt t="40608" x="4630738" y="4283075"/>
          <p14:tracePt t="40612" x="4622800" y="4283075"/>
          <p14:tracePt t="40624" x="4614863" y="4300538"/>
          <p14:tracePt t="40628" x="4614863" y="4308475"/>
          <p14:tracePt t="40640" x="4605338" y="4316413"/>
          <p14:tracePt t="40656" x="4597400" y="4325938"/>
          <p14:tracePt t="40752" x="4589463" y="4325938"/>
          <p14:tracePt t="40768" x="4579938" y="4325938"/>
          <p14:tracePt t="40772" x="4564063" y="4325938"/>
          <p14:tracePt t="40784" x="4529138" y="4316413"/>
          <p14:tracePt t="40788" x="4521200" y="4308475"/>
          <p14:tracePt t="40800" x="4513263" y="4308475"/>
          <p14:tracePt t="40815" x="4503738" y="4308475"/>
          <p14:tracePt t="40820" x="4495800" y="4308475"/>
          <p14:tracePt t="40833" x="4486275" y="4308475"/>
          <p14:tracePt t="40836" x="4478338" y="4308475"/>
          <p14:tracePt t="40848" x="4470400" y="4300538"/>
          <p14:tracePt t="40852" x="4445000" y="4291013"/>
          <p14:tracePt t="40864" x="4435475" y="4291013"/>
          <p14:tracePt t="40883" x="4419600" y="4291013"/>
          <p14:tracePt t="40885" x="4384675" y="4291013"/>
          <p14:tracePt t="40896" x="4376738" y="4291013"/>
          <p14:tracePt t="40900" x="4359275" y="4291013"/>
          <p14:tracePt t="40912" x="4316413" y="4291013"/>
          <p14:tracePt t="40916" x="4300538" y="4291013"/>
          <p14:tracePt t="40928" x="4265613" y="4291013"/>
          <p14:tracePt t="40933" x="4257675" y="4291013"/>
          <p14:tracePt t="40946" x="4224338" y="4291013"/>
          <p14:tracePt t="40950" x="4197350" y="4291013"/>
          <p14:tracePt t="40962" x="4164013" y="4291013"/>
          <p14:tracePt t="40967" x="4130675" y="4291013"/>
          <p14:tracePt t="40978" x="4105275" y="4291013"/>
          <p14:tracePt t="40982" x="4079875" y="4283075"/>
          <p14:tracePt t="40994" x="4070350" y="4283075"/>
          <p14:tracePt t="40998" x="4044950" y="4283075"/>
          <p14:tracePt t="41010" x="4027488" y="4283075"/>
          <p14:tracePt t="41014" x="4019550" y="4283075"/>
          <p14:tracePt t="41026" x="3994150" y="4275138"/>
          <p14:tracePt t="41030" x="3986213" y="4275138"/>
          <p14:tracePt t="41042" x="3968750" y="4275138"/>
          <p14:tracePt t="41046" x="3935413" y="4257675"/>
          <p14:tracePt t="41058" x="3908425" y="4249738"/>
          <p14:tracePt t="41062" x="3883025" y="4249738"/>
          <p14:tracePt t="41074" x="3867150" y="4249738"/>
          <p14:tracePt t="41078" x="3857625" y="4240213"/>
          <p14:tracePt t="41090" x="3849688" y="4240213"/>
          <p14:tracePt t="41106" x="3841750" y="4240213"/>
          <p14:tracePt t="41122" x="3832225" y="4232275"/>
          <p14:tracePt t="41138" x="3824288" y="4224338"/>
          <p14:tracePt t="41170" x="3816350" y="4224338"/>
          <p14:tracePt t="41174" x="3806825" y="4214813"/>
          <p14:tracePt t="41282" x="3806825" y="4197350"/>
          <p14:tracePt t="41286" x="3806825" y="4189413"/>
          <p14:tracePt t="41314" x="3806825" y="4181475"/>
          <p14:tracePt t="41318" x="3816350" y="4171950"/>
          <p14:tracePt t="41330" x="3824288" y="4164013"/>
          <p14:tracePt t="41346" x="3832225" y="4164013"/>
          <p14:tracePt t="41362" x="3841750" y="4164013"/>
          <p14:tracePt t="41378" x="3849688" y="4164013"/>
          <p14:tracePt t="41382" x="3857625" y="4156075"/>
          <p14:tracePt t="41394" x="3867150" y="4156075"/>
          <p14:tracePt t="41410" x="3875088" y="4156075"/>
          <p14:tracePt t="41414" x="3883025" y="4156075"/>
          <p14:tracePt t="41426" x="3892550" y="4156075"/>
          <p14:tracePt t="41442" x="3900488" y="4156075"/>
          <p14:tracePt t="41446" x="3917950" y="4156075"/>
          <p14:tracePt t="41458" x="3925888" y="4156075"/>
          <p14:tracePt t="41474" x="3943350" y="4156075"/>
          <p14:tracePt t="41478" x="3951288" y="4156075"/>
          <p14:tracePt t="41490" x="3968750" y="4156075"/>
          <p14:tracePt t="41494" x="3976688" y="4156075"/>
          <p14:tracePt t="41506" x="4002088" y="4156075"/>
          <p14:tracePt t="41510" x="4011613" y="4156075"/>
          <p14:tracePt t="41522" x="4019550" y="4156075"/>
          <p14:tracePt t="41526" x="4037013" y="4156075"/>
          <p14:tracePt t="41538" x="4052888" y="4156075"/>
          <p14:tracePt t="41542" x="4070350" y="4156075"/>
          <p14:tracePt t="41554" x="4079875" y="4156075"/>
          <p14:tracePt t="41570" x="4087813" y="4156075"/>
          <p14:tracePt t="41574" x="4095750" y="4156075"/>
          <p14:tracePt t="41618" x="4105275" y="4156075"/>
          <p14:tracePt t="41622" x="4121150" y="4156075"/>
          <p14:tracePt t="41634" x="4138613" y="4156075"/>
          <p14:tracePt t="41638" x="4146550" y="4156075"/>
          <p14:tracePt t="41650" x="4156075" y="4156075"/>
          <p14:tracePt t="41810" x="4164013" y="4156075"/>
          <p14:tracePt t="41826" x="4171950" y="4164013"/>
          <p14:tracePt t="41842" x="4181475" y="4171950"/>
          <p14:tracePt t="41846" x="4189413" y="4181475"/>
          <p14:tracePt t="41858" x="4197350" y="4189413"/>
          <p14:tracePt t="41874" x="4224338" y="4197350"/>
          <p14:tracePt t="41878" x="4232275" y="4206875"/>
          <p14:tracePt t="41890" x="4240213" y="4214813"/>
          <p14:tracePt t="41906" x="4249738" y="4224338"/>
          <p14:tracePt t="42572" x="4257675" y="4232275"/>
          <p14:tracePt t="42588" x="4265613" y="4232275"/>
          <p14:tracePt t="42604" x="4275138" y="4240213"/>
          <p14:tracePt t="42908" x="4275138" y="4249738"/>
          <p14:tracePt t="43004" x="4275138" y="4257675"/>
          <p14:tracePt t="43084" x="4275138" y="4265613"/>
          <p14:tracePt t="43088" x="4265613" y="4275138"/>
          <p14:tracePt t="43116" x="4257675" y="4283075"/>
          <p14:tracePt t="43132" x="4249738" y="4283075"/>
          <p14:tracePt t="43148" x="4240213" y="4291013"/>
          <p14:tracePt t="43180" x="4232275" y="4291013"/>
          <p14:tracePt t="43196" x="4224338" y="4291013"/>
          <p14:tracePt t="43212" x="4214813" y="4300538"/>
          <p14:tracePt t="43228" x="4206875" y="4308475"/>
          <p14:tracePt t="43572" x="4214813" y="4300538"/>
          <p14:tracePt t="43620" x="4224338" y="4300538"/>
          <p14:tracePt t="43652" x="4232275" y="4300538"/>
          <p14:tracePt t="43668" x="4240213" y="4291013"/>
          <p14:tracePt t="43732" x="4249738" y="4291013"/>
          <p14:tracePt t="43748" x="4257675" y="4291013"/>
          <p14:tracePt t="43764" x="4265613" y="4291013"/>
          <p14:tracePt t="43780" x="4283075" y="4291013"/>
          <p14:tracePt t="43784" x="4300538" y="4291013"/>
          <p14:tracePt t="43796" x="4316413" y="4291013"/>
          <p14:tracePt t="43800" x="4333875" y="4291013"/>
          <p14:tracePt t="43812" x="4341813" y="4291013"/>
          <p14:tracePt t="43830" x="4351338" y="4291013"/>
          <p14:tracePt t="43846" x="4359275" y="4291013"/>
          <p14:tracePt t="43878" x="4368800" y="4291013"/>
          <p14:tracePt t="43958" x="4376738" y="4291013"/>
          <p14:tracePt t="43974" x="4384675" y="4291013"/>
          <p14:tracePt t="43978" x="4410075" y="4291013"/>
          <p14:tracePt t="43990" x="4419600" y="4300538"/>
          <p14:tracePt t="44006" x="4427538" y="4308475"/>
          <p14:tracePt t="44010" x="4435475" y="4308475"/>
          <p14:tracePt t="44022" x="4445000" y="4316413"/>
          <p14:tracePt t="44026" x="4452938" y="4316413"/>
          <p14:tracePt t="44054" x="4460875" y="4316413"/>
          <p14:tracePt t="44070" x="4470400" y="4316413"/>
          <p14:tracePt t="44086" x="4478338" y="4316413"/>
          <p14:tracePt t="44118" x="4486275" y="4316413"/>
          <p14:tracePt t="44134" x="4495800" y="4316413"/>
          <p14:tracePt t="44138" x="4503738" y="4316413"/>
          <p14:tracePt t="44150" x="4521200" y="4316413"/>
          <p14:tracePt t="44154" x="4529138" y="4316413"/>
          <p14:tracePt t="44166" x="4546600" y="4316413"/>
          <p14:tracePt t="44170" x="4564063" y="4316413"/>
          <p14:tracePt t="44182" x="4579938" y="4316413"/>
          <p14:tracePt t="44186" x="4589463" y="4316413"/>
          <p14:tracePt t="44198" x="4597400" y="4316413"/>
          <p14:tracePt t="44214" x="4614863" y="4316413"/>
          <p14:tracePt t="44218" x="4622800" y="4316413"/>
          <p14:tracePt t="44230" x="4630738" y="4316413"/>
          <p14:tracePt t="44234" x="4640263" y="4316413"/>
          <p14:tracePt t="44246" x="4648200" y="4316413"/>
          <p14:tracePt t="44250" x="4683125" y="4316413"/>
          <p14:tracePt t="44262" x="4699000" y="4316413"/>
          <p14:tracePt t="44266" x="4716463" y="4325938"/>
          <p14:tracePt t="44278" x="4724400" y="4325938"/>
          <p14:tracePt t="44294" x="4733925" y="4325938"/>
          <p14:tracePt t="44374" x="4741863" y="4325938"/>
          <p14:tracePt t="44582" x="4749800" y="4325938"/>
          <p14:tracePt t="44614" x="4749800" y="4316413"/>
          <p14:tracePt t="44618" x="4749800" y="4308475"/>
          <p14:tracePt t="44630" x="4749800" y="4300538"/>
          <p14:tracePt t="44634" x="4741863" y="4291013"/>
          <p14:tracePt t="44646" x="4733925" y="4283075"/>
          <p14:tracePt t="44662" x="4724400" y="4275138"/>
          <p14:tracePt t="44678" x="4724400" y="4265613"/>
          <p14:tracePt t="44758" x="4716463" y="4249738"/>
          <p14:tracePt t="44762" x="4716463" y="4240213"/>
          <p14:tracePt t="44790" x="4716463" y="4232275"/>
          <p14:tracePt t="44806" x="4708525" y="4224338"/>
          <p14:tracePt t="44870" x="4699000" y="4214813"/>
          <p14:tracePt t="45150" x="4691063" y="4206875"/>
          <p14:tracePt t="45166" x="4673600" y="4206875"/>
          <p14:tracePt t="45170" x="4640263" y="4206875"/>
          <p14:tracePt t="45296" x="4630738" y="4214813"/>
          <p14:tracePt t="45392" x="4622800" y="4214813"/>
          <p14:tracePt t="45396" x="4614863" y="4224338"/>
          <p14:tracePt t="45408" x="4597400" y="4240213"/>
          <p14:tracePt t="45412" x="4589463" y="4240213"/>
          <p14:tracePt t="45424" x="4589463" y="4249738"/>
          <p14:tracePt t="45440" x="4589463" y="4265613"/>
          <p14:tracePt t="45444" x="4589463" y="4275138"/>
          <p14:tracePt t="45456" x="4579938" y="4291013"/>
          <p14:tracePt t="45460" x="4579938" y="4300538"/>
          <p14:tracePt t="45472" x="4579938" y="4308475"/>
          <p14:tracePt t="45487" x="4579938" y="4316413"/>
          <p14:tracePt t="45492" x="4579938" y="4325938"/>
          <p14:tracePt t="45504" x="4579938" y="4333875"/>
          <p14:tracePt t="45520" x="4579938" y="4351338"/>
          <p14:tracePt t="45524" x="4579938" y="4359275"/>
          <p14:tracePt t="45536" x="4579938" y="4368800"/>
          <p14:tracePt t="45552" x="4579938" y="4384675"/>
          <p14:tracePt t="45556" x="4579938" y="4394200"/>
          <p14:tracePt t="45600" x="4579938" y="4402138"/>
          <p14:tracePt t="45664" x="4579938" y="4410075"/>
          <p14:tracePt t="45668" x="4579938" y="4419600"/>
          <p14:tracePt t="45680" x="4589463" y="4427538"/>
          <p14:tracePt t="45696" x="4597400" y="4435475"/>
          <p14:tracePt t="45840" x="4605338" y="4435475"/>
          <p14:tracePt t="45856" x="4614863" y="4419600"/>
          <p14:tracePt t="45860" x="4614863" y="4410075"/>
          <p14:tracePt t="45872" x="4614863" y="4402138"/>
          <p14:tracePt t="45888" x="4614863" y="4384675"/>
          <p14:tracePt t="45892" x="4614863" y="4376738"/>
          <p14:tracePt t="45905" x="4622800" y="4368800"/>
          <p14:tracePt t="45908" x="4622800" y="4359275"/>
          <p14:tracePt t="45920" x="4622800" y="4351338"/>
          <p14:tracePt t="45968" x="4622800" y="4341813"/>
          <p14:tracePt t="46064" x="4622800" y="4325938"/>
          <p14:tracePt t="46068" x="4622800" y="4316413"/>
          <p14:tracePt t="46320" x="4630738" y="4308475"/>
          <p14:tracePt t="46512" x="4640263" y="4308475"/>
          <p14:tracePt t="46516" x="4657725" y="4308475"/>
          <p14:tracePt t="46528" x="4665663" y="4308475"/>
          <p14:tracePt t="46544" x="4673600" y="4308475"/>
          <p14:tracePt t="46548" x="4683125" y="4308475"/>
          <p14:tracePt t="46576" x="4691063" y="4308475"/>
          <p14:tracePt t="46720" x="4699000" y="4308475"/>
          <p14:tracePt t="46736" x="4708525" y="4308475"/>
          <p14:tracePt t="46740" x="4716463" y="4308475"/>
          <p14:tracePt t="47242" x="4733925" y="4308475"/>
          <p14:tracePt t="47246" x="4741863" y="4308475"/>
          <p14:tracePt t="47258" x="4775200" y="4308475"/>
          <p14:tracePt t="47262" x="4784725" y="4308475"/>
          <p14:tracePt t="47274" x="4792663" y="4308475"/>
          <p14:tracePt t="47322" x="4827588" y="4308475"/>
          <p14:tracePt t="47326" x="4852988" y="4308475"/>
          <p14:tracePt t="47338" x="4878388" y="4308475"/>
          <p14:tracePt t="47342" x="4911725" y="4308475"/>
          <p14:tracePt t="47354" x="4946650" y="4308475"/>
          <p14:tracePt t="47358" x="4972050" y="4308475"/>
          <p14:tracePt t="47370" x="4997450" y="4308475"/>
          <p14:tracePt t="47374" x="5038725" y="4308475"/>
          <p14:tracePt t="47386" x="5073650" y="4308475"/>
          <p14:tracePt t="47389" x="5099050" y="4308475"/>
          <p14:tracePt t="47402" x="5132388" y="4308475"/>
          <p14:tracePt t="47406" x="5175250" y="4308475"/>
          <p14:tracePt t="47418" x="5208588" y="4308475"/>
          <p14:tracePt t="47422" x="5226050" y="4308475"/>
          <p14:tracePt t="47434" x="5251450" y="4308475"/>
          <p14:tracePt t="47437" x="5260975" y="4308475"/>
          <p14:tracePt t="47466" x="5268913" y="4308475"/>
          <p14:tracePt t="47658" x="5276850" y="4300538"/>
          <p14:tracePt t="47674" x="5276850" y="4291013"/>
          <p14:tracePt t="47690" x="5276850" y="4275138"/>
          <p14:tracePt t="47694" x="5276850" y="4265613"/>
          <p14:tracePt t="47722" x="5276850" y="4257675"/>
          <p14:tracePt t="47726" x="5276850" y="4249738"/>
          <p14:tracePt t="47738" x="5276850" y="4240213"/>
          <p14:tracePt t="47754" x="5276850" y="4232275"/>
          <p14:tracePt t="47770" x="5276850" y="4224338"/>
          <p14:tracePt t="47786" x="5276850" y="4214813"/>
          <p14:tracePt t="48026" x="5268913" y="4214813"/>
          <p14:tracePt t="48484" x="5260975" y="4214813"/>
          <p14:tracePt t="48500" x="5235575" y="4214813"/>
          <p14:tracePt t="48504" x="5226050" y="4214813"/>
          <p14:tracePt t="48516" x="5208588" y="4214813"/>
          <p14:tracePt t="48520" x="5200650" y="4214813"/>
          <p14:tracePt t="48532" x="5183188" y="4214813"/>
          <p14:tracePt t="48536" x="5167313" y="4214813"/>
          <p14:tracePt t="48548" x="5157788" y="4224338"/>
          <p14:tracePt t="48552" x="5141913" y="4224338"/>
          <p14:tracePt t="48564" x="5106988" y="4240213"/>
          <p14:tracePt t="48568" x="5091113" y="4257675"/>
          <p14:tracePt t="48580" x="5056188" y="4275138"/>
          <p14:tracePt t="48584" x="5030788" y="4283075"/>
          <p14:tracePt t="48596" x="4997450" y="4308475"/>
          <p14:tracePt t="48600" x="4979988" y="4325938"/>
          <p14:tracePt t="48612" x="4972050" y="4351338"/>
          <p14:tracePt t="48616" x="4972050" y="4359275"/>
          <p14:tracePt t="48628" x="4962525" y="4368800"/>
          <p14:tracePt t="48644" x="4954588" y="4368800"/>
          <p14:tracePt t="48648" x="4903788" y="4410075"/>
          <p14:tracePt t="48660" x="4894263" y="4419600"/>
          <p14:tracePt t="48664" x="4886325" y="4427538"/>
          <p14:tracePt t="48676" x="4878388" y="4445000"/>
          <p14:tracePt t="48680" x="4878388" y="4452938"/>
          <p14:tracePt t="48693" x="4878388" y="4470400"/>
          <p14:tracePt t="48696" x="4878388" y="4513263"/>
          <p14:tracePt t="48707" x="4878388" y="4546600"/>
          <p14:tracePt t="48712" x="4878388" y="4579938"/>
          <p14:tracePt t="48724" x="4878388" y="4597400"/>
          <p14:tracePt t="48728" x="4878388" y="4605338"/>
          <p14:tracePt t="48740" x="4878388" y="4614863"/>
          <p14:tracePt t="48772" x="4878388" y="4622800"/>
          <p14:tracePt t="48776" x="4911725" y="4622800"/>
          <p14:tracePt t="48788" x="4972050" y="4622800"/>
          <p14:tracePt t="48792" x="5005388" y="4605338"/>
          <p14:tracePt t="48804" x="5064125" y="4589463"/>
          <p14:tracePt t="48807" x="5149850" y="4554538"/>
          <p14:tracePt t="48820" x="5235575" y="4529138"/>
          <p14:tracePt t="48824" x="5302250" y="4503738"/>
          <p14:tracePt t="48836" x="5370513" y="4460875"/>
          <p14:tracePt t="48839" x="5438775" y="4435475"/>
          <p14:tracePt t="48852" x="5507038" y="4402138"/>
          <p14:tracePt t="48856" x="5575300" y="4394200"/>
          <p14:tracePt t="48868" x="5626100" y="4368800"/>
          <p14:tracePt t="48872" x="5694363" y="4341813"/>
          <p14:tracePt t="48892" x="5753100" y="4316413"/>
          <p14:tracePt t="48900" x="5821363" y="4308475"/>
          <p14:tracePt t="48904" x="5864225" y="4291013"/>
          <p14:tracePt t="48916" x="5915025" y="4291013"/>
          <p14:tracePt t="48920" x="5932488" y="4291013"/>
          <p14:tracePt t="48932" x="5948363" y="4291013"/>
          <p14:tracePt t="48936" x="5957888" y="4291013"/>
          <p14:tracePt t="48948" x="5983288" y="4283075"/>
          <p14:tracePt t="48952" x="6034088" y="4283075"/>
          <p14:tracePt t="48964" x="6059488" y="4283075"/>
          <p14:tracePt t="48968" x="6118225" y="4283075"/>
          <p14:tracePt t="48980" x="6203950" y="4283075"/>
          <p14:tracePt t="48984" x="6280150" y="4283075"/>
          <p14:tracePt t="48996" x="6381750" y="4283075"/>
          <p14:tracePt t="49000" x="6483350" y="4283075"/>
          <p14:tracePt t="49012" x="6586538" y="4283075"/>
          <p14:tracePt t="49016" x="6680200" y="4283075"/>
          <p14:tracePt t="49029" x="6799263" y="4283075"/>
          <p14:tracePt t="49032" x="6916738" y="4283075"/>
          <p14:tracePt t="49044" x="7045325" y="4283075"/>
          <p14:tracePt t="49048" x="7180263" y="4283075"/>
          <p14:tracePt t="49060" x="7283450" y="4283075"/>
          <p14:tracePt t="49064" x="7291388" y="4283075"/>
          <p14:tracePt t="49188" x="7283450" y="4283075"/>
          <p14:tracePt t="49192" x="7273925" y="4283075"/>
          <p14:tracePt t="49204" x="7248525" y="4283075"/>
          <p14:tracePt t="49208" x="7232650" y="4283075"/>
          <p14:tracePt t="49220" x="7215188" y="4283075"/>
          <p14:tracePt t="49224" x="7197725" y="4283075"/>
          <p14:tracePt t="49236" x="7164388" y="4283075"/>
          <p14:tracePt t="49239" x="7129463" y="4283075"/>
          <p14:tracePt t="49252" x="7096125" y="4283075"/>
          <p14:tracePt t="49256" x="7070725" y="4283075"/>
          <p14:tracePt t="49268" x="7045325" y="4283075"/>
          <p14:tracePt t="49272" x="7002463" y="4283075"/>
          <p14:tracePt t="49285" x="6943725" y="4283075"/>
          <p14:tracePt t="49288" x="6900863" y="4283075"/>
          <p14:tracePt t="49300" x="6858000" y="4283075"/>
          <p14:tracePt t="49304" x="6799263" y="4283075"/>
          <p14:tracePt t="49316" x="6764338" y="4283075"/>
          <p14:tracePt t="49320" x="6731000" y="4283075"/>
          <p14:tracePt t="49332" x="6705600" y="4283075"/>
          <p14:tracePt t="49336" x="6670675" y="4283075"/>
          <p14:tracePt t="49348" x="6662738" y="4283075"/>
          <p14:tracePt t="49352" x="6637338" y="4283075"/>
          <p14:tracePt t="49364" x="6602413" y="4283075"/>
          <p14:tracePt t="49368" x="6551613" y="4291013"/>
          <p14:tracePt t="49380" x="6526213" y="4291013"/>
          <p14:tracePt t="49384" x="6492875" y="4300538"/>
          <p14:tracePt t="49396" x="6483350" y="4300538"/>
          <p14:tracePt t="49400" x="6442075" y="4308475"/>
          <p14:tracePt t="49412" x="6432550" y="4308475"/>
          <p14:tracePt t="49416" x="6416675" y="4316413"/>
          <p14:tracePt t="49428" x="6381750" y="4325938"/>
          <p14:tracePt t="49432" x="6348413" y="4325938"/>
          <p14:tracePt t="49444" x="6323013" y="4325938"/>
          <p14:tracePt t="49448" x="6288088" y="4325938"/>
          <p14:tracePt t="49460" x="6280150" y="4325938"/>
          <p14:tracePt t="49464" x="6262688" y="4325938"/>
          <p14:tracePt t="49476" x="6246813" y="4325938"/>
          <p14:tracePt t="49480" x="6237288" y="4325938"/>
          <p14:tracePt t="49492" x="6211888" y="4341813"/>
          <p14:tracePt t="49496" x="6203950" y="4341813"/>
          <p14:tracePt t="49524" x="6194425" y="4341813"/>
          <p14:tracePt t="49528" x="6186488" y="4351338"/>
          <p14:tracePt t="49540" x="6169025" y="4351338"/>
          <p14:tracePt t="49544" x="6135688" y="4368800"/>
          <p14:tracePt t="49556" x="6102350" y="4376738"/>
          <p14:tracePt t="49560" x="6059488" y="4394200"/>
          <p14:tracePt t="49572" x="5991225" y="4419600"/>
          <p14:tracePt t="49576" x="5932488" y="4427538"/>
          <p14:tracePt t="49588" x="5864225" y="4460875"/>
          <p14:tracePt t="49592" x="5829300" y="4470400"/>
          <p14:tracePt t="49604" x="5778500" y="4478338"/>
          <p14:tracePt t="49608" x="5702300" y="4495800"/>
          <p14:tracePt t="49620" x="5616575" y="4521200"/>
          <p14:tracePt t="49623" x="5532438" y="4538663"/>
          <p14:tracePt t="49636" x="5446713" y="4554538"/>
          <p14:tracePt t="49640" x="5345113" y="4579938"/>
          <p14:tracePt t="49652" x="5243513" y="4597400"/>
          <p14:tracePt t="49656" x="5141913" y="4605338"/>
          <p14:tracePt t="49668" x="5013325" y="4622800"/>
          <p14:tracePt t="49672" x="4894263" y="4640263"/>
          <p14:tracePt t="49685" x="4749800" y="4657725"/>
          <p14:tracePt t="49688" x="4614863" y="4673600"/>
          <p14:tracePt t="49700" x="4470400" y="4691063"/>
          <p14:tracePt t="49704" x="4333875" y="4699000"/>
          <p14:tracePt t="49718" x="4189413" y="4716463"/>
          <p14:tracePt t="49722" x="4095750" y="4716463"/>
          <p14:tracePt t="49734" x="3994150" y="4733925"/>
          <p14:tracePt t="49738" x="3908425" y="4749800"/>
          <p14:tracePt t="49750" x="3841750" y="4759325"/>
          <p14:tracePt t="49754" x="3824288" y="4767263"/>
          <p14:tracePt t="49766" x="3798888" y="4767263"/>
          <p14:tracePt t="49770" x="3781425" y="4775200"/>
          <p14:tracePt t="49782" x="3763963" y="4775200"/>
          <p14:tracePt t="49786" x="3756025" y="4775200"/>
          <p14:tracePt t="49798" x="3738563" y="4775200"/>
          <p14:tracePt t="49802" x="3730625" y="4775200"/>
          <p14:tracePt t="49814" x="3713163" y="4775200"/>
          <p14:tracePt t="49818" x="3687763" y="4775200"/>
          <p14:tracePt t="49830" x="3662363" y="4775200"/>
          <p14:tracePt t="49834" x="3629025" y="4792663"/>
          <p14:tracePt t="49846" x="3594100" y="4792663"/>
          <p14:tracePt t="49850" x="3552825" y="4792663"/>
          <p14:tracePt t="49862" x="3535363" y="4792663"/>
          <p14:tracePt t="49866" x="3502025" y="4792663"/>
          <p14:tracePt t="49878" x="3484563" y="4792663"/>
          <p14:tracePt t="49882" x="3475038" y="4792663"/>
          <p14:tracePt t="49894" x="3459163" y="4792663"/>
          <p14:tracePt t="49898" x="3433763" y="4792663"/>
          <p14:tracePt t="49910" x="3424238" y="4792663"/>
          <p14:tracePt t="49914" x="3398838" y="4792663"/>
          <p14:tracePt t="49925" x="3365500" y="4792663"/>
          <p14:tracePt t="49930" x="3322638" y="4792663"/>
          <p14:tracePt t="49943" x="3263900" y="4792663"/>
          <p14:tracePt t="49946" x="3228975" y="4792663"/>
          <p14:tracePt t="49958" x="3186113" y="4792663"/>
          <p14:tracePt t="49962" x="3152775" y="4792663"/>
          <p14:tracePt t="49974" x="3094038" y="4792663"/>
          <p14:tracePt t="49978" x="3051175" y="4792663"/>
          <p14:tracePt t="49990" x="3016250" y="4792663"/>
          <p14:tracePt t="49994" x="3000375" y="4802188"/>
          <p14:tracePt t="50054" x="2990850" y="4810125"/>
          <p14:tracePt t="50086" x="3025775" y="4818063"/>
          <p14:tracePt t="50090" x="3084513" y="4818063"/>
          <p14:tracePt t="50102" x="3119438" y="4818063"/>
          <p14:tracePt t="50106" x="3186113" y="4818063"/>
          <p14:tracePt t="50118" x="3289300" y="4818063"/>
          <p14:tracePt t="50122" x="3408363" y="4818063"/>
          <p14:tracePt t="50134" x="3568700" y="4792663"/>
          <p14:tracePt t="50138" x="3748088" y="4759325"/>
          <p14:tracePt t="50150" x="3951288" y="4733925"/>
          <p14:tracePt t="50154" x="4171950" y="4699000"/>
          <p14:tracePt t="50166" x="4351338" y="4665663"/>
          <p14:tracePt t="50170" x="4538663" y="4630738"/>
          <p14:tracePt t="50182" x="4716463" y="4597400"/>
          <p14:tracePt t="50186" x="4894263" y="4579938"/>
          <p14:tracePt t="50198" x="5056188" y="4546600"/>
          <p14:tracePt t="50202" x="5192713" y="4529138"/>
          <p14:tracePt t="50214" x="5337175" y="4521200"/>
          <p14:tracePt t="50218" x="5456238" y="4521200"/>
          <p14:tracePt t="50230" x="5540375" y="4503738"/>
          <p14:tracePt t="50234" x="5600700" y="4503738"/>
          <p14:tracePt t="50246" x="5641975" y="4495800"/>
          <p14:tracePt t="50250" x="5694363" y="4478338"/>
          <p14:tracePt t="50262" x="5727700" y="4478338"/>
          <p14:tracePt t="50266" x="5753100" y="4478338"/>
          <p14:tracePt t="50278" x="5803900" y="4470400"/>
          <p14:tracePt t="50282" x="5846763" y="4460875"/>
          <p14:tracePt t="50295" x="5889625" y="4445000"/>
          <p14:tracePt t="50298" x="5957888" y="4435475"/>
          <p14:tracePt t="50310" x="5999163" y="4435475"/>
          <p14:tracePt t="50314" x="6049963" y="4419600"/>
          <p14:tracePt t="50326" x="6118225" y="4394200"/>
          <p14:tracePt t="50330" x="6178550" y="4384675"/>
          <p14:tracePt t="50343" x="6246813" y="4351338"/>
          <p14:tracePt t="50346" x="6288088" y="4341813"/>
          <p14:tracePt t="50358" x="6338888" y="4333875"/>
          <p14:tracePt t="50362" x="6391275" y="4308475"/>
          <p14:tracePt t="50374" x="6432550" y="4300538"/>
          <p14:tracePt t="50378" x="6475413" y="4283075"/>
          <p14:tracePt t="50390" x="6500813" y="4265613"/>
          <p14:tracePt t="50395" x="6510338" y="4265613"/>
          <p14:tracePt t="50406" x="6518275" y="4265613"/>
          <p14:tracePt t="50410" x="6535738" y="4265613"/>
          <p14:tracePt t="50422" x="6543675" y="4265613"/>
          <p14:tracePt t="50438" x="6561138" y="4265613"/>
          <p14:tracePt t="50442" x="6569075" y="4265613"/>
          <p14:tracePt t="50454" x="6577013" y="4257675"/>
          <p14:tracePt t="50974" x="6586538" y="4249738"/>
          <p14:tracePt t="51022" x="6594475" y="4240213"/>
          <p14:tracePt t="51054" x="6594475" y="4232275"/>
          <p14:tracePt t="51086" x="6594475" y="4224338"/>
          <p14:tracePt t="51168" x="6594475" y="4214813"/>
          <p14:tracePt t="51248" x="6594475" y="4206875"/>
          <p14:tracePt t="51251" x="6594475" y="4197350"/>
          <p14:tracePt t="51296" x="6594475" y="4189413"/>
          <p14:tracePt t="51300" x="6594475" y="4181475"/>
          <p14:tracePt t="51376" x="6586538" y="4181475"/>
          <p14:tracePt t="51392" x="6577013" y="4181475"/>
          <p14:tracePt t="51408" x="6561138" y="4181475"/>
          <p14:tracePt t="51412" x="6551613" y="4181475"/>
          <p14:tracePt t="51424" x="6535738" y="4181475"/>
          <p14:tracePt t="51428" x="6500813" y="4181475"/>
          <p14:tracePt t="51440" x="6467475" y="4181475"/>
          <p14:tracePt t="51444" x="6450013" y="4181475"/>
          <p14:tracePt t="51456" x="6432550" y="4181475"/>
          <p14:tracePt t="51461" x="6391275" y="4181475"/>
          <p14:tracePt t="51472" x="6365875" y="4181475"/>
          <p14:tracePt t="51476" x="6338888" y="4181475"/>
          <p14:tracePt t="51488" x="6313488" y="4181475"/>
          <p14:tracePt t="51492" x="6288088" y="4181475"/>
          <p14:tracePt t="51504" x="6254750" y="4181475"/>
          <p14:tracePt t="51508" x="6221413" y="4189413"/>
          <p14:tracePt t="51520" x="6211888" y="4189413"/>
          <p14:tracePt t="51524" x="6186488" y="4197350"/>
          <p14:tracePt t="51536" x="6161088" y="4197350"/>
          <p14:tracePt t="51540" x="6135688" y="4214813"/>
          <p14:tracePt t="51552" x="6102350" y="4214813"/>
          <p14:tracePt t="51556" x="6084888" y="4214813"/>
          <p14:tracePt t="51568" x="6049963" y="4214813"/>
          <p14:tracePt t="51572" x="6016625" y="4214813"/>
          <p14:tracePt t="51584" x="5983288" y="4214813"/>
          <p14:tracePt t="51588" x="5973763" y="4214813"/>
          <p14:tracePt t="51600" x="5957888" y="4214813"/>
          <p14:tracePt t="51604" x="5948363" y="4214813"/>
          <p14:tracePt t="51616" x="5932488" y="4214813"/>
          <p14:tracePt t="51620" x="5922963" y="4214813"/>
          <p14:tracePt t="51632" x="5897563" y="4214813"/>
          <p14:tracePt t="51636" x="5864225" y="4214813"/>
          <p14:tracePt t="51648" x="5846763" y="4214813"/>
          <p14:tracePt t="51652" x="5838825" y="4214813"/>
          <p14:tracePt t="51664" x="5821363" y="4214813"/>
          <p14:tracePt t="51668" x="5813425" y="4214813"/>
          <p14:tracePt t="51680" x="5803900" y="4214813"/>
          <p14:tracePt t="51684" x="5795963" y="4214813"/>
          <p14:tracePt t="51696" x="5788025" y="4214813"/>
          <p14:tracePt t="51712" x="5778500" y="4214813"/>
          <p14:tracePt t="51840" x="5770563" y="4224338"/>
          <p14:tracePt t="54350" x="5753100" y="4224338"/>
          <p14:tracePt t="54354" x="5745163" y="4224338"/>
          <p14:tracePt t="54366" x="5694363" y="4224338"/>
          <p14:tracePt t="54370" x="5626100" y="4224338"/>
          <p14:tracePt t="54382" x="5507038" y="4240213"/>
          <p14:tracePt t="54386" x="5345113" y="4249738"/>
          <p14:tracePt t="54398" x="5132388" y="4265613"/>
          <p14:tracePt t="54402" x="4929188" y="4283075"/>
          <p14:tracePt t="54414" x="4683125" y="4325938"/>
          <p14:tracePt t="54418" x="4427538" y="4341813"/>
          <p14:tracePt t="54431" x="4181475" y="4341813"/>
          <p14:tracePt t="54434" x="3925888" y="4359275"/>
          <p14:tracePt t="54446" x="3662363" y="4376738"/>
          <p14:tracePt t="54450" x="3408363" y="4394200"/>
          <p14:tracePt t="54462" x="3152775" y="4410075"/>
          <p14:tracePt t="54466" x="2897188" y="4427538"/>
          <p14:tracePt t="54478" x="2676525" y="4445000"/>
          <p14:tracePt t="54482" x="2463800" y="4460875"/>
          <p14:tracePt t="54494" x="2286000" y="4478338"/>
          <p14:tracePt t="54498" x="2141538" y="4495800"/>
          <p14:tracePt t="54510" x="2039938" y="4495800"/>
          <p14:tracePt t="54514" x="1963738" y="4513263"/>
          <p14:tracePt t="54526" x="1878013" y="4513263"/>
          <p14:tracePt t="54530" x="1860550" y="4521200"/>
          <p14:tracePt t="54542" x="1835150" y="4529138"/>
          <p14:tracePt t="54545" x="1827213" y="4529138"/>
          <p14:tracePt t="54558" x="1809750" y="4529138"/>
          <p14:tracePt t="54562" x="1793875" y="4529138"/>
          <p14:tracePt t="54574" x="1784350" y="4538663"/>
          <p14:tracePt t="54578" x="1776413" y="4538663"/>
          <p14:tracePt t="54590" x="1751013" y="4554538"/>
          <p14:tracePt t="54594" x="1700213" y="4554538"/>
          <p14:tracePt t="54606" x="1639888" y="4572000"/>
          <p14:tracePt t="54610" x="1597025" y="4572000"/>
          <p14:tracePt t="54622" x="1520825" y="4579938"/>
          <p14:tracePt t="54626" x="1419225" y="4597400"/>
          <p14:tracePt t="54638" x="1274763" y="4597400"/>
          <p14:tracePt t="54642" x="1138238" y="4597400"/>
          <p14:tracePt t="54654" x="985838" y="4597400"/>
          <p14:tracePt t="54658" x="823913" y="4597400"/>
          <p14:tracePt t="54670" x="646113" y="4597400"/>
          <p14:tracePt t="54674" x="466725" y="4597400"/>
          <p14:tracePt t="54686" x="271463" y="4597400"/>
          <p14:tracePt t="54690" x="76200" y="4597400"/>
          <p14:tracePt t="54962" x="50800" y="4232275"/>
          <p14:tracePt t="54974" x="119063" y="4206875"/>
          <p14:tracePt t="54978" x="203200" y="4181475"/>
          <p14:tracePt t="54990" x="271463" y="4164013"/>
          <p14:tracePt t="54994" x="347663" y="4146550"/>
          <p14:tracePt t="55006" x="433388" y="4138613"/>
          <p14:tracePt t="55010" x="501650" y="4121150"/>
          <p14:tracePt t="55022" x="560388" y="4113213"/>
          <p14:tracePt t="55026" x="611188" y="4113213"/>
          <p14:tracePt t="55038" x="654050" y="4113213"/>
          <p14:tracePt t="55042" x="696913" y="4113213"/>
          <p14:tracePt t="55054" x="739775" y="4113213"/>
          <p14:tracePt t="55058" x="773113" y="4113213"/>
          <p14:tracePt t="55070" x="808038" y="4113213"/>
          <p14:tracePt t="55074" x="823913" y="4113213"/>
          <p14:tracePt t="55086" x="858838" y="4113213"/>
          <p14:tracePt t="55090" x="892175" y="4121150"/>
          <p14:tracePt t="55102" x="900113" y="4130675"/>
          <p14:tracePt t="55106" x="925513" y="4156075"/>
          <p14:tracePt t="55118" x="935038" y="4164013"/>
          <p14:tracePt t="55122" x="942975" y="4171950"/>
          <p14:tracePt t="55134" x="960438" y="4189413"/>
          <p14:tracePt t="55138" x="968375" y="4197350"/>
          <p14:tracePt t="55150" x="977900" y="4206875"/>
          <p14:tracePt t="55154" x="985838" y="4214813"/>
          <p14:tracePt t="55167" x="993775" y="4224338"/>
          <p14:tracePt t="55170" x="1019175" y="4240213"/>
          <p14:tracePt t="55181" x="1019175" y="4249738"/>
          <p14:tracePt t="55186" x="1036638" y="4265613"/>
          <p14:tracePt t="55198" x="1044575" y="4275138"/>
          <p14:tracePt t="55202" x="1062038" y="4300538"/>
          <p14:tracePt t="55214" x="1069975" y="4308475"/>
          <p14:tracePt t="55218" x="1079500" y="4316413"/>
          <p14:tracePt t="55230" x="1096963" y="4325938"/>
          <p14:tracePt t="55234" x="1104900" y="4325938"/>
          <p14:tracePt t="55326" x="1112838" y="4325938"/>
          <p14:tracePt t="55330" x="1122363" y="4325938"/>
          <p14:tracePt t="55342" x="1138238" y="4325938"/>
          <p14:tracePt t="55346" x="1163638" y="4325938"/>
          <p14:tracePt t="55358" x="1198563" y="4300538"/>
          <p14:tracePt t="55362" x="1241425" y="4300538"/>
          <p14:tracePt t="55375" x="1282700" y="4291013"/>
          <p14:tracePt t="55378" x="1333500" y="4275138"/>
          <p14:tracePt t="55390" x="1393825" y="4275138"/>
          <p14:tracePt t="55394" x="1436688" y="4265613"/>
          <p14:tracePt t="55406" x="1487488" y="4265613"/>
          <p14:tracePt t="55410" x="1530350" y="4265613"/>
          <p14:tracePt t="55422" x="1563688" y="4265613"/>
          <p14:tracePt t="55426" x="1589088" y="4265613"/>
          <p14:tracePt t="55438" x="1622425" y="4265613"/>
          <p14:tracePt t="55442" x="1639888" y="4265613"/>
          <p14:tracePt t="55456" x="1649413" y="4265613"/>
          <p14:tracePt t="55520" x="1657350" y="4257675"/>
          <p14:tracePt t="55524" x="1665288" y="4257675"/>
          <p14:tracePt t="55536" x="1674813" y="4249738"/>
          <p14:tracePt t="55552" x="1682750" y="4240213"/>
          <p14:tracePt t="55556" x="1690688" y="4240213"/>
          <p14:tracePt t="55568" x="1700213" y="4240213"/>
          <p14:tracePt t="55792" x="1708150" y="4232275"/>
          <p14:tracePt t="55872" x="1716088" y="4232275"/>
          <p14:tracePt t="56152" x="1725613" y="4232275"/>
          <p14:tracePt t="56168" x="1733550" y="4240213"/>
          <p14:tracePt t="56184" x="1741488" y="4249738"/>
          <p14:tracePt t="56188" x="1751013" y="4257675"/>
          <p14:tracePt t="56200" x="1758950" y="4265613"/>
          <p14:tracePt t="56216" x="1766888" y="4275138"/>
          <p14:tracePt t="56248" x="1776413" y="4283075"/>
          <p14:tracePt t="56280" x="1784350" y="4291013"/>
          <p14:tracePt t="56624" x="1793875" y="4300538"/>
          <p14:tracePt t="56640" x="1801813" y="4300538"/>
          <p14:tracePt t="56644" x="1809750" y="4291013"/>
          <p14:tracePt t="56656" x="1827213" y="4291013"/>
          <p14:tracePt t="56660" x="1835150" y="4291013"/>
          <p14:tracePt t="56720" x="1844675" y="4283075"/>
          <p14:tracePt t="56752" x="1852613" y="4275138"/>
          <p14:tracePt t="57314" x="1860550" y="4265613"/>
          <p14:tracePt t="57706" x="1870075" y="4257675"/>
          <p14:tracePt t="57722" x="1870075" y="4249738"/>
          <p14:tracePt t="58090" x="1895475" y="4265613"/>
          <p14:tracePt t="58094" x="1903413" y="4275138"/>
          <p14:tracePt t="58106" x="1911350" y="4300538"/>
          <p14:tracePt t="58110" x="1911350" y="4308475"/>
          <p14:tracePt t="58444" x="1911350" y="4300538"/>
          <p14:tracePt t="58460" x="1911350" y="4291013"/>
          <p14:tracePt t="58464" x="1911350" y="4265613"/>
          <p14:tracePt t="58476" x="1911350" y="4257675"/>
          <p14:tracePt t="58544" x="1885950" y="4275138"/>
          <p14:tracePt t="58556" x="1852613" y="4316413"/>
          <p14:tracePt t="58560" x="1844675" y="4368800"/>
          <p14:tracePt t="58572" x="1827213" y="4427538"/>
          <p14:tracePt t="58576" x="1819275" y="4495800"/>
          <p14:tracePt t="58588" x="1801813" y="4529138"/>
          <p14:tracePt t="58592" x="1793875" y="4589463"/>
          <p14:tracePt t="58604" x="1784350" y="4630738"/>
          <p14:tracePt t="58608" x="1784350" y="4699000"/>
          <p14:tracePt t="58620" x="1776413" y="4708525"/>
          <p14:tracePt t="58624" x="1776413" y="4716463"/>
          <p14:tracePt t="58704" x="1801813" y="4683125"/>
          <p14:tracePt t="58716" x="1809750" y="4673600"/>
          <p14:tracePt t="58720" x="1827213" y="4657725"/>
          <p14:tracePt t="58732" x="1852613" y="4630738"/>
          <p14:tracePt t="58735" x="1860550" y="4622800"/>
          <p14:tracePt t="58748" x="1885950" y="4605338"/>
          <p14:tracePt t="58752" x="1911350" y="4597400"/>
          <p14:tracePt t="58764" x="1946275" y="4572000"/>
          <p14:tracePt t="58769" x="1963738" y="4564063"/>
          <p14:tracePt t="58780" x="2022475" y="4538663"/>
          <p14:tracePt t="58784" x="2055813" y="4529138"/>
          <p14:tracePt t="58796" x="2108200" y="4503738"/>
          <p14:tracePt t="58800" x="2141538" y="4503738"/>
          <p14:tracePt t="58812" x="2184400" y="4495800"/>
          <p14:tracePt t="58816" x="2252663" y="4470400"/>
          <p14:tracePt t="58828" x="2336800" y="4435475"/>
          <p14:tracePt t="58832" x="2455863" y="4410075"/>
          <p14:tracePt t="58844" x="2582863" y="4394200"/>
          <p14:tracePt t="58848" x="2701925" y="4359275"/>
          <p14:tracePt t="58860" x="2846388" y="4341813"/>
          <p14:tracePt t="58864" x="2990850" y="4316413"/>
          <p14:tracePt t="58876" x="3127375" y="4300538"/>
          <p14:tracePt t="58880" x="3271838" y="4265613"/>
          <p14:tracePt t="58892" x="3416300" y="4232275"/>
          <p14:tracePt t="58896" x="3552825" y="4206875"/>
          <p14:tracePt t="58908" x="3697288" y="4171950"/>
          <p14:tracePt t="58912" x="3841750" y="4156075"/>
          <p14:tracePt t="58924" x="3994150" y="4138613"/>
          <p14:tracePt t="58928" x="4156075" y="4105275"/>
          <p14:tracePt t="58940" x="4316413" y="4095750"/>
          <p14:tracePt t="58944" x="4478338" y="4095750"/>
          <p14:tracePt t="58956" x="4630738" y="4095750"/>
          <p14:tracePt t="58960" x="4775200" y="4095750"/>
          <p14:tracePt t="58972" x="4911725" y="4095750"/>
          <p14:tracePt t="58976" x="5030788" y="4095750"/>
          <p14:tracePt t="58988" x="5106988" y="4095750"/>
          <p14:tracePt t="58992" x="5175250" y="4095750"/>
          <p14:tracePt t="59004" x="5235575" y="4095750"/>
          <p14:tracePt t="59008" x="5294313" y="4095750"/>
          <p14:tracePt t="59020" x="5353050" y="4095750"/>
          <p14:tracePt t="59024" x="5421313" y="4079875"/>
          <p14:tracePt t="59035" x="5489575" y="4070350"/>
          <p14:tracePt t="59040" x="5532438" y="4052888"/>
          <p14:tracePt t="59052" x="5575300" y="4044950"/>
          <p14:tracePt t="59056" x="5641975" y="4027488"/>
          <p14:tracePt t="59068" x="5710238" y="4002088"/>
          <p14:tracePt t="59072" x="5795963" y="3976688"/>
          <p14:tracePt t="59084" x="5864225" y="3951288"/>
          <p14:tracePt t="59088" x="5948363" y="3935413"/>
          <p14:tracePt t="59100" x="6034088" y="3908425"/>
          <p14:tracePt t="59105" x="6135688" y="3875088"/>
          <p14:tracePt t="59116" x="6254750" y="3857625"/>
          <p14:tracePt t="59120" x="6381750" y="3849688"/>
          <p14:tracePt t="59132" x="6500813" y="3832225"/>
          <p14:tracePt t="59136" x="6637338" y="3816350"/>
          <p14:tracePt t="59148" x="6764338" y="3798888"/>
          <p14:tracePt t="59152" x="6900863" y="3798888"/>
          <p14:tracePt t="59164" x="7019925" y="3798888"/>
          <p14:tracePt t="59168" x="7121525" y="3798888"/>
          <p14:tracePt t="59180" x="7197725" y="3798888"/>
          <p14:tracePt t="59184" x="7265988" y="3798888"/>
          <p14:tracePt t="59196" x="7308850" y="3798888"/>
          <p14:tracePt t="59200" x="7324725" y="3798888"/>
          <p14:tracePt t="59212" x="7334250" y="3798888"/>
          <p14:tracePt t="59216" x="7342188" y="3798888"/>
          <p14:tracePt t="59228" x="7359650" y="3798888"/>
          <p14:tracePt t="59232" x="7385050" y="3816350"/>
          <p14:tracePt t="59244" x="7402513" y="3832225"/>
          <p14:tracePt t="59248" x="7410450" y="3849688"/>
          <p14:tracePt t="59260" x="7427913" y="3883025"/>
          <p14:tracePt t="59264" x="7443788" y="3908425"/>
          <p14:tracePt t="59276" x="7469188" y="3925888"/>
          <p14:tracePt t="59280" x="7478713" y="3951288"/>
          <p14:tracePt t="59292" x="7512050" y="3986213"/>
          <p14:tracePt t="59296" x="7529513" y="4002088"/>
          <p14:tracePt t="59308" x="7554913" y="4027488"/>
          <p14:tracePt t="59312" x="7588250" y="4062413"/>
          <p14:tracePt t="59324" x="7605713" y="4095750"/>
          <p14:tracePt t="59328" x="7639050" y="4113213"/>
          <p14:tracePt t="59340" x="7681913" y="4164013"/>
          <p14:tracePt t="59344" x="7699375" y="4197350"/>
          <p14:tracePt t="59356" x="7716838" y="4214813"/>
          <p14:tracePt t="59360" x="7732713" y="4249738"/>
          <p14:tracePt t="59372" x="7732713" y="4275138"/>
          <p14:tracePt t="59376" x="7732713" y="4300538"/>
          <p14:tracePt t="59388" x="7732713" y="4316413"/>
          <p14:tracePt t="59392" x="7732713" y="4325938"/>
          <p14:tracePt t="59404" x="7732713" y="4359275"/>
          <p14:tracePt t="59408" x="7732713" y="4376738"/>
          <p14:tracePt t="59419" x="7732713" y="4394200"/>
          <p14:tracePt t="59424" x="7732713" y="4419600"/>
          <p14:tracePt t="59436" x="7732713" y="4445000"/>
          <p14:tracePt t="59440" x="7724775" y="4470400"/>
          <p14:tracePt t="59452" x="7707313" y="4486275"/>
          <p14:tracePt t="59456" x="7699375" y="4513263"/>
          <p14:tracePt t="59468" x="7691438" y="4521200"/>
          <p14:tracePt t="59472" x="7681913" y="4538663"/>
          <p14:tracePt t="59484" x="7666038" y="4554538"/>
          <p14:tracePt t="59489" x="7656513" y="4564063"/>
          <p14:tracePt t="59500" x="7648575" y="4572000"/>
          <p14:tracePt t="59516" x="7623175" y="4589463"/>
          <p14:tracePt t="59519" x="7613650" y="4597400"/>
          <p14:tracePt t="59532" x="7605713" y="4605338"/>
          <p14:tracePt t="59548" x="7588250" y="4630738"/>
          <p14:tracePt t="59552" x="7580313" y="4640263"/>
          <p14:tracePt t="59564" x="7572375" y="4648200"/>
          <p14:tracePt t="59567" x="7554913" y="4657725"/>
          <p14:tracePt t="59580" x="7521575" y="4673600"/>
          <p14:tracePt t="59584" x="7512050" y="4673600"/>
          <p14:tracePt t="59596" x="7504113" y="4673600"/>
          <p14:tracePt t="59599" x="7486650" y="4691063"/>
          <p14:tracePt t="59612" x="7469188" y="4699000"/>
          <p14:tracePt t="59616" x="7461250" y="4699000"/>
          <p14:tracePt t="59644" x="7453313" y="4708525"/>
          <p14:tracePt t="59648" x="7443788" y="4708525"/>
          <p14:tracePt t="59660" x="7435850" y="4708525"/>
          <p14:tracePt t="59664" x="7427913" y="4708525"/>
          <p14:tracePt t="59676" x="7392988" y="4708525"/>
          <p14:tracePt t="59680" x="7385050" y="4708525"/>
          <p14:tracePt t="59708" x="7377113" y="4708525"/>
          <p14:tracePt t="59724" x="7359650" y="4708525"/>
          <p14:tracePt t="59728" x="7350125" y="4708525"/>
          <p14:tracePt t="59740" x="7342188" y="4708525"/>
          <p14:tracePt t="59744" x="7324725" y="4708525"/>
          <p14:tracePt t="59756" x="7283450" y="4708525"/>
          <p14:tracePt t="59760" x="7248525" y="4708525"/>
          <p14:tracePt t="59772" x="7215188" y="4708525"/>
          <p14:tracePt t="59776" x="7189788" y="4708525"/>
          <p14:tracePt t="59788" x="7138988" y="4708525"/>
          <p14:tracePt t="59792" x="7096125" y="4708525"/>
          <p14:tracePt t="59804" x="7053263" y="4708525"/>
          <p14:tracePt t="59808" x="7019925" y="4708525"/>
          <p14:tracePt t="59820" x="6985000" y="4708525"/>
          <p14:tracePt t="59824" x="6969125" y="4708525"/>
          <p14:tracePt t="59838" x="6934200" y="4708525"/>
          <p14:tracePt t="59842" x="6926263" y="4708525"/>
          <p14:tracePt t="59854" x="6900863" y="4708525"/>
          <p14:tracePt t="59858" x="6891338" y="4708525"/>
          <p14:tracePt t="59870" x="6875463" y="4708525"/>
          <p14:tracePt t="59874" x="6850063" y="4691063"/>
          <p14:tracePt t="59888" x="6832600" y="4691063"/>
          <p14:tracePt t="59890" x="6815138" y="4691063"/>
          <p14:tracePt t="59902" x="6781800" y="4683125"/>
          <p14:tracePt t="59906" x="6772275" y="4683125"/>
          <p14:tracePt t="59918" x="6756400" y="4673600"/>
          <p14:tracePt t="59922" x="6746875" y="4673600"/>
          <p14:tracePt t="59934" x="6738938" y="4673600"/>
          <p14:tracePt t="59938" x="6721475" y="4665663"/>
          <p14:tracePt t="59966" x="6705600" y="4665663"/>
          <p14:tracePt t="59970" x="6696075" y="4665663"/>
          <p14:tracePt t="59982" x="6654800" y="4657725"/>
          <p14:tracePt t="59986" x="6627813" y="4648200"/>
          <p14:tracePt t="59998" x="6611938" y="4630738"/>
          <p14:tracePt t="60001" x="6577013" y="4622800"/>
          <p14:tracePt t="60014" x="6561138" y="4614863"/>
          <p14:tracePt t="60018" x="6551613" y="4605338"/>
          <p14:tracePt t="60030" x="6535738" y="4605338"/>
          <p14:tracePt t="60034" x="6510338" y="4597400"/>
          <p14:tracePt t="60046" x="6483350" y="4597400"/>
          <p14:tracePt t="60050" x="6475413" y="4597400"/>
          <p14:tracePt t="60062" x="6432550" y="4572000"/>
          <p14:tracePt t="60066" x="6399213" y="4572000"/>
          <p14:tracePt t="60078" x="6391275" y="4564063"/>
          <p14:tracePt t="60082" x="6373813" y="4564063"/>
          <p14:tracePt t="60094" x="6365875" y="4564063"/>
          <p14:tracePt t="60098" x="6356350" y="4554538"/>
          <p14:tracePt t="60110" x="6338888" y="4546600"/>
          <p14:tracePt t="60114" x="6305550" y="4546600"/>
          <p14:tracePt t="60126" x="6288088" y="4538663"/>
          <p14:tracePt t="60130" x="6254750" y="4538663"/>
          <p14:tracePt t="60142" x="6229350" y="4529138"/>
          <p14:tracePt t="60146" x="6221413" y="4529138"/>
          <p14:tracePt t="60158" x="6211888" y="4529138"/>
          <p14:tracePt t="60162" x="6203950" y="4521200"/>
          <p14:tracePt t="60270" x="6194425" y="4513263"/>
          <p14:tracePt t="60286" x="6194425" y="4503738"/>
          <p14:tracePt t="60302" x="6194425" y="4495800"/>
          <p14:tracePt t="60306" x="6194425" y="4478338"/>
          <p14:tracePt t="60318" x="6194425" y="4470400"/>
          <p14:tracePt t="60322" x="6194425" y="4452938"/>
          <p14:tracePt t="60334" x="6194425" y="4419600"/>
          <p14:tracePt t="60338" x="6194425" y="4410075"/>
          <p14:tracePt t="60350" x="6194425" y="4394200"/>
          <p14:tracePt t="60354" x="6194425" y="4359275"/>
          <p14:tracePt t="60366" x="6194425" y="4351338"/>
          <p14:tracePt t="60372" x="6194425" y="4333875"/>
          <p14:tracePt t="60382" x="6194425" y="4325938"/>
          <p14:tracePt t="60386" x="6211888" y="4308475"/>
          <p14:tracePt t="60398" x="6221413" y="4283075"/>
          <p14:tracePt t="60402" x="6221413" y="4275138"/>
          <p14:tracePt t="60414" x="6229350" y="4265613"/>
          <p14:tracePt t="60430" x="6229350" y="4257675"/>
          <p14:tracePt t="60434" x="6229350" y="4249738"/>
          <p14:tracePt t="60446" x="6237288" y="4240213"/>
          <p14:tracePt t="60478" x="6246813" y="4232275"/>
          <p14:tracePt t="60494" x="6254750" y="4224338"/>
          <p14:tracePt t="60526" x="6254750" y="4214813"/>
          <p14:tracePt t="60542" x="6262688" y="4206875"/>
          <p14:tracePt t="60546" x="6262688" y="4197350"/>
          <p14:tracePt t="60558" x="6272213" y="4189413"/>
          <p14:tracePt t="60562" x="6280150" y="4181475"/>
          <p14:tracePt t="60574" x="6280150" y="4171950"/>
          <p14:tracePt t="60590" x="6280150" y="4164013"/>
          <p14:tracePt t="60594" x="6288088" y="4156075"/>
          <p14:tracePt t="60606" x="6297613" y="4146550"/>
          <p14:tracePt t="60610" x="6305550" y="4138613"/>
          <p14:tracePt t="60623" x="6305550" y="4130675"/>
          <p14:tracePt t="60637" x="6313488" y="4121150"/>
          <p14:tracePt t="60642" x="6323013" y="4113213"/>
          <p14:tracePt t="60654" x="6330950" y="4105275"/>
          <p14:tracePt t="60671" x="6338888" y="4095750"/>
          <p14:tracePt t="60894" x="6338888" y="4087813"/>
          <p14:tracePt t="60990" x="6348413" y="4079875"/>
          <p14:tracePt t="61118" x="6365875" y="4070350"/>
          <p14:tracePt t="61121" x="6373813" y="4070350"/>
          <p14:tracePt t="61198" x="6381750" y="4062413"/>
          <p14:tracePt t="61680" x="6391275" y="4062413"/>
          <p14:tracePt t="61696" x="6399213" y="4070350"/>
          <p14:tracePt t="61712" x="6407150" y="4079875"/>
          <p14:tracePt t="61760" x="6424613" y="4079875"/>
          <p14:tracePt t="61764" x="6432550" y="4079875"/>
          <p14:tracePt t="68792" x="6442075" y="4087813"/>
          <p14:tracePt t="68808" x="6450013" y="4105275"/>
          <p14:tracePt t="68811" x="6457950" y="4130675"/>
          <p14:tracePt t="68824" x="6457950" y="4146550"/>
          <p14:tracePt t="68828" x="6457950" y="4156075"/>
          <p14:tracePt t="68840" x="6457950" y="4164013"/>
          <p14:tracePt t="68843" x="6457950" y="4181475"/>
          <p14:tracePt t="68856" x="6457950" y="4189413"/>
          <p14:tracePt t="68860" x="6467475" y="4224338"/>
          <p14:tracePt t="68872" x="6467475" y="4232275"/>
          <p14:tracePt t="68881" x="6467475" y="4249738"/>
          <p14:tracePt t="68888" x="6467475" y="4265613"/>
          <p14:tracePt t="68892" x="6467475" y="4283075"/>
          <p14:tracePt t="68904" x="6467475" y="4300538"/>
          <p14:tracePt t="68908" x="6483350" y="4325938"/>
          <p14:tracePt t="68920" x="6483350" y="4333875"/>
          <p14:tracePt t="68924" x="6483350" y="4351338"/>
          <p14:tracePt t="68936" x="6483350" y="4359275"/>
          <p14:tracePt t="68952" x="6492875" y="4376738"/>
          <p14:tracePt t="68956" x="6492875" y="4384675"/>
          <p14:tracePt t="68968" x="6492875" y="4402138"/>
          <p14:tracePt t="68972" x="6492875" y="4410075"/>
          <p14:tracePt t="68984" x="6492875" y="4427538"/>
          <p14:tracePt t="68988" x="6492875" y="4435475"/>
          <p14:tracePt t="69000" x="6492875" y="4452938"/>
          <p14:tracePt t="69004" x="6492875" y="4460875"/>
          <p14:tracePt t="69016" x="6492875" y="4486275"/>
          <p14:tracePt t="69020" x="6492875" y="4495800"/>
          <p14:tracePt t="69362" x="6500813" y="4503738"/>
          <p14:tracePt t="69378" x="6510338" y="4503738"/>
          <p14:tracePt t="69394" x="6518275" y="4495800"/>
          <p14:tracePt t="69426" x="6526213" y="4486275"/>
          <p14:tracePt t="69442" x="6535738" y="4478338"/>
          <p14:tracePt t="69458" x="6543675" y="4470400"/>
          <p14:tracePt t="69506" x="6551613" y="4460875"/>
          <p14:tracePt t="69746" x="6561138" y="4452938"/>
          <p14:tracePt t="69778" x="6569075" y="4445000"/>
          <p14:tracePt t="69810" x="6569075" y="4435475"/>
          <p14:tracePt t="69842" x="6577013" y="4402138"/>
          <p14:tracePt t="69845" x="6577013" y="4394200"/>
          <p14:tracePt t="69922" x="6586538" y="4394200"/>
          <p14:tracePt t="70082" x="6594475" y="4384675"/>
          <p14:tracePt t="70226" x="6602413" y="4376738"/>
          <p14:tracePt t="70242" x="6619875" y="4368800"/>
          <p14:tracePt t="70245" x="6627813" y="4368800"/>
          <p14:tracePt t="72230" x="6637338" y="4368800"/>
          <p14:tracePt t="72246" x="6654800" y="4351338"/>
          <p14:tracePt t="72250" x="6662738" y="4341813"/>
          <p14:tracePt t="72262" x="6670675" y="4325938"/>
          <p14:tracePt t="72266" x="6680200" y="4316413"/>
          <p14:tracePt t="72278" x="6688138" y="4308475"/>
          <p14:tracePt t="72281" x="6705600" y="4283075"/>
          <p14:tracePt t="72294" x="6731000" y="4275138"/>
          <p14:tracePt t="72297" x="6738938" y="4265613"/>
          <p14:tracePt t="72310" x="6756400" y="4249738"/>
          <p14:tracePt t="72313" x="6764338" y="4240213"/>
          <p14:tracePt t="72326" x="6772275" y="4232275"/>
          <p14:tracePt t="72329" x="6781800" y="4224338"/>
          <p14:tracePt t="72342" x="6799263" y="4206875"/>
          <p14:tracePt t="72345" x="6807200" y="4206875"/>
          <p14:tracePt t="72358" x="6832600" y="4189413"/>
          <p14:tracePt t="72361" x="6850063" y="4171950"/>
          <p14:tracePt t="72374" x="6858000" y="4164013"/>
          <p14:tracePt t="72390" x="6865938" y="4156075"/>
          <p14:tracePt t="72422" x="6875463" y="4146550"/>
          <p14:tracePt t="72440" x="6883400" y="4146550"/>
          <p14:tracePt t="72456" x="6891338" y="4146550"/>
          <p14:tracePt t="72460" x="6900863" y="4138613"/>
          <p14:tracePt t="72472" x="6908800" y="4130675"/>
          <p14:tracePt t="72488" x="6926263" y="4121150"/>
          <p14:tracePt t="72492" x="6934200" y="4121150"/>
          <p14:tracePt t="72520" x="6943725" y="4113213"/>
          <p14:tracePt t="72524" x="6951663" y="4113213"/>
          <p14:tracePt t="72536" x="6959600" y="4113213"/>
          <p14:tracePt t="72540" x="6969125" y="4113213"/>
          <p14:tracePt t="72552" x="6985000" y="4105275"/>
          <p14:tracePt t="72556" x="6994525" y="4105275"/>
          <p14:tracePt t="72568" x="7002463" y="4095750"/>
          <p14:tracePt t="72584" x="7019925" y="4087813"/>
          <p14:tracePt t="72588" x="7027863" y="4087813"/>
          <p14:tracePt t="72744" x="7045325" y="4113213"/>
          <p14:tracePt t="72748" x="7045325" y="4121150"/>
          <p14:tracePt t="72760" x="7053263" y="4121150"/>
          <p14:tracePt t="72763" x="7053263" y="4146550"/>
          <p14:tracePt t="72776" x="7061200" y="4164013"/>
          <p14:tracePt t="72779" x="7061200" y="4171950"/>
          <p14:tracePt t="72792" x="7061200" y="4189413"/>
          <p14:tracePt t="72796" x="7061200" y="4197350"/>
          <p14:tracePt t="72808" x="7061200" y="4206875"/>
          <p14:tracePt t="72824" x="7061200" y="4214813"/>
          <p14:tracePt t="72828" x="7061200" y="4224338"/>
          <p14:tracePt t="72840" x="7061200" y="4232275"/>
          <p14:tracePt t="72856" x="7061200" y="4240213"/>
          <p14:tracePt t="72888" x="7061200" y="4249738"/>
          <p14:tracePt t="72936" x="7061200" y="4257675"/>
          <p14:tracePt t="73216" x="7061200" y="4249738"/>
          <p14:tracePt t="73220" x="7053263" y="4240213"/>
          <p14:tracePt t="73232" x="7045325" y="4232275"/>
          <p14:tracePt t="73236" x="7035800" y="4224338"/>
          <p14:tracePt t="73248" x="7035800" y="4214813"/>
          <p14:tracePt t="73264" x="7027863" y="4206875"/>
          <p14:tracePt t="73268" x="7019925" y="4197350"/>
          <p14:tracePt t="73280" x="7010400" y="4189413"/>
          <p14:tracePt t="73312" x="7002463" y="4181475"/>
          <p14:tracePt t="73328" x="6994525" y="4171950"/>
          <p14:tracePt t="73360" x="6985000" y="4164013"/>
          <p14:tracePt t="73424" x="6977063" y="4156075"/>
          <p14:tracePt t="73444" x="6969125" y="4146550"/>
          <p14:tracePt t="74770" x="6959600" y="4138613"/>
          <p14:tracePt t="74788" x="6943725" y="4138613"/>
          <p14:tracePt t="74792" x="6934200" y="4138613"/>
          <p14:tracePt t="74804" x="6908800" y="4138613"/>
          <p14:tracePt t="74808" x="6891338" y="4146550"/>
          <p14:tracePt t="74820" x="6875463" y="4156075"/>
          <p14:tracePt t="74824" x="6850063" y="4171950"/>
          <p14:tracePt t="74836" x="6807200" y="4171950"/>
          <p14:tracePt t="74840" x="6746875" y="4197350"/>
          <p14:tracePt t="74852" x="6680200" y="4206875"/>
          <p14:tracePt t="74856" x="6637338" y="4214813"/>
          <p14:tracePt t="74867" x="6569075" y="4232275"/>
          <p14:tracePt t="74872" x="6483350" y="4249738"/>
          <p14:tracePt t="74887" x="6262688" y="4291013"/>
          <p14:tracePt t="74900" x="6135688" y="4308475"/>
          <p14:tracePt t="74903" x="6016625" y="4316413"/>
          <p14:tracePt t="74916" x="5897563" y="4333875"/>
          <p14:tracePt t="74920" x="5795963" y="4368800"/>
          <p14:tracePt t="74932" x="5684838" y="4376738"/>
          <p14:tracePt t="74936" x="5608638" y="4394200"/>
          <p14:tracePt t="74948" x="5524500" y="4410075"/>
          <p14:tracePt t="74951" x="5438775" y="4419600"/>
          <p14:tracePt t="74964" x="5362575" y="4419600"/>
          <p14:tracePt t="74967" x="5260975" y="4419600"/>
          <p14:tracePt t="74980" x="5175250" y="4419600"/>
          <p14:tracePt t="74983" x="5081588" y="4419600"/>
          <p14:tracePt t="74996" x="4997450" y="4419600"/>
          <p14:tracePt t="75000" x="4894263" y="4419600"/>
          <p14:tracePt t="75012" x="4818063" y="4419600"/>
          <p14:tracePt t="75016" x="4733925" y="4419600"/>
          <p14:tracePt t="75028" x="4691063" y="4419600"/>
          <p14:tracePt t="75031" x="4648200" y="4419600"/>
          <p14:tracePt t="75044" x="4589463" y="4419600"/>
          <p14:tracePt t="75048" x="4503738" y="4419600"/>
          <p14:tracePt t="75060" x="4427538" y="4419600"/>
          <p14:tracePt t="75064" x="4325938" y="4419600"/>
          <p14:tracePt t="75076" x="4249738" y="4419600"/>
          <p14:tracePt t="75080" x="4164013" y="4419600"/>
          <p14:tracePt t="75092" x="4087813" y="4419600"/>
          <p14:tracePt t="75096" x="4019550" y="4419600"/>
          <p14:tracePt t="75108" x="3976688" y="4419600"/>
          <p14:tracePt t="75112" x="3943350" y="4419600"/>
          <p14:tracePt t="75124" x="3900488" y="4419600"/>
          <p14:tracePt t="75128" x="3867150" y="4419600"/>
          <p14:tracePt t="75140" x="3849688" y="4419600"/>
          <p14:tracePt t="75144" x="3816350" y="4419600"/>
          <p14:tracePt t="75172" x="3806825" y="4419600"/>
          <p14:tracePt t="75220" x="3798888" y="4419600"/>
          <p14:tracePt t="75252" x="3790950" y="4427538"/>
          <p14:tracePt t="75300" x="3781425" y="4435475"/>
          <p14:tracePt t="75303" x="3773488" y="4435475"/>
          <p14:tracePt t="75315" x="3763963" y="4435475"/>
          <p14:tracePt t="75331" x="3738563" y="4435475"/>
          <p14:tracePt t="75335" x="3730625" y="4435475"/>
          <p14:tracePt t="75348" x="3705225" y="4435475"/>
          <p14:tracePt t="75351" x="3697288" y="4435475"/>
          <p14:tracePt t="75364" x="3662363" y="4452938"/>
          <p14:tracePt t="75367" x="3646488" y="4452938"/>
          <p14:tracePt t="75380" x="3629025" y="4452938"/>
          <p14:tracePt t="75383" x="3611563" y="4452938"/>
          <p14:tracePt t="75396" x="3578225" y="4452938"/>
          <p14:tracePt t="75399" x="3560763" y="4452938"/>
          <p14:tracePt t="75412" x="3527425" y="4452938"/>
          <p14:tracePt t="75415" x="3517900" y="4452938"/>
          <p14:tracePt t="75428" x="3502025" y="4452938"/>
          <p14:tracePt t="75431" x="3492500" y="4452938"/>
          <p14:tracePt t="75444" x="3484563" y="4452938"/>
          <p14:tracePt t="75460" x="3475038" y="4452938"/>
          <p14:tracePt t="75588" x="3467100" y="4452938"/>
          <p14:tracePt t="75603" x="3467100" y="4445000"/>
          <p14:tracePt t="75620" x="3467100" y="4419600"/>
          <p14:tracePt t="75624" x="3467100" y="4410075"/>
          <p14:tracePt t="75635" x="3467100" y="4402138"/>
          <p14:tracePt t="75640" x="3467100" y="4394200"/>
          <p14:tracePt t="75651" x="3467100" y="4384675"/>
          <p14:tracePt t="75656" x="3467100" y="4376738"/>
          <p14:tracePt t="75667" x="3467100" y="4368800"/>
          <p14:tracePt t="75672" x="3467100" y="4359275"/>
          <p14:tracePt t="75684" x="3475038" y="4351338"/>
          <p14:tracePt t="75700" x="3475038" y="4333875"/>
          <p14:tracePt t="75704" x="3475038" y="4325938"/>
          <p14:tracePt t="75812" x="3484563" y="4316413"/>
          <p14:tracePt t="75844" x="3484563" y="4308475"/>
          <p14:tracePt t="75860" x="3475038" y="4291013"/>
          <p14:tracePt t="75864" x="3475038" y="4283075"/>
          <p14:tracePt t="75892" x="3467100" y="4283075"/>
          <p14:tracePt t="75896" x="3459163" y="4275138"/>
          <p14:tracePt t="76230" x="3467100" y="4275138"/>
          <p14:tracePt t="76234" x="3492500" y="4275138"/>
          <p14:tracePt t="76246" x="3535363" y="4275138"/>
          <p14:tracePt t="76250" x="3568700" y="4249738"/>
          <p14:tracePt t="76262" x="3629025" y="4249738"/>
          <p14:tracePt t="76266" x="3697288" y="4240213"/>
          <p14:tracePt t="76278" x="3730625" y="4240213"/>
          <p14:tracePt t="76282" x="3756025" y="4240213"/>
          <p14:tracePt t="76294" x="3806825" y="4240213"/>
          <p14:tracePt t="76298" x="3867150" y="4240213"/>
          <p14:tracePt t="76310" x="3925888" y="4240213"/>
          <p14:tracePt t="76314" x="3968750" y="4240213"/>
          <p14:tracePt t="76326" x="4027488" y="4240213"/>
          <p14:tracePt t="76330" x="4113213" y="4240213"/>
          <p14:tracePt t="76342" x="4171950" y="4240213"/>
          <p14:tracePt t="76346" x="4214813" y="4240213"/>
          <p14:tracePt t="76358" x="4257675" y="4240213"/>
          <p14:tracePt t="76362" x="4300538" y="4240213"/>
          <p14:tracePt t="76374" x="4351338" y="4240213"/>
          <p14:tracePt t="76377" x="4394200" y="4240213"/>
          <p14:tracePt t="76390" x="4452938" y="4240213"/>
          <p14:tracePt t="76393" x="4521200" y="4240213"/>
          <p14:tracePt t="76406" x="4597400" y="4240213"/>
          <p14:tracePt t="76410" x="4683125" y="4257675"/>
          <p14:tracePt t="76422" x="4767263" y="4265613"/>
          <p14:tracePt t="76426" x="4868863" y="4283075"/>
          <p14:tracePt t="76439" x="4972050" y="4300538"/>
          <p14:tracePt t="76442" x="5073650" y="4316413"/>
          <p14:tracePt t="76454" x="5192713" y="4325938"/>
          <p14:tracePt t="76458" x="5311775" y="4341813"/>
          <p14:tracePt t="76470" x="5438775" y="4359275"/>
          <p14:tracePt t="76474" x="5557838" y="4376738"/>
          <p14:tracePt t="76485" x="5702300" y="4410075"/>
          <p14:tracePt t="76491" x="5821363" y="4419600"/>
          <p14:tracePt t="76502" x="5957888" y="4435475"/>
          <p14:tracePt t="76507" x="6102350" y="4435475"/>
          <p14:tracePt t="76518" x="6237288" y="4435475"/>
          <p14:tracePt t="76521" x="6373813" y="4435475"/>
          <p14:tracePt t="76533" x="6518275" y="4435475"/>
          <p14:tracePt t="76538" x="6619875" y="4435475"/>
          <p14:tracePt t="76550" x="6713538" y="4435475"/>
          <p14:tracePt t="76554" x="6781800" y="4435475"/>
          <p14:tracePt t="76566" x="6824663" y="4435475"/>
          <p14:tracePt t="76569" x="6850063" y="4435475"/>
          <p14:tracePt t="76582" x="6875463" y="4435475"/>
          <p14:tracePt t="76586" x="6891338" y="4435475"/>
          <p14:tracePt t="76598" x="6926263" y="4435475"/>
          <p14:tracePt t="76601" x="6969125" y="4435475"/>
          <p14:tracePt t="76614" x="7010400" y="4435475"/>
          <p14:tracePt t="76618" x="7070725" y="4419600"/>
          <p14:tracePt t="76630" x="7121525" y="4410075"/>
          <p14:tracePt t="76633" x="7164388" y="4402138"/>
          <p14:tracePt t="76646" x="7232650" y="4359275"/>
          <p14:tracePt t="76650" x="7265988" y="4359275"/>
          <p14:tracePt t="76662" x="7334250" y="4333875"/>
          <p14:tracePt t="76665" x="7359650" y="4333875"/>
          <p14:tracePt t="76678" x="7410450" y="4316413"/>
          <p14:tracePt t="76682" x="7494588" y="4308475"/>
          <p14:tracePt t="76694" x="7597775" y="4291013"/>
          <p14:tracePt t="76698" x="7673975" y="4275138"/>
          <p14:tracePt t="76710" x="7775575" y="4265613"/>
          <p14:tracePt t="76714" x="7877175" y="4249738"/>
          <p14:tracePt t="76726" x="7980363" y="4249738"/>
          <p14:tracePt t="76730" x="8081963" y="4249738"/>
          <p14:tracePt t="76742" x="8166100" y="4232275"/>
          <p14:tracePt t="76746" x="8208963" y="4224338"/>
          <p14:tracePt t="76758" x="8251825" y="4224338"/>
          <p14:tracePt t="76762" x="8259763" y="4214813"/>
          <p14:tracePt t="76774" x="8269288" y="4214813"/>
          <p14:tracePt t="76790" x="8277225" y="4214813"/>
          <p14:tracePt t="76806" x="8285163" y="4206875"/>
          <p14:tracePt t="76886" x="8285163" y="4197350"/>
          <p14:tracePt t="76902" x="8277225" y="4197350"/>
          <p14:tracePt t="76918" x="8269288" y="4197350"/>
          <p14:tracePt t="76922" x="8259763" y="4197350"/>
          <p14:tracePt t="76934" x="8234363" y="4197350"/>
          <p14:tracePt t="76937" x="8226425" y="4197350"/>
          <p14:tracePt t="76950" x="8208963" y="4197350"/>
          <p14:tracePt t="76954" x="8175625" y="4197350"/>
          <p14:tracePt t="76966" x="8166100" y="4197350"/>
          <p14:tracePt t="76969" x="8150225" y="4197350"/>
          <p14:tracePt t="76982" x="8132763" y="4214813"/>
          <p14:tracePt t="76985" x="8081963" y="4224338"/>
          <p14:tracePt t="76998" x="8031163" y="4249738"/>
          <p14:tracePt t="77001" x="8013700" y="4249738"/>
          <p14:tracePt t="77014" x="7980363" y="4257675"/>
          <p14:tracePt t="77017" x="7937500" y="4265613"/>
          <p14:tracePt t="77030" x="7920038" y="4283075"/>
          <p14:tracePt t="77033" x="7894638" y="4291013"/>
          <p14:tracePt t="77046" x="7886700" y="4300538"/>
          <p14:tracePt t="77050" x="7861300" y="4308475"/>
          <p14:tracePt t="77078" x="7843838" y="4308475"/>
          <p14:tracePt t="77082" x="7818438" y="4316413"/>
          <p14:tracePt t="77094" x="7775575" y="4316413"/>
          <p14:tracePt t="77098" x="7742238" y="4325938"/>
          <p14:tracePt t="77110" x="7681913" y="4325938"/>
          <p14:tracePt t="77114" x="7623175" y="4325938"/>
          <p14:tracePt t="77126" x="7588250" y="4341813"/>
          <p14:tracePt t="77130" x="7554913" y="4341813"/>
          <p14:tracePt t="77142" x="7529513" y="4341813"/>
          <p14:tracePt t="77146" x="7521575" y="4341813"/>
          <p14:tracePt t="77158" x="7504113" y="4341813"/>
          <p14:tracePt t="77162" x="7494588" y="4341813"/>
          <p14:tracePt t="77206" x="7486650" y="4351338"/>
          <p14:tracePt t="77302" x="7478713" y="4351338"/>
          <p14:tracePt t="77317" x="7469188" y="4351338"/>
          <p14:tracePt t="77322" x="7461250" y="4351338"/>
          <p14:tracePt t="77334" x="7453313" y="4351338"/>
          <p14:tracePt t="77350" x="7443788" y="4351338"/>
          <p14:tracePt t="77398" x="7435850" y="4351338"/>
          <p14:tracePt t="77401" x="7410450" y="4351338"/>
          <p14:tracePt t="77414" x="7385050" y="4341813"/>
          <p14:tracePt t="77418" x="7359650" y="4341813"/>
          <p14:tracePt t="77430" x="7334250" y="4333875"/>
          <p14:tracePt t="77433" x="7299325" y="4325938"/>
          <p14:tracePt t="77446" x="7265988" y="4316413"/>
          <p14:tracePt t="77450" x="7258050" y="4316413"/>
          <p14:tracePt t="77462" x="7223125" y="4316413"/>
          <p14:tracePt t="77466" x="7197725" y="4316413"/>
          <p14:tracePt t="77478" x="7146925" y="4316413"/>
          <p14:tracePt t="77482" x="7121525" y="4316413"/>
          <p14:tracePt t="77494" x="7078663" y="4316413"/>
          <p14:tracePt t="77498" x="7045325" y="4316413"/>
          <p14:tracePt t="77510" x="7010400" y="4316413"/>
          <p14:tracePt t="77514" x="6977063" y="4316413"/>
          <p14:tracePt t="77526" x="6951663" y="4316413"/>
          <p14:tracePt t="77530" x="6943725" y="4316413"/>
          <p14:tracePt t="77542" x="6934200" y="4316413"/>
          <p14:tracePt t="77545" x="6926263" y="4316413"/>
          <p14:tracePt t="77558" x="6916738" y="4316413"/>
          <p14:tracePt t="77574" x="6908800" y="4316413"/>
          <p14:tracePt t="77578" x="6900863" y="4316413"/>
          <p14:tracePt t="77589" x="6875463" y="4316413"/>
          <p14:tracePt t="77594" x="6858000" y="4316413"/>
          <p14:tracePt t="77606" x="6840538" y="4325938"/>
          <p14:tracePt t="77610" x="6807200" y="4333875"/>
          <p14:tracePt t="77622" x="6799263" y="4333875"/>
          <p14:tracePt t="77626" x="6781800" y="4333875"/>
          <p14:tracePt t="77637" x="6772275" y="4333875"/>
          <p14:tracePt t="77642" x="6756400" y="4333875"/>
          <p14:tracePt t="77653" x="6746875" y="4333875"/>
          <p14:tracePt t="77658" x="6738938" y="4333875"/>
          <p14:tracePt t="77669" x="6731000" y="4333875"/>
          <p14:tracePt t="77674" x="6721475" y="4333875"/>
          <p14:tracePt t="77685" x="6705600" y="4333875"/>
          <p14:tracePt t="77689" x="6696075" y="4333875"/>
          <p14:tracePt t="77912" x="6688138" y="4333875"/>
          <p14:tracePt t="78008" x="6654800" y="4333875"/>
          <p14:tracePt t="78012" x="6594475" y="4376738"/>
          <p14:tracePt t="78023" x="6526213" y="4402138"/>
          <p14:tracePt t="78028" x="6475413" y="4427538"/>
          <p14:tracePt t="78040" x="6442075" y="4445000"/>
          <p14:tracePt t="78044" x="6381750" y="4486275"/>
          <p14:tracePt t="78057" x="6288088" y="4529138"/>
          <p14:tracePt t="78060" x="6186488" y="4572000"/>
          <p14:tracePt t="78072" x="6059488" y="4622800"/>
          <p14:tracePt t="78076" x="5957888" y="4665663"/>
          <p14:tracePt t="78087" x="5846763" y="4716463"/>
          <p14:tracePt t="78092" x="5719763" y="4775200"/>
          <p14:tracePt t="78104" x="5591175" y="4835525"/>
          <p14:tracePt t="78108" x="5489575" y="4903788"/>
          <p14:tracePt t="78120" x="5362575" y="4962525"/>
          <p14:tracePt t="78123" x="5235575" y="5030788"/>
          <p14:tracePt t="78136" x="5106988" y="5106988"/>
          <p14:tracePt t="78140" x="4962525" y="5192713"/>
          <p14:tracePt t="78151" x="4835525" y="5268913"/>
          <p14:tracePt t="78155" x="4724400" y="5327650"/>
          <p14:tracePt t="78168" x="4597400" y="5395913"/>
          <p14:tracePt t="78171" x="4486275" y="5472113"/>
          <p14:tracePt t="78184" x="4402138" y="5532438"/>
          <p14:tracePt t="78187" x="4308475" y="5591175"/>
          <p14:tracePt t="78200" x="4240213" y="5634038"/>
          <p14:tracePt t="78203" x="4171950" y="5676900"/>
          <p14:tracePt t="78216" x="4121150" y="5702300"/>
          <p14:tracePt t="78219" x="4070350" y="5735638"/>
          <p14:tracePt t="78232" x="4044950" y="5745163"/>
          <p14:tracePt t="78235" x="4002088" y="5788025"/>
          <p14:tracePt t="78248" x="3951288" y="5813425"/>
          <p14:tracePt t="78251" x="3900488" y="5829300"/>
          <p14:tracePt t="78264" x="3849688" y="5854700"/>
          <p14:tracePt t="78268" x="3816350" y="5880100"/>
          <p14:tracePt t="78280" x="3773488" y="5889625"/>
          <p14:tracePt t="78284" x="3738563" y="5915025"/>
          <p14:tracePt t="78296" x="3687763" y="5948363"/>
          <p14:tracePt t="78300" x="3671888" y="5957888"/>
          <p14:tracePt t="78312" x="3654425" y="5983288"/>
          <p14:tracePt t="78316" x="3619500" y="5991225"/>
          <p14:tracePt t="78328" x="3594100" y="5999163"/>
          <p14:tracePt t="78332" x="3552825" y="6024563"/>
          <p14:tracePt t="78344" x="3517900" y="6049963"/>
          <p14:tracePt t="78348" x="3459163" y="6059488"/>
          <p14:tracePt t="78360" x="3424238" y="6084888"/>
          <p14:tracePt t="78364" x="3373438" y="6110288"/>
          <p14:tracePt t="78376" x="3355975" y="6118225"/>
          <p14:tracePt t="78380" x="3305175" y="6143625"/>
          <p14:tracePt t="78392" x="3254375" y="6161088"/>
          <p14:tracePt t="78396" x="3238500" y="6178550"/>
          <p14:tracePt t="78408" x="3228975" y="6186488"/>
          <p14:tracePt t="78424" x="3221038" y="6186488"/>
          <p14:tracePt t="78552" x="3211513" y="6186488"/>
          <p14:tracePt t="78555" x="3211513" y="6178550"/>
          <p14:tracePt t="78568" x="3211513" y="6169025"/>
          <p14:tracePt t="78571" x="3211513" y="6153150"/>
          <p14:tracePt t="78584" x="3211513" y="6143625"/>
          <p14:tracePt t="78587" x="3221038" y="6135688"/>
          <p14:tracePt t="78616" x="3228975" y="6110288"/>
          <p14:tracePt t="78620" x="3228975" y="6102350"/>
          <p14:tracePt t="78648" x="3238500" y="6092825"/>
          <p14:tracePt t="78680" x="3238500" y="6084888"/>
          <p14:tracePt t="78776" x="3246438" y="6067425"/>
          <p14:tracePt t="78779" x="3254375" y="6059488"/>
          <p14:tracePt t="78792" x="3263900" y="6049963"/>
          <p14:tracePt t="78796" x="3271838" y="6034088"/>
          <p14:tracePt t="78807" x="3279775" y="6024563"/>
          <p14:tracePt t="78811" x="3289300" y="6008688"/>
          <p14:tracePt t="78824" x="3297238" y="5983288"/>
          <p14:tracePt t="78828" x="3297238" y="5973763"/>
          <p14:tracePt t="78839" x="3322638" y="5957888"/>
          <p14:tracePt t="78844" x="3330575" y="5940425"/>
          <p14:tracePt t="78856" x="3348038" y="5915025"/>
          <p14:tracePt t="78860" x="3355975" y="5905500"/>
          <p14:tracePt t="78871" x="3365500" y="5897563"/>
          <p14:tracePt t="78875" x="3373438" y="5889625"/>
          <p14:tracePt t="78887" x="3382963" y="5880100"/>
          <p14:tracePt t="78904" x="3390900" y="5872163"/>
          <p14:tracePt t="78920" x="3398838" y="5864225"/>
          <p14:tracePt t="78936" x="3408363" y="5854700"/>
          <p14:tracePt t="78952" x="3416300" y="5854700"/>
          <p14:tracePt t="78955" x="3441700" y="5846763"/>
          <p14:tracePt t="78968" x="3449638" y="5846763"/>
          <p14:tracePt t="78984" x="3459163" y="5838825"/>
          <p14:tracePt t="79000" x="3475038" y="5829300"/>
          <p14:tracePt t="79003" x="3484563" y="5821363"/>
          <p14:tracePt t="79016" x="3502025" y="5813425"/>
          <p14:tracePt t="79020" x="3535363" y="5788025"/>
          <p14:tracePt t="79032" x="3568700" y="5778500"/>
          <p14:tracePt t="79036" x="3611563" y="5753100"/>
          <p14:tracePt t="79048" x="3646488" y="5745163"/>
          <p14:tracePt t="79052" x="3654425" y="5735638"/>
          <p14:tracePt t="79064" x="3671888" y="5727700"/>
          <p14:tracePt t="79068" x="3679825" y="5727700"/>
          <p14:tracePt t="79080" x="3687763" y="5719763"/>
          <p14:tracePt t="79112" x="3697288" y="5719763"/>
          <p14:tracePt t="79128" x="3705225" y="5710238"/>
          <p14:tracePt t="79144" x="3713163" y="5702300"/>
          <p14:tracePt t="79160" x="3722688" y="5694363"/>
          <p14:tracePt t="79164" x="3756025" y="5684838"/>
          <p14:tracePt t="79178" x="3763963" y="5676900"/>
          <p14:tracePt t="79194" x="3781425" y="5659438"/>
          <p14:tracePt t="79197" x="3790950" y="5651500"/>
          <p14:tracePt t="79210" x="3798888" y="5641975"/>
          <p14:tracePt t="79226" x="3806825" y="5616575"/>
          <p14:tracePt t="79230" x="3816350" y="5608638"/>
          <p14:tracePt t="79258" x="3824288" y="5600700"/>
          <p14:tracePt t="79289" x="3832225" y="5583238"/>
          <p14:tracePt t="79294" x="3832225" y="5575300"/>
          <p14:tracePt t="79306" x="3841750" y="5565775"/>
          <p14:tracePt t="79310" x="3849688" y="5549900"/>
          <p14:tracePt t="79321" x="3857625" y="5532438"/>
          <p14:tracePt t="79326" x="3857625" y="5524500"/>
          <p14:tracePt t="79337" x="3875088" y="5507038"/>
          <p14:tracePt t="79341" x="3875088" y="5497513"/>
          <p14:tracePt t="79370" x="3875088" y="5489575"/>
          <p14:tracePt t="79374" x="3883025" y="5464175"/>
          <p14:tracePt t="79386" x="3883025" y="5456238"/>
          <p14:tracePt t="79402" x="3883025" y="5446713"/>
          <p14:tracePt t="79405" x="3883025" y="5438775"/>
          <p14:tracePt t="79418" x="3883025" y="5430838"/>
          <p14:tracePt t="79466" x="3883025" y="5421313"/>
          <p14:tracePt t="79530" x="3883025" y="5413375"/>
          <p14:tracePt t="79562" x="3883025" y="5405438"/>
          <p14:tracePt t="79690" x="3883025" y="5395913"/>
          <p14:tracePt t="79705" x="3875088" y="5395913"/>
          <p14:tracePt t="79721" x="3867150" y="5395913"/>
          <p14:tracePt t="79725" x="3857625" y="5395913"/>
          <p14:tracePt t="79737" x="3849688" y="5395913"/>
          <p14:tracePt t="79741" x="3841750" y="5395913"/>
          <p14:tracePt t="79754" x="3832225" y="5395913"/>
          <p14:tracePt t="79758" x="3824288" y="5395913"/>
          <p14:tracePt t="79769" x="3816350" y="5395913"/>
          <p14:tracePt t="79786" x="3806825" y="5395913"/>
          <p14:tracePt t="79802" x="3798888" y="5395913"/>
          <p14:tracePt t="79834" x="3773488" y="5387975"/>
          <p14:tracePt t="79838" x="3756025" y="5380038"/>
          <p14:tracePt t="79850" x="3748088" y="5370513"/>
          <p14:tracePt t="79882" x="3738563" y="5370513"/>
          <p14:tracePt t="79898" x="3730625" y="5362575"/>
          <p14:tracePt t="79962" x="3722688" y="5353050"/>
          <p14:tracePt t="79978" x="3713163" y="5345113"/>
          <p14:tracePt t="79982" x="3705225" y="5337175"/>
          <p14:tracePt t="80010" x="3705225" y="5327650"/>
          <p14:tracePt t="80025" x="3705225" y="5319713"/>
          <p14:tracePt t="80042" x="3705225" y="5311775"/>
          <p14:tracePt t="80338" x="3705225" y="5327650"/>
          <p14:tracePt t="80342" x="3705225" y="5345113"/>
          <p14:tracePt t="80354" x="3722688" y="5380038"/>
          <p14:tracePt t="80357" x="3730625" y="5405438"/>
          <p14:tracePt t="80370" x="3738563" y="5421313"/>
          <p14:tracePt t="80373" x="3748088" y="5446713"/>
          <p14:tracePt t="80386" x="3756025" y="5464175"/>
          <p14:tracePt t="80389" x="3756025" y="5472113"/>
          <p14:tracePt t="80402" x="3756025" y="5481638"/>
          <p14:tracePt t="80405" x="3756025" y="5489575"/>
          <p14:tracePt t="80562" x="3756025" y="5497513"/>
          <p14:tracePt t="80596" x="3756025" y="5507038"/>
          <p14:tracePt t="80692" x="3748088" y="5507038"/>
          <p14:tracePt t="80740" x="3748088" y="5497513"/>
          <p14:tracePt t="80756" x="3748088" y="5489575"/>
          <p14:tracePt t="80772" x="3748088" y="5472113"/>
          <p14:tracePt t="80776" x="3748088" y="5464175"/>
          <p14:tracePt t="80788" x="3748088" y="5446713"/>
          <p14:tracePt t="80792" x="3748088" y="5438775"/>
          <p14:tracePt t="80804" x="3748088" y="5430838"/>
          <p14:tracePt t="80808" x="3763963" y="5413375"/>
          <p14:tracePt t="80820" x="3763963" y="5405438"/>
          <p14:tracePt t="80836" x="3773488" y="5395913"/>
          <p14:tracePt t="80839" x="3781425" y="5370513"/>
          <p14:tracePt t="80852" x="3790950" y="5362575"/>
          <p14:tracePt t="80932" x="3798888" y="5353050"/>
          <p14:tracePt t="80935" x="3806825" y="5345113"/>
          <p14:tracePt t="80964" x="3806825" y="5337175"/>
          <p14:tracePt t="80996" x="3806825" y="5327650"/>
          <p14:tracePt t="81060" x="3806825" y="5319713"/>
          <p14:tracePt t="81076" x="3806825" y="5311775"/>
          <p14:tracePt t="81108" x="3798888" y="5302250"/>
          <p14:tracePt t="81124" x="3790950" y="5294313"/>
          <p14:tracePt t="81156" x="3781425" y="5294313"/>
          <p14:tracePt t="81252" x="3763963" y="5294313"/>
          <p14:tracePt t="81255" x="3756025" y="5294313"/>
          <p14:tracePt t="81268" x="3730625" y="5302250"/>
          <p14:tracePt t="81271" x="3713163" y="5311775"/>
          <p14:tracePt t="81284" x="3679825" y="5327650"/>
          <p14:tracePt t="81288" x="3671888" y="5337175"/>
          <p14:tracePt t="81300" x="3646488" y="5362575"/>
          <p14:tracePt t="81304" x="3611563" y="5380038"/>
          <p14:tracePt t="81316" x="3586163" y="5387975"/>
          <p14:tracePt t="81320" x="3568700" y="5405438"/>
          <p14:tracePt t="81332" x="3535363" y="5421313"/>
          <p14:tracePt t="81336" x="3527425" y="5430838"/>
          <p14:tracePt t="81348" x="3517900" y="5438775"/>
          <p14:tracePt t="81364" x="3509963" y="5446713"/>
          <p14:tracePt t="81368" x="3502025" y="5456238"/>
          <p14:tracePt t="81396" x="3502025" y="5464175"/>
          <p14:tracePt t="81604" x="3502025" y="5472113"/>
          <p14:tracePt t="81636" x="3509963" y="5472113"/>
          <p14:tracePt t="81639" x="3517900" y="5472113"/>
          <p14:tracePt t="81668" x="3527425" y="5472113"/>
          <p14:tracePt t="81684" x="3543300" y="5472113"/>
          <p14:tracePt t="81688" x="3552825" y="5472113"/>
          <p14:tracePt t="81700" x="3560763" y="5472113"/>
          <p14:tracePt t="81704" x="3568700" y="5472113"/>
          <p14:tracePt t="81716" x="3578225" y="5472113"/>
          <p14:tracePt t="81732" x="3586163" y="5472113"/>
          <p14:tracePt t="81748" x="3594100" y="5472113"/>
          <p14:tracePt t="81764" x="3603625" y="5472113"/>
          <p14:tracePt t="81780" x="3611563" y="5464175"/>
          <p14:tracePt t="81940" x="3619500" y="5456238"/>
          <p14:tracePt t="82004" x="3629025" y="5446713"/>
          <p14:tracePt t="82020" x="3636963" y="5446713"/>
          <p14:tracePt t="82052" x="3646488" y="5446713"/>
          <p14:tracePt t="82068" x="3654425" y="5438775"/>
          <p14:tracePt t="82102" x="3679825" y="5438775"/>
          <p14:tracePt t="82105" x="3687763" y="5438775"/>
          <p14:tracePt t="82118" x="3697288" y="5430838"/>
          <p14:tracePt t="82122" x="3705225" y="5421313"/>
          <p14:tracePt t="82150" x="3705225" y="5413375"/>
          <p14:tracePt t="82166" x="3713163" y="5405438"/>
          <p14:tracePt t="82198" x="3722688" y="5395913"/>
          <p14:tracePt t="82574" x="3713163" y="5395913"/>
          <p14:tracePt t="82578" x="3705225" y="5395913"/>
          <p14:tracePt t="82590" x="3687763" y="5395913"/>
          <p14:tracePt t="82593" x="3679825" y="5405438"/>
          <p14:tracePt t="82606" x="3654425" y="5430838"/>
          <p14:tracePt t="82609" x="3619500" y="5446713"/>
          <p14:tracePt t="82622" x="3568700" y="5489575"/>
          <p14:tracePt t="82625" x="3502025" y="5540375"/>
          <p14:tracePt t="82638" x="3449638" y="5565775"/>
          <p14:tracePt t="82641" x="3424238" y="5575300"/>
          <p14:tracePt t="82654" x="3408363" y="5591175"/>
          <p14:tracePt t="82657" x="3373438" y="5608638"/>
          <p14:tracePt t="82670" x="3355975" y="5608638"/>
          <p14:tracePt t="82673" x="3322638" y="5616575"/>
          <p14:tracePt t="82686" x="3289300" y="5641975"/>
          <p14:tracePt t="82689" x="3279775" y="5641975"/>
          <p14:tracePt t="82702" x="3238500" y="5668963"/>
          <p14:tracePt t="82706" x="3228975" y="5676900"/>
          <p14:tracePt t="82718" x="3203575" y="5684838"/>
          <p14:tracePt t="82722" x="3170238" y="5694363"/>
          <p14:tracePt t="82734" x="3135313" y="5702300"/>
          <p14:tracePt t="82738" x="3101975" y="5719763"/>
          <p14:tracePt t="82750" x="3084513" y="5735638"/>
          <p14:tracePt t="82754" x="3076575" y="5745163"/>
          <p14:tracePt t="82782" x="3067050" y="5745163"/>
          <p14:tracePt t="83213" x="3076575" y="5745163"/>
          <p14:tracePt t="83217" x="3094038" y="5745163"/>
          <p14:tracePt t="83230" x="3109913" y="5735638"/>
          <p14:tracePt t="83234" x="3119438" y="5727700"/>
          <p14:tracePt t="83246" x="3135313" y="5727700"/>
          <p14:tracePt t="83250" x="3144838" y="5727700"/>
          <p14:tracePt t="83262" x="3152775" y="5719763"/>
          <p14:tracePt t="83266" x="3160713" y="5719763"/>
          <p14:tracePt t="83277" x="3170238" y="5710238"/>
          <p14:tracePt t="83282" x="3178175" y="5702300"/>
          <p14:tracePt t="83293" x="3203575" y="5694363"/>
          <p14:tracePt t="83298" x="3211513" y="5694363"/>
          <p14:tracePt t="83309" x="3221038" y="5684838"/>
          <p14:tracePt t="83326" x="3238500" y="5676900"/>
          <p14:tracePt t="83330" x="3246438" y="5676900"/>
          <p14:tracePt t="83341" x="3263900" y="5659438"/>
          <p14:tracePt t="83346" x="3279775" y="5651500"/>
          <p14:tracePt t="83358" x="3289300" y="5641975"/>
          <p14:tracePt t="83374" x="3297238" y="5641975"/>
          <p14:tracePt t="83377" x="3305175" y="5641975"/>
          <p14:tracePt t="83390" x="3314700" y="5641975"/>
          <p14:tracePt t="83393" x="3348038" y="5626100"/>
          <p14:tracePt t="83406" x="3365500" y="5616575"/>
          <p14:tracePt t="83409" x="3373438" y="5616575"/>
          <p14:tracePt t="83422" x="3408363" y="5608638"/>
          <p14:tracePt t="83425" x="3416300" y="5608638"/>
          <p14:tracePt t="83438" x="3424238" y="5600700"/>
          <p14:tracePt t="83442" x="3433763" y="5591175"/>
          <p14:tracePt t="83456" x="3459163" y="5591175"/>
          <p14:tracePt t="83459" x="3475038" y="5575300"/>
          <p14:tracePt t="83470" x="3484563" y="5565775"/>
          <p14:tracePt t="83474" x="3492500" y="5557838"/>
          <p14:tracePt t="83486" x="3502025" y="5557838"/>
          <p14:tracePt t="83490" x="3509963" y="5557838"/>
          <p14:tracePt t="83504" x="3517900" y="5557838"/>
          <p14:tracePt t="83508" x="3535363" y="5549900"/>
          <p14:tracePt t="83518" x="3568700" y="5540375"/>
          <p14:tracePt t="83522" x="3594100" y="5532438"/>
          <p14:tracePt t="83534" x="3636963" y="5507038"/>
          <p14:tracePt t="83538" x="3646488" y="5507038"/>
          <p14:tracePt t="83550" x="3671888" y="5497513"/>
          <p14:tracePt t="87831" x="3679825" y="5497513"/>
          <p14:tracePt t="87850" x="3781425" y="5497513"/>
          <p14:tracePt t="87854" x="3883025" y="5514975"/>
          <p14:tracePt t="87865" x="4019550" y="5549900"/>
          <p14:tracePt t="87870" x="4146550" y="5575300"/>
          <p14:tracePt t="87886" x="4214813" y="5591175"/>
          <p14:tracePt t="88074" x="4224338" y="5591175"/>
          <p14:tracePt t="88077" x="4232275" y="5591175"/>
          <p14:tracePt t="88090" x="4257675" y="5583238"/>
          <p14:tracePt t="88094" x="4316413" y="5557838"/>
          <p14:tracePt t="88106" x="4368800" y="5514975"/>
          <p14:tracePt t="88110" x="4402138" y="5497513"/>
          <p14:tracePt t="88122" x="4427538" y="5464175"/>
          <p14:tracePt t="88125" x="4435475" y="5438775"/>
          <p14:tracePt t="88138" x="4452938" y="5421313"/>
          <p14:tracePt t="88141" x="4460875" y="5413375"/>
          <p14:tracePt t="88170" x="4470400" y="5405438"/>
          <p14:tracePt t="88186" x="4478338" y="5405438"/>
          <p14:tracePt t="88189" x="4503738" y="5405438"/>
          <p14:tracePt t="88201" x="4521200" y="5405438"/>
          <p14:tracePt t="88205" x="4538663" y="5405438"/>
          <p14:tracePt t="88218" x="4554538" y="5413375"/>
          <p14:tracePt t="88221" x="4564063" y="5421313"/>
          <p14:tracePt t="88234" x="4589463" y="5430838"/>
          <p14:tracePt t="88238" x="4597400" y="5430838"/>
          <p14:tracePt t="88314" x="4605338" y="5438775"/>
          <p14:tracePt t="88409" x="4614863" y="5446713"/>
          <p14:tracePt t="88489" x="4622800" y="5446713"/>
          <p14:tracePt t="88506" x="4630738" y="5446713"/>
          <p14:tracePt t="88510" x="4640263" y="5446713"/>
          <p14:tracePt t="88522" x="4648200" y="5446713"/>
          <p14:tracePt t="88538" x="4657725" y="5446713"/>
          <p14:tracePt t="88585" x="4665663" y="5446713"/>
          <p14:tracePt t="88589" x="4683125" y="5446713"/>
          <p14:tracePt t="88601" x="4691063" y="5438775"/>
          <p14:tracePt t="88606" x="4699000" y="5430838"/>
          <p14:tracePt t="88618" x="4716463" y="5430838"/>
          <p14:tracePt t="88622" x="4749800" y="5413375"/>
          <p14:tracePt t="88634" x="4759325" y="5405438"/>
          <p14:tracePt t="88638" x="4784725" y="5380038"/>
          <p14:tracePt t="88649" x="4810125" y="5370513"/>
          <p14:tracePt t="88654" x="4818063" y="5370513"/>
          <p14:tracePt t="88665" x="4843463" y="5353050"/>
          <p14:tracePt t="88670" x="4852988" y="5345113"/>
          <p14:tracePt t="88681" x="4868863" y="5327650"/>
          <p14:tracePt t="88686" x="4878388" y="5319713"/>
          <p14:tracePt t="88697" x="4886325" y="5311775"/>
          <p14:tracePt t="88702" x="4911725" y="5286375"/>
          <p14:tracePt t="88714" x="4929188" y="5276850"/>
          <p14:tracePt t="88718" x="4937125" y="5268913"/>
          <p14:tracePt t="88729" x="4946650" y="5260975"/>
          <p14:tracePt t="88746" x="4954588" y="5260975"/>
          <p14:tracePt t="88749" x="4962525" y="5260975"/>
          <p14:tracePt t="88762" x="4979988" y="5251450"/>
          <p14:tracePt t="88765" x="4987925" y="5251450"/>
          <p14:tracePt t="88889" x="4997450" y="5251450"/>
          <p14:tracePt t="88893" x="5005388" y="5268913"/>
          <p14:tracePt t="88906" x="5013325" y="5276850"/>
          <p14:tracePt t="88910" x="5013325" y="5294313"/>
          <p14:tracePt t="88922" x="5038725" y="5319713"/>
          <p14:tracePt t="88925" x="5073650" y="5327650"/>
          <p14:tracePt t="88938" x="5081588" y="5353050"/>
          <p14:tracePt t="88942" x="5081588" y="5362575"/>
          <p14:tracePt t="88953" x="5091113" y="5387975"/>
          <p14:tracePt t="88957" x="5091113" y="5421313"/>
          <p14:tracePt t="88970" x="5091113" y="5446713"/>
          <p14:tracePt t="88974" x="5091113" y="5472113"/>
          <p14:tracePt t="88986" x="5091113" y="5497513"/>
          <p14:tracePt t="88990" x="5091113" y="5524500"/>
          <p14:tracePt t="89002" x="5091113" y="5540375"/>
          <p14:tracePt t="89006" x="5091113" y="5549900"/>
          <p14:tracePt t="89018" x="5091113" y="5557838"/>
          <p14:tracePt t="89022" x="5091113" y="5575300"/>
          <p14:tracePt t="89033" x="5091113" y="5583238"/>
          <p14:tracePt t="89049" x="5081588" y="5591175"/>
          <p14:tracePt t="89054" x="5073650" y="5600700"/>
          <p14:tracePt t="89145" x="5064125" y="5600700"/>
          <p14:tracePt t="89162" x="5048250" y="5600700"/>
          <p14:tracePt t="89165" x="5048250" y="5591175"/>
          <p14:tracePt t="89178" x="5038725" y="5575300"/>
          <p14:tracePt t="89181" x="5038725" y="5565775"/>
          <p14:tracePt t="89194" x="5038725" y="5557838"/>
          <p14:tracePt t="89210" x="5038725" y="5549900"/>
          <p14:tracePt t="89226" x="5038725" y="5532438"/>
          <p14:tracePt t="89230" x="5038725" y="5524500"/>
          <p14:tracePt t="89242" x="5038725" y="5514975"/>
          <p14:tracePt t="89246" x="5038725" y="5507038"/>
          <p14:tracePt t="89258" x="5030788" y="5497513"/>
          <p14:tracePt t="89292" x="5022850" y="5489575"/>
          <p14:tracePt t="89436" x="5013325" y="5481638"/>
          <p14:tracePt t="90308" x="5030788" y="5456238"/>
          <p14:tracePt t="90311" x="5038725" y="5446713"/>
          <p14:tracePt t="90324" x="5099050" y="5413375"/>
          <p14:tracePt t="90328" x="5116513" y="5413375"/>
          <p14:tracePt t="90340" x="5124450" y="5405438"/>
          <p14:tracePt t="90344" x="5124450" y="5395913"/>
          <p14:tracePt t="90372" x="5124450" y="5370513"/>
          <p14:tracePt t="90376" x="5124450" y="5362575"/>
          <p14:tracePt t="90388" x="5091113" y="5345113"/>
          <p14:tracePt t="90391" x="5056188" y="5319713"/>
          <p14:tracePt t="90404" x="5013325" y="5302250"/>
          <p14:tracePt t="90408" x="5005388" y="5294313"/>
          <p14:tracePt t="90420" x="4987925" y="5286375"/>
          <p14:tracePt t="90424" x="4979988" y="5260975"/>
          <p14:tracePt t="90436" x="4962525" y="5243513"/>
          <p14:tracePt t="90440" x="4962525" y="5235575"/>
          <p14:tracePt t="90452" x="4954588" y="5226050"/>
          <p14:tracePt t="90456" x="4946650" y="5208588"/>
          <p14:tracePt t="90467" x="4937125" y="5200650"/>
          <p14:tracePt t="90483" x="4929188" y="5192713"/>
          <p14:tracePt t="90550" x="4919663" y="5183188"/>
          <p14:tracePt t="90614" x="4911725" y="5183188"/>
          <p14:tracePt t="90630" x="4903788" y="5183188"/>
          <p14:tracePt t="90633" x="4886325" y="5183188"/>
          <p14:tracePt t="90646" x="4868863" y="5183188"/>
          <p14:tracePt t="90650" x="4843463" y="5192713"/>
          <p14:tracePt t="90678" x="4835525" y="5200650"/>
          <p14:tracePt t="90694" x="4827588" y="5200650"/>
          <p14:tracePt t="90710" x="4818063" y="5208588"/>
          <p14:tracePt t="90726" x="4818063" y="5226050"/>
          <p14:tracePt t="90730" x="4818063" y="5243513"/>
          <p14:tracePt t="90742" x="4802188" y="5268913"/>
          <p14:tracePt t="90746" x="4792663" y="5286375"/>
          <p14:tracePt t="90758" x="4759325" y="5319713"/>
          <p14:tracePt t="90762" x="4749800" y="5319713"/>
          <p14:tracePt t="90774" x="4724400" y="5345113"/>
          <p14:tracePt t="90777" x="4691063" y="5362575"/>
          <p14:tracePt t="90790" x="4691063" y="5380038"/>
          <p14:tracePt t="90794" x="4691063" y="5430838"/>
          <p14:tracePt t="90806" x="4691063" y="5472113"/>
          <p14:tracePt t="90810" x="4691063" y="5481638"/>
          <p14:tracePt t="90822" x="4683125" y="5507038"/>
          <p14:tracePt t="90826" x="4683125" y="5514975"/>
          <p14:tracePt t="90837" x="4683125" y="5532438"/>
          <p14:tracePt t="90842" x="4683125" y="5540375"/>
          <p14:tracePt t="90854" x="4683125" y="5549900"/>
          <p14:tracePt t="90949" x="4683125" y="5532438"/>
          <p14:tracePt t="90954" x="4699000" y="5497513"/>
          <p14:tracePt t="90965" x="4716463" y="5481638"/>
          <p14:tracePt t="90969" x="4733925" y="5446713"/>
          <p14:tracePt t="90982" x="4749800" y="5421313"/>
          <p14:tracePt t="90985" x="4749800" y="5413375"/>
          <p14:tracePt t="90998" x="4749800" y="5405438"/>
          <p14:tracePt t="91014" x="4759325" y="5395913"/>
          <p14:tracePt t="91062" x="4784725" y="5380038"/>
          <p14:tracePt t="91065" x="4792663" y="5380038"/>
          <p14:tracePt t="91078" x="4802188" y="5370513"/>
          <p14:tracePt t="91141" x="4810125" y="5362575"/>
          <p14:tracePt t="91173" x="4818063" y="5353050"/>
          <p14:tracePt t="91190" x="4827588" y="5345113"/>
          <p14:tracePt t="91206" x="4827588" y="5337175"/>
          <p14:tracePt t="91221" x="4827588" y="5327650"/>
          <p14:tracePt t="91225" x="4827588" y="5319713"/>
          <p14:tracePt t="91237" x="4835525" y="5311775"/>
          <p14:tracePt t="91241" x="4852988" y="5294313"/>
          <p14:tracePt t="91254" x="4852988" y="5286375"/>
          <p14:tracePt t="91258" x="4860925" y="5276850"/>
          <p14:tracePt t="91269" x="4860925" y="5268913"/>
          <p14:tracePt t="91286" x="4868863" y="5260975"/>
          <p14:tracePt t="91301" x="4878388" y="5243513"/>
          <p14:tracePt t="91306" x="4878388" y="5235575"/>
          <p14:tracePt t="91317" x="4878388" y="5226050"/>
          <p14:tracePt t="91333" x="4878388" y="5218113"/>
          <p14:tracePt t="91462" x="4886325" y="5208588"/>
          <p14:tracePt t="91478" x="4894263" y="5208588"/>
          <p14:tracePt t="91482" x="4911725" y="5208588"/>
          <p14:tracePt t="91526" x="4919663" y="5218113"/>
          <p14:tracePt t="91542" x="4919663" y="5235575"/>
          <p14:tracePt t="91546" x="4894263" y="5268913"/>
          <p14:tracePt t="91558" x="4886325" y="5276850"/>
          <p14:tracePt t="91561" x="4886325" y="5286375"/>
          <p14:tracePt t="91574" x="4878388" y="5302250"/>
          <p14:tracePt t="91577" x="4878388" y="5319713"/>
          <p14:tracePt t="91590" x="4852988" y="5353050"/>
          <p14:tracePt t="91593" x="4843463" y="5362575"/>
          <p14:tracePt t="91606" x="4843463" y="5380038"/>
          <p14:tracePt t="91609" x="4835525" y="5387975"/>
          <p14:tracePt t="91621" x="4827588" y="5395913"/>
          <p14:tracePt t="91625" x="4818063" y="5405438"/>
          <p14:tracePt t="91701" x="4810125" y="5413375"/>
          <p14:tracePt t="91861" x="4802188" y="5413375"/>
          <p14:tracePt t="91865" x="4802188" y="5405438"/>
          <p14:tracePt t="91878" x="4802188" y="5395913"/>
          <p14:tracePt t="91882" x="4818063" y="5380038"/>
          <p14:tracePt t="91894" x="4827588" y="5362575"/>
          <p14:tracePt t="91897" x="4827588" y="5353050"/>
          <p14:tracePt t="91910" x="4827588" y="5345113"/>
          <p14:tracePt t="91926" x="4835525" y="5337175"/>
          <p14:tracePt t="91958" x="4835525" y="5327650"/>
          <p14:tracePt t="91974" x="4843463" y="5319713"/>
          <p14:tracePt t="92055" x="4852988" y="5311775"/>
          <p14:tracePt t="92072" x="4860925" y="5311775"/>
          <p14:tracePt t="92119" x="4868863" y="5311775"/>
          <p14:tracePt t="92151" x="4878388" y="5319713"/>
          <p14:tracePt t="92167" x="4886325" y="5327650"/>
          <p14:tracePt t="92172" x="4894263" y="5337175"/>
          <p14:tracePt t="92183" x="4903788" y="5353050"/>
          <p14:tracePt t="92187" x="4903788" y="5362575"/>
          <p14:tracePt t="92216" x="4903788" y="5370513"/>
          <p14:tracePt t="92232" x="4903788" y="5380038"/>
          <p14:tracePt t="92235" x="4903788" y="5387975"/>
          <p14:tracePt t="92248" x="4903788" y="5405438"/>
          <p14:tracePt t="92251" x="4903788" y="5413375"/>
          <p14:tracePt t="92264" x="4903788" y="5421313"/>
          <p14:tracePt t="92267" x="4903788" y="5438775"/>
          <p14:tracePt t="92280" x="4894263" y="5446713"/>
          <p14:tracePt t="92296" x="4886325" y="5456238"/>
          <p14:tracePt t="92300" x="4878388" y="5464175"/>
          <p14:tracePt t="92520" x="4868863" y="5472113"/>
          <p14:tracePt t="92567" x="4860925" y="5472113"/>
          <p14:tracePt t="92599" x="4852988" y="5472113"/>
          <p14:tracePt t="92616" x="4843463" y="5472113"/>
          <p14:tracePt t="92632" x="4835525" y="5464175"/>
          <p14:tracePt t="92648" x="4827588" y="5456238"/>
          <p14:tracePt t="92679" x="4818063" y="5456238"/>
          <p14:tracePt t="92683" x="4810125" y="5446713"/>
          <p14:tracePt t="92696" x="4802188" y="5438775"/>
          <p14:tracePt t="93849" x="4802188" y="5421313"/>
          <p14:tracePt t="93853" x="4802188" y="5413375"/>
          <p14:tracePt t="93866" x="4802188" y="5405438"/>
          <p14:tracePt t="93869" x="4802188" y="5395913"/>
          <p14:tracePt t="93898" x="4802188" y="5387975"/>
          <p14:tracePt t="93914" x="4802188" y="5370513"/>
          <p14:tracePt t="93917" x="4802188" y="5362575"/>
          <p14:tracePt t="94009" x="4810125" y="5353050"/>
          <p14:tracePt t="94042" x="4810125" y="5345113"/>
          <p14:tracePt t="94057" x="4810125" y="5337175"/>
          <p14:tracePt t="94074" x="4810125" y="5327650"/>
          <p14:tracePt t="94090" x="4818063" y="5319713"/>
          <p14:tracePt t="94234" x="4818063" y="5311775"/>
          <p14:tracePt t="94250" x="4818063" y="5302250"/>
          <p14:tracePt t="94253" x="4818063" y="5294313"/>
          <p14:tracePt t="94266" x="4827588" y="5286375"/>
          <p14:tracePt t="94409" x="4827588" y="5276850"/>
          <p14:tracePt t="94413" x="4827588" y="5268913"/>
          <p14:tracePt t="94732" x="4827588" y="5260975"/>
          <p14:tracePt t="94747" x="4818063" y="5260975"/>
          <p14:tracePt t="94751" x="4810125" y="5260975"/>
          <p14:tracePt t="94764" x="4802188" y="5260975"/>
          <p14:tracePt t="94796" x="4792663" y="5260975"/>
          <p14:tracePt t="94800" x="4784725" y="5268913"/>
          <p14:tracePt t="94828" x="4767263" y="5276850"/>
          <p14:tracePt t="94832" x="4759325" y="5276850"/>
          <p14:tracePt t="94844" x="4716463" y="5286375"/>
          <p14:tracePt t="94847" x="4708525" y="5294313"/>
          <p14:tracePt t="94860" x="4683125" y="5302250"/>
          <p14:tracePt t="94864" x="4648200" y="5302250"/>
          <p14:tracePt t="94875" x="4597400" y="5319713"/>
          <p14:tracePt t="94893" x="4572000" y="5327650"/>
          <p14:tracePt t="94896" x="4554538" y="5337175"/>
          <p14:tracePt t="94908" x="4546600" y="5337175"/>
          <p14:tracePt t="94923" x="4521200" y="5345113"/>
          <p14:tracePt t="94928" x="4513263" y="5345113"/>
          <p14:tracePt t="94939" x="4486275" y="5353050"/>
          <p14:tracePt t="94944" x="4470400" y="5353050"/>
          <p14:tracePt t="94955" x="4452938" y="5353050"/>
          <p14:tracePt t="94960" x="4445000" y="5353050"/>
          <p14:tracePt t="94971" x="4435475" y="5353050"/>
          <p14:tracePt t="94987" x="4427538" y="5362575"/>
          <p14:tracePt t="95019" x="4419600" y="5362575"/>
          <p14:tracePt t="95036" x="4402138" y="5362575"/>
          <p14:tracePt t="95039" x="4394200" y="5362575"/>
          <p14:tracePt t="95052" x="4384675" y="5362575"/>
          <p14:tracePt t="95055" x="4376738" y="5362575"/>
          <p14:tracePt t="95068" x="4368800" y="5362575"/>
          <p14:tracePt t="95084" x="4359275" y="5362575"/>
          <p14:tracePt t="95100" x="4351338" y="5362575"/>
          <p14:tracePt t="95103" x="4341813" y="5370513"/>
          <p14:tracePt t="95132" x="4333875" y="5370513"/>
          <p14:tracePt t="95148" x="4325938" y="5380038"/>
          <p14:tracePt t="95152" x="4308475" y="5380038"/>
          <p14:tracePt t="95164" x="4283075" y="5380038"/>
          <p14:tracePt t="95167" x="4275138" y="5380038"/>
          <p14:tracePt t="95180" x="4265613" y="5387975"/>
          <p14:tracePt t="95184" x="4257675" y="5387975"/>
          <p14:tracePt t="95196" x="4249738" y="5387975"/>
          <p14:tracePt t="95228" x="4240213" y="5387975"/>
          <p14:tracePt t="95244" x="4232275" y="5387975"/>
          <p14:tracePt t="95247" x="4224338" y="5387975"/>
          <p14:tracePt t="95260" x="4214813" y="5395913"/>
          <p14:tracePt t="95280" x="4206875" y="5395913"/>
          <p14:tracePt t="95292" x="4197350" y="5395913"/>
          <p14:tracePt t="95296" x="4189413" y="5405438"/>
          <p14:tracePt t="95307" x="4164013" y="5413375"/>
          <p14:tracePt t="95311" x="4156075" y="5413375"/>
          <p14:tracePt t="95323" x="4146550" y="5413375"/>
          <p14:tracePt t="95339" x="4130675" y="5413375"/>
          <p14:tracePt t="95344" x="4121150" y="5413375"/>
          <p14:tracePt t="95355" x="4113213" y="5413375"/>
          <p14:tracePt t="95387" x="4105275" y="5413375"/>
          <p14:tracePt t="95420" x="4095750" y="5421313"/>
          <p14:tracePt t="95627" x="4087813" y="5430838"/>
          <p14:tracePt t="95660" x="4087813" y="5438775"/>
          <p14:tracePt t="95676" x="4087813" y="5472113"/>
          <p14:tracePt t="95680" x="4095750" y="5481638"/>
          <p14:tracePt t="95691" x="4105275" y="5497513"/>
          <p14:tracePt t="95696" x="4113213" y="5507038"/>
          <p14:tracePt t="95708" x="4130675" y="5524500"/>
          <p14:tracePt t="95712" x="4138613" y="5532438"/>
          <p14:tracePt t="95724" x="4138613" y="5540375"/>
          <p14:tracePt t="95739" x="4146550" y="5549900"/>
          <p14:tracePt t="95744" x="4156075" y="5557838"/>
          <p14:tracePt t="95755" x="4164013" y="5565775"/>
          <p14:tracePt t="95836" x="4171950" y="5565775"/>
          <p14:tracePt t="95840" x="4189413" y="5565775"/>
          <p14:tracePt t="95852" x="4197350" y="5557838"/>
          <p14:tracePt t="95855" x="4214813" y="5549900"/>
          <p14:tracePt t="95868" x="4224338" y="5549900"/>
          <p14:tracePt t="95871" x="4240213" y="5532438"/>
          <p14:tracePt t="95884" x="4265613" y="5514975"/>
          <p14:tracePt t="95887" x="4275138" y="5514975"/>
          <p14:tracePt t="95900" x="4291013" y="5497513"/>
          <p14:tracePt t="95904" x="4300538" y="5489575"/>
          <p14:tracePt t="95916" x="4316413" y="5481638"/>
          <p14:tracePt t="95919" x="4325938" y="5481638"/>
          <p14:tracePt t="95932" x="4333875" y="5472113"/>
          <p14:tracePt t="95949" x="4351338" y="5464175"/>
          <p14:tracePt t="95953" x="4359275" y="5464175"/>
          <p14:tracePt t="95966" x="4368800" y="5456238"/>
          <p14:tracePt t="95970" x="4376738" y="5446713"/>
          <p14:tracePt t="95982" x="4384675" y="5438775"/>
          <p14:tracePt t="95986" x="4394200" y="5430838"/>
          <p14:tracePt t="95998" x="4402138" y="5421313"/>
          <p14:tracePt t="96001" x="4410075" y="5413375"/>
          <p14:tracePt t="96061" x="4419600" y="5413375"/>
          <p14:tracePt t="96065" x="4427538" y="5405438"/>
          <p14:tracePt t="96126" x="4435475" y="5395913"/>
          <p14:tracePt t="96174" x="4452938" y="5387975"/>
          <p14:tracePt t="96178" x="4460875" y="5387975"/>
          <p14:tracePt t="96237" x="4470400" y="5380038"/>
          <p14:tracePt t="96254" x="4470400" y="5370513"/>
          <p14:tracePt t="96270" x="4470400" y="5362575"/>
          <p14:tracePt t="96286" x="4470400" y="5353050"/>
          <p14:tracePt t="96302" x="4460875" y="5345113"/>
          <p14:tracePt t="96318" x="4452938" y="5337175"/>
          <p14:tracePt t="96365" x="4445000" y="5327650"/>
          <p14:tracePt t="96382" x="4435475" y="5327650"/>
          <p14:tracePt t="96397" x="4427538" y="5327650"/>
          <p14:tracePt t="96413" x="4419600" y="5327650"/>
          <p14:tracePt t="96430" x="4410075" y="5327650"/>
          <p14:tracePt t="96446" x="4402138" y="5327650"/>
          <p14:tracePt t="96450" x="4394200" y="5327650"/>
          <p14:tracePt t="96462" x="4384675" y="5327650"/>
          <p14:tracePt t="96477" x="4376738" y="5327650"/>
          <p14:tracePt t="96481" x="4368800" y="5327650"/>
          <p14:tracePt t="96493" x="4359275" y="5327650"/>
          <p14:tracePt t="96557" x="4351338" y="5327650"/>
          <p14:tracePt t="96701" x="4341813" y="5319713"/>
          <p14:tracePt t="96941" x="4333875" y="5319713"/>
          <p14:tracePt t="96957" x="4325938" y="5327650"/>
          <p14:tracePt t="96973" x="4325938" y="5337175"/>
          <p14:tracePt t="96989" x="4316413" y="5345113"/>
          <p14:tracePt t="97006" x="4308475" y="5353050"/>
          <p14:tracePt t="97022" x="4300538" y="5362575"/>
          <p14:tracePt t="97038" x="4300538" y="5370513"/>
          <p14:tracePt t="97647" x="4316413" y="5380038"/>
          <p14:tracePt t="97651" x="4325938" y="5380038"/>
          <p14:tracePt t="97664" x="4359275" y="5387975"/>
          <p14:tracePt t="97667" x="4384675" y="5395913"/>
          <p14:tracePt t="97680" x="4410075" y="5395913"/>
          <p14:tracePt t="97683" x="4435475" y="5413375"/>
          <p14:tracePt t="97695" x="4452938" y="5413375"/>
          <p14:tracePt t="97699" x="4460875" y="5413375"/>
          <p14:tracePt t="97711" x="4470400" y="5413375"/>
          <p14:tracePt t="97728" x="4478338" y="5413375"/>
          <p14:tracePt t="98456" x="4486275" y="5421313"/>
          <p14:tracePt t="98472" x="4486275" y="5438775"/>
          <p14:tracePt t="98475" x="4486275" y="5456238"/>
          <p14:tracePt t="98488" x="4486275" y="5464175"/>
          <p14:tracePt t="98599" x="4486275" y="5472113"/>
          <p14:tracePt t="98616" x="4486275" y="5481638"/>
          <p14:tracePt t="98841" x="4486275" y="5507038"/>
          <p14:tracePt t="98846" x="4486275" y="5514975"/>
          <p14:tracePt t="98858" x="4486275" y="5532438"/>
          <p14:tracePt t="98862" x="4486275" y="5557838"/>
          <p14:tracePt t="98874" x="4486275" y="5575300"/>
          <p14:tracePt t="98877" x="4486275" y="5591175"/>
          <p14:tracePt t="98897" x="4478338" y="5634038"/>
          <p14:tracePt t="98906" x="4460875" y="5651500"/>
          <p14:tracePt t="98909" x="4452938" y="5676900"/>
          <p14:tracePt t="98922" x="4452938" y="5684838"/>
          <p14:tracePt t="98938" x="4445000" y="5702300"/>
          <p14:tracePt t="98941" x="4445000" y="5710238"/>
          <p14:tracePt t="99001" x="4435475" y="5719763"/>
          <p14:tracePt t="99005" x="4427538" y="5727700"/>
          <p14:tracePt t="99034" x="4419600" y="5735638"/>
          <p14:tracePt t="99050" x="4410075" y="5745163"/>
          <p14:tracePt t="99053" x="4402138" y="5753100"/>
          <p14:tracePt t="99209" x="4402138" y="5761038"/>
          <p14:tracePt t="99225" x="4410075" y="5761038"/>
          <p14:tracePt t="99230" x="4445000" y="5761038"/>
          <p14:tracePt t="99241" x="4470400" y="5735638"/>
          <p14:tracePt t="99246" x="4521200" y="5710238"/>
          <p14:tracePt t="99258" x="4572000" y="5684838"/>
          <p14:tracePt t="99261" x="4640263" y="5641975"/>
          <p14:tracePt t="99274" x="4708525" y="5616575"/>
          <p14:tracePt t="99277" x="4741863" y="5608638"/>
          <p14:tracePt t="99290" x="4775200" y="5583238"/>
          <p14:tracePt t="99293" x="4818063" y="5549900"/>
          <p14:tracePt t="99306" x="4894263" y="5507038"/>
          <p14:tracePt t="99309" x="4962525" y="5464175"/>
          <p14:tracePt t="99322" x="5013325" y="5413375"/>
          <p14:tracePt t="99325" x="5091113" y="5353050"/>
          <p14:tracePt t="99338" x="5157788" y="5311775"/>
          <p14:tracePt t="99341" x="5226050" y="5268913"/>
          <p14:tracePt t="99353" x="5276850" y="5235575"/>
          <p14:tracePt t="99357" x="5345113" y="5175250"/>
          <p14:tracePt t="99370" x="5421313" y="5132388"/>
          <p14:tracePt t="99373" x="5489575" y="5073650"/>
          <p14:tracePt t="99386" x="5540375" y="5038725"/>
          <p14:tracePt t="99389" x="5591175" y="4997450"/>
          <p14:tracePt t="99402" x="5641975" y="4972050"/>
          <p14:tracePt t="99405" x="5651500" y="4962525"/>
          <p14:tracePt t="99418" x="5694363" y="4937125"/>
          <p14:tracePt t="99421" x="5727700" y="4911725"/>
          <p14:tracePt t="99433" x="5761038" y="4886325"/>
          <p14:tracePt t="99437" x="5813425" y="4852988"/>
          <p14:tracePt t="99450" x="5864225" y="4818063"/>
          <p14:tracePt t="99453" x="5915025" y="4775200"/>
          <p14:tracePt t="99466" x="5983288" y="4716463"/>
          <p14:tracePt t="99469" x="6059488" y="4665663"/>
          <p14:tracePt t="99482" x="6127750" y="4622800"/>
          <p14:tracePt t="99486" x="6194425" y="4564063"/>
          <p14:tracePt t="99498" x="6246813" y="4513263"/>
          <p14:tracePt t="99502" x="6297613" y="4470400"/>
          <p14:tracePt t="99514" x="6356350" y="4435475"/>
          <p14:tracePt t="99518" x="6373813" y="4410075"/>
          <p14:tracePt t="99530" x="6381750" y="4394200"/>
          <p14:tracePt t="99533" x="6407150" y="4359275"/>
          <p14:tracePt t="99545" x="6416675" y="4333875"/>
          <p14:tracePt t="99550" x="6424613" y="4300538"/>
          <p14:tracePt t="99561" x="6442075" y="4275138"/>
          <p14:tracePt t="99566" x="6442075" y="4249738"/>
          <p14:tracePt t="99577" x="6442075" y="4232275"/>
          <p14:tracePt t="99582" x="6442075" y="4197350"/>
          <p14:tracePt t="99593" x="6442075" y="4181475"/>
          <p14:tracePt t="99598" x="6442075" y="4164013"/>
          <p14:tracePt t="99609" x="6432550" y="4130675"/>
          <p14:tracePt t="99614" x="6424613" y="4113213"/>
          <p14:tracePt t="99625" x="6416675" y="4105275"/>
          <p14:tracePt t="99641" x="6407150" y="4095750"/>
          <p14:tracePt t="99658" x="6399213" y="4087813"/>
          <p14:tracePt t="99661" x="6391275" y="4079875"/>
          <p14:tracePt t="99690" x="6381750" y="4070350"/>
          <p14:tracePt t="99706" x="6365875" y="4037013"/>
          <p14:tracePt t="99709" x="6356350" y="4027488"/>
          <p14:tracePt t="99722" x="6348413" y="4019550"/>
          <p14:tracePt t="99738" x="6338888" y="4011613"/>
          <p14:tracePt t="99754" x="6323013" y="4002088"/>
          <p14:tracePt t="99757" x="6313488" y="4002088"/>
          <p14:tracePt t="99770" x="6305550" y="4002088"/>
          <p14:tracePt t="99786" x="6297613" y="4002088"/>
          <p14:tracePt t="99790" x="6288088" y="4002088"/>
          <p14:tracePt t="99802" x="6280150" y="4002088"/>
          <p14:tracePt t="99805" x="6246813" y="4002088"/>
          <p14:tracePt t="99818" x="6237288" y="4011613"/>
          <p14:tracePt t="99822" x="6221413" y="4019550"/>
          <p14:tracePt t="99834" x="6211888" y="4027488"/>
          <p14:tracePt t="99837" x="6194425" y="4062413"/>
          <p14:tracePt t="99850" x="6161088" y="4079875"/>
          <p14:tracePt t="99853" x="6135688" y="4105275"/>
          <p14:tracePt t="99866" x="6118225" y="4121150"/>
          <p14:tracePt t="99869" x="6092825" y="4156075"/>
          <p14:tracePt t="99883" x="6092825" y="4189413"/>
          <p14:tracePt t="99898" x="6084888" y="4206875"/>
          <p14:tracePt t="99902" x="6076950" y="4214813"/>
          <p14:tracePt t="100009" x="6067425" y="4224338"/>
          <p14:tracePt t="100025" x="6059488" y="4232275"/>
          <p14:tracePt t="100029" x="6049963" y="4249738"/>
          <p14:tracePt t="100041" x="6042025" y="4257675"/>
          <p14:tracePt t="100045" x="6034088" y="4265613"/>
          <p14:tracePt t="100058" x="6016625" y="4291013"/>
          <p14:tracePt t="100061" x="6016625" y="4300538"/>
          <p14:tracePt t="100074" x="6008688" y="4325938"/>
          <p14:tracePt t="100077" x="6008688" y="4333875"/>
          <p14:tracePt t="100090" x="5991225" y="4351338"/>
          <p14:tracePt t="100093" x="5991225" y="4368800"/>
          <p14:tracePt t="100106" x="5973763" y="4402138"/>
          <p14:tracePt t="100110" x="5965825" y="4410075"/>
          <p14:tracePt t="100122" x="5965825" y="4427538"/>
          <p14:tracePt t="100125" x="5965825" y="4452938"/>
          <p14:tracePt t="100138" x="5957888" y="4470400"/>
          <p14:tracePt t="100141" x="5948363" y="4486275"/>
          <p14:tracePt t="100154" x="5922963" y="4513263"/>
          <p14:tracePt t="100157" x="5915025" y="4521200"/>
          <p14:tracePt t="100170" x="5905500" y="4521200"/>
          <p14:tracePt t="100186" x="5897563" y="4521200"/>
          <p14:tracePt t="100190" x="5889625" y="4521200"/>
          <p14:tracePt t="100201" x="5880100" y="4529138"/>
          <p14:tracePt t="100218" x="5864225" y="4538663"/>
          <p14:tracePt t="100221" x="5846763" y="4546600"/>
          <p14:tracePt t="100252" x="5838825" y="4546600"/>
          <p14:tracePt t="100256" x="5829300" y="4546600"/>
          <p14:tracePt t="100268" x="5821363" y="4546600"/>
          <p14:tracePt t="100271" x="5813425" y="4546600"/>
          <p14:tracePt t="100284" x="5795963" y="4546600"/>
          <p14:tracePt t="100287" x="5788025" y="4546600"/>
          <p14:tracePt t="100300" x="5753100" y="4546600"/>
          <p14:tracePt t="100303" x="5735638" y="4546600"/>
          <p14:tracePt t="100316" x="5719763" y="4538663"/>
          <p14:tracePt t="100319" x="5694363" y="4521200"/>
          <p14:tracePt t="100332" x="5684838" y="4513263"/>
          <p14:tracePt t="100335" x="5668963" y="4495800"/>
          <p14:tracePt t="100348" x="5659438" y="4486275"/>
          <p14:tracePt t="100364" x="5641975" y="4470400"/>
          <p14:tracePt t="100368" x="5634038" y="4460875"/>
          <p14:tracePt t="100443" x="5634038" y="4452938"/>
          <p14:tracePt t="100459" x="5634038" y="4445000"/>
          <p14:tracePt t="100475" x="5634038" y="4435475"/>
          <p14:tracePt t="100479" x="5641975" y="4435475"/>
          <p14:tracePt t="100492" x="5651500" y="4427538"/>
          <p14:tracePt t="100495" x="5659438" y="4427538"/>
          <p14:tracePt t="100508" x="5684838" y="4410075"/>
          <p14:tracePt t="100511" x="5694363" y="4410075"/>
          <p14:tracePt t="100524" x="5710238" y="4410075"/>
          <p14:tracePt t="100528" x="5735638" y="4410075"/>
          <p14:tracePt t="100540" x="5778500" y="4410075"/>
          <p14:tracePt t="100543" x="5795963" y="4402138"/>
          <p14:tracePt t="100556" x="5829300" y="4402138"/>
          <p14:tracePt t="100559" x="5864225" y="4402138"/>
          <p14:tracePt t="100572" x="5897563" y="4384675"/>
          <p14:tracePt t="100576" x="5905500" y="4384675"/>
          <p14:tracePt t="100588" x="5915025" y="4384675"/>
          <p14:tracePt t="100592" x="5932488" y="4384675"/>
          <p14:tracePt t="100604" x="5940425" y="4384675"/>
          <p14:tracePt t="100620" x="5948363" y="4384675"/>
          <p14:tracePt t="100623" x="5957888" y="4376738"/>
          <p14:tracePt t="100668" x="5965825" y="4376738"/>
          <p14:tracePt t="101060" x="5973763" y="4376738"/>
          <p14:tracePt t="101123" x="5983288" y="4376738"/>
          <p14:tracePt t="101140" x="5991225" y="4376738"/>
          <p14:tracePt t="101172" x="5999163" y="4368800"/>
          <p14:tracePt t="101204" x="6008688" y="4359275"/>
          <p14:tracePt t="101348" x="6016625" y="4351338"/>
          <p14:tracePt t="101822" x="6016625" y="4341813"/>
          <p14:tracePt t="101838" x="6016625" y="4333875"/>
          <p14:tracePt t="101854" x="6016625" y="4325938"/>
          <p14:tracePt t="102013" x="6024563" y="4316413"/>
          <p14:tracePt t="102029" x="6024563" y="4308475"/>
          <p14:tracePt t="102033" x="6034088" y="4300538"/>
          <p14:tracePt t="102045" x="6042025" y="4300538"/>
          <p14:tracePt t="102125" x="6049963" y="4300538"/>
          <p14:tracePt t="102142" x="6067425" y="4300538"/>
          <p14:tracePt t="102145" x="6076950" y="4300538"/>
          <p14:tracePt t="102158" x="6084888" y="4300538"/>
          <p14:tracePt t="102174" x="6092825" y="4300538"/>
          <p14:tracePt t="102189" x="6102350" y="4300538"/>
          <p14:tracePt t="102206" x="6110288" y="4291013"/>
          <p14:tracePt t="102222" x="6118225" y="4291013"/>
          <p14:tracePt t="102237" x="6127750" y="4291013"/>
          <p14:tracePt t="102253" x="6135688" y="4283075"/>
          <p14:tracePt t="102317" x="6143625" y="4283075"/>
          <p14:tracePt t="102333" x="6153150" y="4275138"/>
          <p14:tracePt t="104225" x="6153150" y="4265613"/>
          <p14:tracePt t="104242" x="6153150" y="4249738"/>
          <p14:tracePt t="104245" x="6135688" y="4232275"/>
          <p14:tracePt t="104274" x="6127750" y="4224338"/>
          <p14:tracePt t="104290" x="6127750" y="4214813"/>
          <p14:tracePt t="104481" x="6118225" y="4206875"/>
          <p14:tracePt t="104497" x="6110288" y="4206875"/>
          <p14:tracePt t="104502" x="6084888" y="4206875"/>
          <p14:tracePt t="104513" x="6076950" y="4206875"/>
          <p14:tracePt t="104517" x="6067425" y="4206875"/>
          <p14:tracePt t="104530" x="6042025" y="4197350"/>
          <p14:tracePt t="104533" x="6008688" y="4181475"/>
          <p14:tracePt t="104546" x="5973763" y="4171950"/>
          <p14:tracePt t="104549" x="5915025" y="4164013"/>
          <p14:tracePt t="104562" x="5880100" y="4146550"/>
          <p14:tracePt t="104565" x="5803900" y="4121150"/>
          <p14:tracePt t="104578" x="5719763" y="4113213"/>
          <p14:tracePt t="104581" x="5616575" y="4079875"/>
          <p14:tracePt t="104594" x="5489575" y="4044950"/>
          <p14:tracePt t="104597" x="5362575" y="4002088"/>
          <p14:tracePt t="104610" x="5260975" y="3968750"/>
          <p14:tracePt t="104613" x="5141913" y="3943350"/>
          <p14:tracePt t="104626" x="5013325" y="3908425"/>
          <p14:tracePt t="104629" x="4886325" y="3867150"/>
          <p14:tracePt t="104642" x="4767263" y="3816350"/>
          <p14:tracePt t="104645" x="4640263" y="3798888"/>
          <p14:tracePt t="104658" x="4538663" y="3790950"/>
          <p14:tracePt t="104661" x="4419600" y="3756025"/>
          <p14:tracePt t="104674" x="4316413" y="3730625"/>
          <p14:tracePt t="104678" x="4189413" y="3697288"/>
          <p14:tracePt t="104689" x="4044950" y="3646488"/>
          <p14:tracePt t="104693" x="3917950" y="3603625"/>
          <p14:tracePt t="104705" x="3781425" y="3552825"/>
          <p14:tracePt t="104709" x="3636963" y="3502025"/>
          <p14:tracePt t="104722" x="3492500" y="3459163"/>
          <p14:tracePt t="104725" x="3365500" y="3408363"/>
          <p14:tracePt t="104738" x="3221038" y="3365500"/>
          <p14:tracePt t="104741" x="3094038" y="3314700"/>
          <p14:tracePt t="104754" x="2974975" y="3271838"/>
          <p14:tracePt t="104757" x="2863850" y="3221038"/>
          <p14:tracePt t="104769" x="2778125" y="3178175"/>
          <p14:tracePt t="104773" x="2711450" y="3152775"/>
          <p14:tracePt t="104786" x="2660650" y="3127375"/>
          <p14:tracePt t="104789" x="2608263" y="3101975"/>
          <p14:tracePt t="104801" x="2592388" y="3094038"/>
          <p14:tracePt t="104805" x="2574925" y="3076575"/>
          <p14:tracePt t="104817" x="2566988" y="3067050"/>
          <p14:tracePt t="104821" x="2557463" y="3067050"/>
          <p14:tracePt t="104833" x="2549525" y="3059113"/>
          <p14:tracePt t="104838" x="2541588" y="3051175"/>
          <p14:tracePt t="104849" x="2532063" y="3041650"/>
          <p14:tracePt t="104881" x="2524125" y="3033713"/>
          <p14:tracePt t="104886" x="2524125" y="3025775"/>
          <p14:tracePt t="104898" x="2506663" y="2990850"/>
          <p14:tracePt t="104901" x="2506663" y="2974975"/>
          <p14:tracePt t="104914" x="2489200" y="2940050"/>
          <p14:tracePt t="104918" x="2489200" y="2932113"/>
          <p14:tracePt t="104930" x="2481263" y="2906713"/>
          <p14:tracePt t="104933" x="2463800" y="2881313"/>
          <p14:tracePt t="104946" x="2455863" y="2863850"/>
          <p14:tracePt t="104949" x="2455863" y="2846388"/>
          <p14:tracePt t="104962" x="2447925" y="2813050"/>
          <p14:tracePt t="104965" x="2438400" y="2778125"/>
          <p14:tracePt t="104978" x="2422525" y="2744788"/>
          <p14:tracePt t="104982" x="2422525" y="2711450"/>
          <p14:tracePt t="104994" x="2413000" y="2676525"/>
          <p14:tracePt t="104997" x="2405063" y="2651125"/>
          <p14:tracePt t="105012" x="2397125" y="2625725"/>
          <p14:tracePt t="105015" x="2397125" y="2617788"/>
          <p14:tracePt t="105028" x="2397125" y="2600325"/>
          <p14:tracePt t="105031" x="2387600" y="2592388"/>
          <p14:tracePt t="105747" x="2387600" y="2582863"/>
          <p14:tracePt t="105764" x="2387600" y="2574925"/>
          <p14:tracePt t="105780" x="2387600" y="2566988"/>
          <p14:tracePt t="105811" x="2387600" y="2557463"/>
          <p14:tracePt t="105815" x="2387600" y="2549525"/>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7F705-F3EE-4B0C-A2E6-3F3DAF8B3E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CE0CA2-1A48-4B23-8A77-1A9F640E54E6}" type="slidenum">
              <a:rPr kumimoji="0" lang="sk-S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k-S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4B3C5F0-23FA-4C2E-B866-CB0267CCFA3A}"/>
              </a:ext>
            </a:extLst>
          </p:cNvPr>
          <p:cNvSpPr txBox="1"/>
          <p:nvPr/>
        </p:nvSpPr>
        <p:spPr>
          <a:xfrm>
            <a:off x="935665" y="170122"/>
            <a:ext cx="64433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Smuggling themselves: diffusion</a:t>
            </a:r>
            <a:endParaRPr kumimoji="0" lang="sk-SK"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TextBox 33">
            <a:extLst>
              <a:ext uri="{FF2B5EF4-FFF2-40B4-BE49-F238E27FC236}">
                <a16:creationId xmlns:a16="http://schemas.microsoft.com/office/drawing/2014/main" id="{B6429009-A6CF-4DBE-8A0B-F2E7EE3DBA3D}"/>
              </a:ext>
            </a:extLst>
          </p:cNvPr>
          <p:cNvSpPr txBox="1"/>
          <p:nvPr/>
        </p:nvSpPr>
        <p:spPr>
          <a:xfrm>
            <a:off x="244548" y="2190307"/>
            <a:ext cx="8474149" cy="4784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96" name="Picture 95">
            <a:extLst>
              <a:ext uri="{FF2B5EF4-FFF2-40B4-BE49-F238E27FC236}">
                <a16:creationId xmlns:a16="http://schemas.microsoft.com/office/drawing/2014/main" id="{64BBC31A-7544-43C5-9B94-B63240F5DC0D}"/>
              </a:ext>
            </a:extLst>
          </p:cNvPr>
          <p:cNvPicPr>
            <a:picLocks noChangeAspect="1"/>
          </p:cNvPicPr>
          <p:nvPr/>
        </p:nvPicPr>
        <p:blipFill>
          <a:blip r:embed="rId7"/>
          <a:stretch>
            <a:fillRect/>
          </a:stretch>
        </p:blipFill>
        <p:spPr>
          <a:xfrm>
            <a:off x="2105695" y="840423"/>
            <a:ext cx="4645979" cy="834380"/>
          </a:xfrm>
          <a:prstGeom prst="rect">
            <a:avLst/>
          </a:prstGeom>
        </p:spPr>
      </p:pic>
      <p:sp>
        <p:nvSpPr>
          <p:cNvPr id="97" name="TextBox 96">
            <a:extLst>
              <a:ext uri="{FF2B5EF4-FFF2-40B4-BE49-F238E27FC236}">
                <a16:creationId xmlns:a16="http://schemas.microsoft.com/office/drawing/2014/main" id="{50848F87-5F05-4474-9B69-D1F0CBF08634}"/>
              </a:ext>
            </a:extLst>
          </p:cNvPr>
          <p:cNvSpPr txBox="1"/>
          <p:nvPr/>
        </p:nvSpPr>
        <p:spPr>
          <a:xfrm>
            <a:off x="106325" y="1626781"/>
            <a:ext cx="8846289"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Let us consider a rather artificial situation. We have two types of molecules in the container. They are not uniformly distributed but in such a way, that the pressure is homogenous, therefore there is no “blow of the wind” in the container. We prepared such a thought experiment to be able to observe diffusion in a pure form free of a molecular transport by a macroscopic flow of gas.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 shall monitor just one type of molecules (for example the red ones) how they randomly move through the virtual border represented by the dashed 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smugglers” do not carry anything in their backpacks, they smuggle themselves: there is a non-zero net flow of the smugglers through the border what leads to gradual homogenization of the concentration of the red molecules in the container.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 can directly write the formula for the net molecular diffusion current density (in units of molecules per the time unit per the area unit):</a:t>
            </a: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99" name="Picture 98">
            <a:extLst>
              <a:ext uri="{FF2B5EF4-FFF2-40B4-BE49-F238E27FC236}">
                <a16:creationId xmlns:a16="http://schemas.microsoft.com/office/drawing/2014/main" id="{7DEBB6CD-66FA-42E0-9D96-2FA215A5604A}"/>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2837712" y="5017386"/>
            <a:ext cx="3050096" cy="471488"/>
          </a:xfrm>
          <a:prstGeom prst="rect">
            <a:avLst/>
          </a:prstGeom>
        </p:spPr>
      </p:pic>
      <p:sp>
        <p:nvSpPr>
          <p:cNvPr id="100" name="TextBox 99">
            <a:extLst>
              <a:ext uri="{FF2B5EF4-FFF2-40B4-BE49-F238E27FC236}">
                <a16:creationId xmlns:a16="http://schemas.microsoft.com/office/drawing/2014/main" id="{B07BC1F3-F777-44CD-9C74-873350A047A7}"/>
              </a:ext>
            </a:extLst>
          </p:cNvPr>
          <p:cNvSpPr txBox="1"/>
          <p:nvPr/>
        </p:nvSpPr>
        <p:spPr>
          <a:xfrm>
            <a:off x="116958" y="5337545"/>
            <a:ext cx="87505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 the diffusion current is </a:t>
            </a: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2" name="Picture 101">
            <a:extLst>
              <a:ext uri="{FF2B5EF4-FFF2-40B4-BE49-F238E27FC236}">
                <a16:creationId xmlns:a16="http://schemas.microsoft.com/office/drawing/2014/main" id="{8B3F217E-8A60-468F-B201-3233B866B445}"/>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2954670" y="5644707"/>
            <a:ext cx="1179576" cy="471488"/>
          </a:xfrm>
          <a:prstGeom prst="rect">
            <a:avLst/>
          </a:prstGeom>
        </p:spPr>
      </p:pic>
      <p:pic>
        <p:nvPicPr>
          <p:cNvPr id="5" name="Picture 4">
            <a:extLst>
              <a:ext uri="{FF2B5EF4-FFF2-40B4-BE49-F238E27FC236}">
                <a16:creationId xmlns:a16="http://schemas.microsoft.com/office/drawing/2014/main" id="{66176FBB-F2CD-4F91-8D25-51625489C1DD}"/>
              </a:ext>
            </a:extLst>
          </p:cNvPr>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5293834" y="5782932"/>
            <a:ext cx="668655" cy="161163"/>
          </a:xfrm>
          <a:prstGeom prst="rect">
            <a:avLst/>
          </a:prstGeom>
        </p:spPr>
      </p:pic>
      <p:sp>
        <p:nvSpPr>
          <p:cNvPr id="105" name="Rectangle 104">
            <a:extLst>
              <a:ext uri="{FF2B5EF4-FFF2-40B4-BE49-F238E27FC236}">
                <a16:creationId xmlns:a16="http://schemas.microsoft.com/office/drawing/2014/main" id="{145AE72B-A0BB-45B0-945B-C780A10AFEFE}"/>
              </a:ext>
            </a:extLst>
          </p:cNvPr>
          <p:cNvSpPr/>
          <p:nvPr/>
        </p:nvSpPr>
        <p:spPr>
          <a:xfrm>
            <a:off x="5103627" y="5603358"/>
            <a:ext cx="1190847" cy="5741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BF0D875F-9B2D-4EAC-B655-149847A931CF}"/>
                  </a:ext>
                </a:extLst>
              </p:cNvPr>
              <p:cNvSpPr txBox="1"/>
              <p:nvPr/>
            </p:nvSpPr>
            <p:spPr>
              <a:xfrm>
                <a:off x="276447" y="6294474"/>
                <a:ext cx="68473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𝐷</m:t>
                    </m:r>
                  </m:oMath>
                </a14:m>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is called the </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diffusion coefficient.</a:t>
                </a: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06" name="TextBox 105">
                <a:extLst>
                  <a:ext uri="{FF2B5EF4-FFF2-40B4-BE49-F238E27FC236}">
                    <a16:creationId xmlns:a16="http://schemas.microsoft.com/office/drawing/2014/main" id="{BF0D875F-9B2D-4EAC-B655-149847A931CF}"/>
                  </a:ext>
                </a:extLst>
              </p:cNvPr>
              <p:cNvSpPr txBox="1">
                <a:spLocks noRot="1" noChangeAspect="1" noMove="1" noResize="1" noEditPoints="1" noAdjustHandles="1" noChangeArrowheads="1" noChangeShapeType="1" noTextEdit="1"/>
              </p:cNvSpPr>
              <p:nvPr/>
            </p:nvSpPr>
            <p:spPr>
              <a:xfrm>
                <a:off x="276447" y="6294474"/>
                <a:ext cx="6847367" cy="369332"/>
              </a:xfrm>
              <a:prstGeom prst="rect">
                <a:avLst/>
              </a:prstGeom>
              <a:blipFill>
                <a:blip r:embed="rId11"/>
                <a:stretch>
                  <a:fillRect t="-10000" b="-26667"/>
                </a:stretch>
              </a:blipFill>
            </p:spPr>
            <p:txBody>
              <a:bodyPr/>
              <a:lstStyle/>
              <a:p>
                <a:r>
                  <a:rPr lang="sk-SK">
                    <a:noFill/>
                  </a:rPr>
                  <a:t> </a:t>
                </a:r>
              </a:p>
            </p:txBody>
          </p:sp>
        </mc:Fallback>
      </mc:AlternateContent>
      <p:pic>
        <p:nvPicPr>
          <p:cNvPr id="6" name="Audio 5">
            <a:hlinkClick r:id="" action="ppaction://media"/>
            <a:extLst>
              <a:ext uri="{FF2B5EF4-FFF2-40B4-BE49-F238E27FC236}">
                <a16:creationId xmlns:a16="http://schemas.microsoft.com/office/drawing/2014/main" id="{9581A683-1E45-416D-90D5-6ABE5E7738FC}"/>
              </a:ext>
            </a:extLst>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597034488"/>
      </p:ext>
    </p:extLst>
  </p:cSld>
  <p:clrMapOvr>
    <a:masterClrMapping/>
  </p:clrMapOvr>
  <mc:AlternateContent xmlns:mc="http://schemas.openxmlformats.org/markup-compatibility/2006">
    <mc:Choice xmlns:p14="http://schemas.microsoft.com/office/powerpoint/2010/main" Requires="p14">
      <p:transition spd="slow" p14:dur="2000" advTm="152794"/>
    </mc:Choice>
    <mc:Fallback>
      <p:transition spd="slow" advTm="152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l=\frac{1}{n\sigma}&#10;\end{align*}&#10;\end{document}&#10;"/>
  <p:tag name="IGUANATEXSIZE" val="20"/>
</p:tagLst>
</file>

<file path=ppt/tags/tag10.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newcommand{\ket}[1]{\left| #1 \right&gt;} % for Dirac bras&#10;\newcommand{\bra}[1]{\left&lt; #1 \right|} % for Dirac kets&#10;\newcommand{\braket}[2]{\left&lt; #1 \vphantom{#2} \right|&#10; \left. #2 \vphantom{#1} \right&gt;} % for Dirac brackets&#10;\include{units}&#10;\begin{document}&#10;\begin{align*}&#10;%Red1, Green4, Blue3,Yellow1&#10;%\color{YellowOrange}&#10;\eta=mnvl&#10;\end{align*}&#10;\end{document}&#10;"/>
  <p:tag name="IGUANATEXSIZE" val="18"/>
</p:tagLst>
</file>

<file path=ppt/tags/tag11.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newcommand{\ket}[1]{\left| #1 \right&gt;} % for Dirac bras&#10;\newcommand{\bra}[1]{\left&lt; #1 \right|} % for Dirac kets&#10;\newcommand{\braket}[2]{\left&lt; #1 \vphantom{#2} \right|&#10; \left. #2 \vphantom{#1} \right&gt;} % for Dirac brackets&#10;\include{units}&#10;\begin{document}&#10;\begin{align*}&#10;%Red1, Green4, Blue3,Yellow1&#10;%\color{YellowOrange}&#10;j_n=vn_{left}-vn_{right}=-v \frac{dn}{dx}l&#10;\end{align*}&#10;\end{document}&#10;"/>
  <p:tag name="IGUANATEXSIZE" val="18"/>
</p:tagLst>
</file>

<file path=ppt/tags/tag12.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newcommand{\ket}[1]{\left| #1 \right&gt;} % for Dirac bras&#10;\newcommand{\bra}[1]{\left&lt; #1 \right|} % for Dirac kets&#10;\newcommand{\braket}[2]{\left&lt; #1 \vphantom{#2} \right|&#10; \left. #2 \vphantom{#1} \right&gt;} % for Dirac brackets&#10;\include{units}&#10;\begin{document}&#10;\begin{align*}&#10;%Red1, Green4, Blue3,Yellow1&#10;%\color{YellowOrange}&#10;j_n=-D\frac{dn}{dx}&#10;\end{align*}&#10;\end{document}&#10;"/>
  <p:tag name="IGUANATEXSIZE" val="18"/>
</p:tagLst>
</file>

<file path=ppt/tags/tag13.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newcommand{\ket}[1]{\left| #1 \right&gt;} % for Dirac bras&#10;\newcommand{\bra}[1]{\left&lt; #1 \right|} % for Dirac kets&#10;\newcommand{\braket}[2]{\left&lt; #1 \vphantom{#2} \right|&#10; \left. #2 \vphantom{#1} \right&gt;} % for Dirac brackets&#10;\include{units}&#10;\begin{document}&#10;\begin{align*}&#10;%Red1, Green4, Blue3,Yellow1&#10;%\color{YellowOrange}&#10;D=vl&#10;\end{align*}&#10;\end{document}&#10;"/>
  <p:tag name="IGUANATEXSIZE" val="18"/>
</p:tagLst>
</file>

<file path=ppt/tags/tag2.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n_{left}v_{left}=n_{right}v_{right}&#10;\end{align*}&#10;\end{document}&#10;"/>
  <p:tag name="IGUANATEXSIZE" val="18"/>
</p:tagLst>
</file>

<file path=ppt/tags/tag3.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j_Q=n_{left}v_{left}\varepsilon_{left}-n_{right}v_{right}\varepsilon_{right}&#10;\end{align*}&#10;\end{document}&#10;"/>
  <p:tag name="IGUANATEXSIZE" val="18"/>
</p:tagLst>
</file>

<file path=ppt/tags/tag4.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j_Q=nv(\varepsilon_{left}-\varepsilon_{right})=&#10;nv\frac{C_V}{N_A}(T_{left}-T_{right})&#10;\end{align*}&#10;\end{document}"/>
  <p:tag name="IGUANATEXSIZE" val="18"/>
</p:tagLst>
</file>

<file path=ppt/tags/tag5.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T_{left}-T_{right})=-\frac{dT}{dx}l&#10;\end{align*}&#10;\end{document}"/>
  <p:tag name="IGUANATEXSIZE" val="18"/>
</p:tagLst>
</file>

<file path=ppt/tags/tag6.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j_Q=&#10;-nv\frac{C_V}{N_A}l\frac{dT}{dx}&#10;\end{align*}&#10;\end{document}"/>
  <p:tag name="IGUANATEXSIZE" val="18"/>
</p:tagLst>
</file>

<file path=ppt/tags/tag7.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K&#10;-nv\frac{C_V}{N_A}l&#10;\end{align*}&#10;\end{document}"/>
  <p:tag name="IGUANATEXSIZE" val="18"/>
</p:tagLst>
</file>

<file path=ppt/tags/tag8.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newcommand{\ket}[1]{\left| #1 \right&gt;} % for Dirac bras&#10;\newcommand{\bra}[1]{\left&lt; #1 \right|} % for Dirac kets&#10;\newcommand{\braket}[2]{\left&lt; #1 \vphantom{#2} \right|&#10; \left. #2 \vphantom{#1} \right&gt;} % for Dirac brackets&#10;\include{units}&#10;\begin{document}&#10;\begin{align*}&#10;%Red1, Green4, Blue3,Yellow1&#10;%\color{YellowOrange}&#10;j_{p_x}=nv(mv_{drift;bottom}-mv_{drift;top})=&#10;-mnv\frac{dv_{drift}}{dy}l&#10;\end{align*}&#10;\end{document}&#10;"/>
  <p:tag name="IGUANATEXSIZE" val="18"/>
</p:tagLst>
</file>

<file path=ppt/tags/tag9.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newcommand{\ket}[1]{\left| #1 \right&gt;} % for Dirac bras&#10;\newcommand{\bra}[1]{\left&lt; #1 \right|} % for Dirac kets&#10;\newcommand{\braket}[2]{\left&lt; #1 \vphantom{#2} \right|&#10; \left. #2 \vphantom{#1} \right&gt;} % for Dirac brackets&#10;\include{units}&#10;\begin{document}&#10;\begin{align*}&#10;%Red1, Green4, Blue3,Yellow1&#10;%\color{YellowOrange}&#10;\tau =-\eta \frac{dv_{drift}}{dy}&#10;\end{align*}&#10;\end{document}&#10;"/>
  <p:tag name="IGUANATEXSIZE" val="18"/>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a:cs typeface="Arial" panose="020B0604020202020204" pitchFamily="34" charset="0"/>
          </a:defRPr>
        </a:defPPr>
      </a:lstStyle>
    </a:txDef>
  </a:objectDefaults>
  <a:extraClrSchemeLst/>
  <a:extLst>
    <a:ext uri="{05A4C25C-085E-4340-85A3-A5531E510DB2}">
      <thm15:themeFamily xmlns:thm15="http://schemas.microsoft.com/office/thememl/2012/main" name="MyblankCalibri.potx" id="{8A0F0F14-46AE-4D77-ADE7-0F718B9836FD}" vid="{B1D029F5-8F85-4FE6-9F53-704A5FA2D1C4}"/>
    </a:ext>
  </a:extLst>
</a:theme>
</file>

<file path=docProps/app.xml><?xml version="1.0" encoding="utf-8"?>
<Properties xmlns="http://schemas.openxmlformats.org/officeDocument/2006/extended-properties" xmlns:vt="http://schemas.openxmlformats.org/officeDocument/2006/docPropsVTypes">
  <Template>MyblankCalibri18</Template>
  <TotalTime>1</TotalTime>
  <Words>568</Words>
  <Application>Microsoft Office PowerPoint</Application>
  <PresentationFormat>On-screen Show (4:3)</PresentationFormat>
  <Paragraphs>31</Paragraphs>
  <Slides>5</Slides>
  <Notes>0</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Calibri</vt:lpstr>
      <vt:lpstr>Calibri Light</vt:lpstr>
      <vt:lpstr>Cambria Math</vt:lpstr>
      <vt:lpstr>1_Office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Vladimir Cerny</dc:creator>
  <cp:lastModifiedBy>Vladimir Cerny</cp:lastModifiedBy>
  <cp:revision>1</cp:revision>
  <dcterms:created xsi:type="dcterms:W3CDTF">2018-12-03T17:56:01Z</dcterms:created>
  <dcterms:modified xsi:type="dcterms:W3CDTF">2018-12-03T17:57:15Z</dcterms:modified>
</cp:coreProperties>
</file>