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315" r:id="rId3"/>
    <p:sldId id="316" r:id="rId4"/>
    <p:sldId id="317" r:id="rId5"/>
    <p:sldId id="340" r:id="rId6"/>
    <p:sldId id="341" r:id="rId7"/>
    <p:sldId id="342" r:id="rId8"/>
    <p:sldId id="343" r:id="rId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7" autoAdjust="0"/>
    <p:restoredTop sz="94660"/>
  </p:normalViewPr>
  <p:slideViewPr>
    <p:cSldViewPr snapToGrid="0">
      <p:cViewPr varScale="1">
        <p:scale>
          <a:sx n="83" d="100"/>
          <a:sy n="83" d="100"/>
        </p:scale>
        <p:origin x="107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4. 12. 2018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6734281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4. 12. 2018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3345788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4. 12. 2018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9927814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4. 12. 2018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04712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4. 12. 2018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1615586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4. 12. 2018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791542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4. 12. 2018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9796836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4. 12. 2018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2791273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4. 12. 2018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76216741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4. 12. 2018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603998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4. 12. 2018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1509700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4. 12. 2018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329833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4. 12. 2018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80423218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4. 12. 2018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768154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4. 12. 2018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3512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4. 12. 2018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320287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4. 12. 2018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545715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4. 12. 2018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80536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4. 12. 2018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08089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4. 12. 2018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04738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4. 12. 2018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786722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9F437-1902-4D02-94C8-F52641D1C7B0}" type="datetimeFigureOut">
              <a:rPr lang="sk-SK" smtClean="0"/>
              <a:t>4. 12. 2018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665108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F437-1902-4D02-94C8-F52641D1C7B0}" type="datetimeFigureOut">
              <a:rPr lang="sk-SK" smtClean="0"/>
              <a:t>4. 12. 2018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6169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9F437-1902-4D02-94C8-F52641D1C7B0}" type="datetimeFigureOut">
              <a:rPr lang="sk-SK" smtClean="0"/>
              <a:t>4. 12. 2018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E0CA2-1A48-4B23-8A77-1A9F640E54E6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59120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mp"/><Relationship Id="rId2" Type="http://schemas.openxmlformats.org/officeDocument/2006/relationships/image" Target="../media/image1.tmp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tmp"/><Relationship Id="rId4" Type="http://schemas.openxmlformats.org/officeDocument/2006/relationships/image" Target="../media/image3.tm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tmp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tmp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5648" y="421291"/>
            <a:ext cx="2143424" cy="447737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0385" y="1040015"/>
            <a:ext cx="2238687" cy="609685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9858" y="1739493"/>
            <a:ext cx="2429214" cy="1286054"/>
          </a:xfrm>
          <a:prstGeom prst="rect">
            <a:avLst/>
          </a:prstGeom>
        </p:spPr>
      </p:pic>
      <p:pic>
        <p:nvPicPr>
          <p:cNvPr id="5" name="Picture 4" descr="Screen Clippi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6476" y="3209112"/>
            <a:ext cx="5792008" cy="255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4178951"/>
      </p:ext>
    </p:extLst>
  </p:cSld>
  <p:clrMapOvr>
    <a:masterClrMapping/>
  </p:clrMapOvr>
  <p:extLst mod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10" y="278426"/>
            <a:ext cx="9084552" cy="57058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2535841"/>
      </p:ext>
    </p:extLst>
  </p:cSld>
  <p:clrMapOvr>
    <a:masterClrMapping/>
  </p:clrMapOvr>
  <p:extLst mod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22" y="401128"/>
            <a:ext cx="7821116" cy="2743583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39522" y="2367280"/>
            <a:ext cx="7679918" cy="777431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419718136"/>
      </p:ext>
    </p:extLst>
  </p:cSld>
  <p:clrMapOvr>
    <a:masterClrMapping/>
  </p:clrMapOvr>
  <p:extLst mod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02889" y="473336"/>
            <a:ext cx="60995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Entropy for a classical system</a:t>
            </a:r>
            <a:endParaRPr kumimoji="0" lang="sk-SK" sz="2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780" y="1217072"/>
            <a:ext cx="8757866" cy="1827341"/>
          </a:xfrm>
          <a:prstGeom prst="rect">
            <a:avLst/>
          </a:prstGeom>
        </p:spPr>
      </p:pic>
      <p:pic>
        <p:nvPicPr>
          <p:cNvPr id="4" name="Picture 3" descr="Screen Clippi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963"/>
          <a:stretch/>
        </p:blipFill>
        <p:spPr>
          <a:xfrm>
            <a:off x="214779" y="3218614"/>
            <a:ext cx="8867308" cy="2794911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06532" y="5615492"/>
            <a:ext cx="6575555" cy="398033"/>
          </a:xfrm>
          <a:prstGeom prst="rect">
            <a:avLst/>
          </a:prstGeom>
          <a:solidFill>
            <a:schemeClr val="bg1"/>
          </a:solidFill>
          <a:ln w="285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0414875"/>
      </p:ext>
    </p:extLst>
  </p:cSld>
  <p:clrMapOvr>
    <a:masterClrMapping/>
  </p:clrMapOvr>
  <p:extLst mod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72" y="278536"/>
            <a:ext cx="8910041" cy="5433775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872" y="5802973"/>
            <a:ext cx="8809141" cy="812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8512913"/>
      </p:ext>
    </p:extLst>
  </p:cSld>
  <p:clrMapOvr>
    <a:masterClrMapping/>
  </p:clrMapOvr>
  <p:extLst mod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114" y="284917"/>
            <a:ext cx="8893339" cy="269495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923" y="3374112"/>
            <a:ext cx="8799719" cy="1552891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5304" y="3270325"/>
            <a:ext cx="8972149" cy="1656678"/>
          </a:xfrm>
          <a:prstGeom prst="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sk-SK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7734213"/>
      </p:ext>
    </p:extLst>
  </p:cSld>
  <p:clrMapOvr>
    <a:masterClrMapping/>
  </p:clrMapOvr>
  <p:extLst mod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6912" y="302900"/>
            <a:ext cx="8780004" cy="2386511"/>
          </a:xfrm>
          <a:prstGeom prst="rect">
            <a:avLst/>
          </a:prstGeom>
        </p:spPr>
      </p:pic>
      <p:pic>
        <p:nvPicPr>
          <p:cNvPr id="3" name="Picture 2" descr="Screen Clippi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4085" y="2689411"/>
            <a:ext cx="8410367" cy="4005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6655243"/>
      </p:ext>
    </p:extLst>
  </p:cSld>
  <p:clrMapOvr>
    <a:masterClrMapping/>
  </p:clrMapOvr>
  <p:extLst mod="1"/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MyblankCalibri.potx" id="{8A0F0F14-46AE-4D77-ADE7-0F718B9836FD}" vid="{B1D029F5-8F85-4FE6-9F53-704A5FA2D1C4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dirty="0">
            <a:latin typeface="Arial" panose="020B0604020202020204" pitchFamily="34" charset="0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1" id="{4BFC4D6B-A924-454A-A1BA-1534EA58ACEE}" vid="{79D79B44-7DC3-4FB3-9E3E-A08CB7E84FA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MyblankCalibri</Template>
  <TotalTime>86</TotalTime>
  <Words>5</Words>
  <Application>Microsoft Office PowerPoint</Application>
  <PresentationFormat>On-screen Show (4:3)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Černý Vladimír</dc:creator>
  <cp:lastModifiedBy>Černý Vladimír</cp:lastModifiedBy>
  <cp:revision>4</cp:revision>
  <dcterms:created xsi:type="dcterms:W3CDTF">2018-11-27T07:47:51Z</dcterms:created>
  <dcterms:modified xsi:type="dcterms:W3CDTF">2018-12-04T11:46:30Z</dcterms:modified>
</cp:coreProperties>
</file>