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15" r:id="rId3"/>
    <p:sldId id="316" r:id="rId4"/>
    <p:sldId id="317" r:id="rId5"/>
    <p:sldId id="340" r:id="rId6"/>
    <p:sldId id="341" r:id="rId7"/>
    <p:sldId id="342" r:id="rId8"/>
    <p:sldId id="343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471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1558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9154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79683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9127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2167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0399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097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4232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68154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512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4. 12. 2018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12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48" y="421291"/>
            <a:ext cx="2143424" cy="447737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385" y="1040015"/>
            <a:ext cx="2238687" cy="609685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858" y="1739493"/>
            <a:ext cx="2429214" cy="1286054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476" y="3209112"/>
            <a:ext cx="5792008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178951"/>
      </p:ext>
    </p:extLst>
  </p:cSld>
  <p:clrMapOvr>
    <a:masterClrMapping/>
  </p:clrMapOvr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10" y="278426"/>
            <a:ext cx="9084552" cy="570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35841"/>
      </p:ext>
    </p:extLst>
  </p:cSld>
  <p:clrMapOvr>
    <a:masterClrMapping/>
  </p:clrMapOvr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22" y="401128"/>
            <a:ext cx="7821116" cy="274358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39522" y="2367280"/>
            <a:ext cx="7679918" cy="7774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19718136"/>
      </p:ext>
    </p:extLst>
  </p:cSld>
  <p:clrMapOvr>
    <a:masterClrMapping/>
  </p:clrMapOvr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2889" y="473336"/>
            <a:ext cx="609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Entropy for a classical system</a:t>
            </a:r>
            <a:endParaRPr kumimoji="0" lang="sk-SK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80" y="1217072"/>
            <a:ext cx="8757866" cy="1827341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963"/>
          <a:stretch/>
        </p:blipFill>
        <p:spPr>
          <a:xfrm>
            <a:off x="214779" y="3218614"/>
            <a:ext cx="8867308" cy="279491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06532" y="5615492"/>
            <a:ext cx="6575555" cy="398033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414875"/>
      </p:ext>
    </p:extLst>
  </p:cSld>
  <p:clrMapOvr>
    <a:masterClrMapping/>
  </p:clrMapOvr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72" y="278536"/>
            <a:ext cx="8910041" cy="5433775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72" y="5802973"/>
            <a:ext cx="8809141" cy="812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12913"/>
      </p:ext>
    </p:extLst>
  </p:cSld>
  <p:clrMapOvr>
    <a:masterClrMapping/>
  </p:clrMapOvr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14" y="284917"/>
            <a:ext cx="8893339" cy="2694951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23" y="3374112"/>
            <a:ext cx="8799719" cy="155289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304" y="3270325"/>
            <a:ext cx="8972149" cy="165667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k-S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734213"/>
      </p:ext>
    </p:extLst>
  </p:cSld>
  <p:clrMapOvr>
    <a:masterClrMapping/>
  </p:clrMapOvr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2" y="302900"/>
            <a:ext cx="8780004" cy="2386511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85" y="2689411"/>
            <a:ext cx="8410367" cy="400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655243"/>
      </p:ext>
    </p:extLst>
  </p:cSld>
  <p:clrMapOvr>
    <a:masterClrMapping/>
  </p:clrMapOvr>
  <p:extLst mod="1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yblankCalibri.potx" id="{8A0F0F14-46AE-4D77-ADE7-0F718B9836FD}" vid="{B1D029F5-8F85-4FE6-9F53-704A5FA2D1C4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MyblankCalibri</Template>
  <TotalTime>86</TotalTime>
  <Words>5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Černý Vladimír</dc:creator>
  <cp:lastModifiedBy>Černý Vladimír</cp:lastModifiedBy>
  <cp:revision>4</cp:revision>
  <dcterms:created xsi:type="dcterms:W3CDTF">2018-11-27T07:47:51Z</dcterms:created>
  <dcterms:modified xsi:type="dcterms:W3CDTF">2018-12-04T11:46:30Z</dcterms:modified>
</cp:coreProperties>
</file>