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1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99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4224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59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5651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41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93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0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0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3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9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1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6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1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0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C5516-82D2-4A89-BAD6-21EE1E3B89B8}" type="datetimeFigureOut">
              <a:rPr lang="en-US" smtClean="0"/>
              <a:t>11/26/2018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9C037D-C4ED-4F2D-96B0-670E78681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3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om/" TargetMode="External"/><Relationship Id="rId2" Type="http://schemas.openxmlformats.org/officeDocument/2006/relationships/hyperlink" Target="http://www.pgnmento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ytoscape.org/" TargetMode="External"/><Relationship Id="rId2" Type="http://schemas.openxmlformats.org/officeDocument/2006/relationships/hyperlink" Target="https://gephi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graph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-project.org/" TargetMode="External"/><Relationship Id="rId2" Type="http://schemas.openxmlformats.org/officeDocument/2006/relationships/hyperlink" Target="http://www.gnuplot.info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6B779E-3A1C-4AF0-90D2-420C89085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166219"/>
            <a:ext cx="8915399" cy="2262781"/>
          </a:xfrm>
        </p:spPr>
        <p:txBody>
          <a:bodyPr/>
          <a:lstStyle/>
          <a:p>
            <a:pPr algn="ctr"/>
            <a:r>
              <a:rPr lang="en-US" dirty="0" err="1"/>
              <a:t>Bakalárska</a:t>
            </a:r>
            <a:r>
              <a:rPr lang="en-US" dirty="0"/>
              <a:t> </a:t>
            </a:r>
            <a:r>
              <a:rPr lang="en-US" dirty="0" err="1"/>
              <a:t>práca</a:t>
            </a: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C66BC37-4B61-47F0-9EA5-D873D461E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602038"/>
            <a:ext cx="12192000" cy="3255962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Analýza</a:t>
            </a:r>
            <a:r>
              <a:rPr lang="en-US" b="1" dirty="0"/>
              <a:t> </a:t>
            </a:r>
            <a:r>
              <a:rPr lang="en-US" b="1" dirty="0" err="1"/>
              <a:t>šachu</a:t>
            </a:r>
            <a:r>
              <a:rPr lang="en-US" b="1" dirty="0"/>
              <a:t> </a:t>
            </a:r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hernej</a:t>
            </a:r>
            <a:r>
              <a:rPr lang="en-US" b="1" dirty="0"/>
              <a:t> </a:t>
            </a:r>
            <a:r>
              <a:rPr lang="en-US" b="1" dirty="0" err="1"/>
              <a:t>komplexnej</a:t>
            </a:r>
            <a:r>
              <a:rPr lang="en-US" b="1" dirty="0"/>
              <a:t> </a:t>
            </a:r>
            <a:r>
              <a:rPr lang="en-US" b="1" dirty="0" err="1"/>
              <a:t>siete</a:t>
            </a:r>
            <a:endParaRPr lang="en-US" b="1" dirty="0"/>
          </a:p>
          <a:p>
            <a:pPr algn="ctr"/>
            <a:r>
              <a:rPr lang="en-US" dirty="0" err="1"/>
              <a:t>Zdroje</a:t>
            </a:r>
            <a:endParaRPr lang="en-US" dirty="0"/>
          </a:p>
          <a:p>
            <a:pPr algn="l"/>
            <a:endParaRPr lang="en-US" sz="1200" dirty="0"/>
          </a:p>
          <a:p>
            <a:pPr algn="l"/>
            <a:endParaRPr lang="en-US" sz="12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pPr algn="l"/>
            <a:r>
              <a:rPr lang="en-US" sz="1600" dirty="0"/>
              <a:t>																							</a:t>
            </a:r>
            <a:r>
              <a:rPr lang="en-US" sz="1600" dirty="0" err="1"/>
              <a:t>Pavol</a:t>
            </a:r>
            <a:r>
              <a:rPr lang="en-US" sz="1600" dirty="0"/>
              <a:t> </a:t>
            </a:r>
            <a:r>
              <a:rPr lang="en-US" sz="1600" dirty="0" err="1"/>
              <a:t>Freivolt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6852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ED892-4655-476B-B6AE-59238607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Podobné</a:t>
            </a:r>
            <a:r>
              <a:rPr lang="en-US" dirty="0"/>
              <a:t> </a:t>
            </a:r>
            <a:r>
              <a:rPr lang="en-US" dirty="0" err="1"/>
              <a:t>staršie</a:t>
            </a:r>
            <a:r>
              <a:rPr lang="en-US" dirty="0"/>
              <a:t> </a:t>
            </a:r>
            <a:r>
              <a:rPr lang="en-US" dirty="0" err="1"/>
              <a:t>bakalárske</a:t>
            </a:r>
            <a:r>
              <a:rPr lang="en-US" dirty="0"/>
              <a:t> </a:t>
            </a:r>
            <a:r>
              <a:rPr lang="en-US" dirty="0" err="1"/>
              <a:t>práce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9C4BFC-CB91-4340-9590-5C5026E4C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r>
              <a:rPr lang="sk-SK" sz="2000" dirty="0"/>
              <a:t>Katarína </a:t>
            </a:r>
            <a:r>
              <a:rPr lang="sk-SK" sz="2000" dirty="0" err="1"/>
              <a:t>Iványiová</a:t>
            </a:r>
            <a:r>
              <a:rPr lang="en-US" sz="2000" dirty="0"/>
              <a:t> (2014) </a:t>
            </a:r>
            <a:r>
              <a:rPr lang="en-US" sz="2000" b="1" dirty="0"/>
              <a:t>- </a:t>
            </a:r>
            <a:r>
              <a:rPr lang="sk-SK" sz="2000" dirty="0"/>
              <a:t>analýza šachu ako hernej komplexnej siete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Martin </a:t>
            </a:r>
            <a:r>
              <a:rPr lang="en-US" sz="2000" dirty="0" err="1"/>
              <a:t>Kamil</a:t>
            </a:r>
            <a:r>
              <a:rPr lang="en-US" sz="2000" dirty="0"/>
              <a:t> </a:t>
            </a:r>
            <a:r>
              <a:rPr lang="en-US" sz="2000" dirty="0" err="1"/>
              <a:t>Mudroch</a:t>
            </a:r>
            <a:r>
              <a:rPr lang="en-US" sz="2000" dirty="0"/>
              <a:t> (2015) - </a:t>
            </a:r>
            <a:r>
              <a:rPr lang="sk-SK" sz="2000" dirty="0"/>
              <a:t>analýza šachu ako hernej komplexnej siete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96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E2B109-1636-40BA-8889-D411381F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Východiskové</a:t>
            </a:r>
            <a:r>
              <a:rPr lang="en-US" dirty="0"/>
              <a:t> </a:t>
            </a:r>
            <a:r>
              <a:rPr lang="en-US" dirty="0" err="1"/>
              <a:t>odborné</a:t>
            </a:r>
            <a:r>
              <a:rPr lang="en-US" dirty="0"/>
              <a:t> </a:t>
            </a:r>
            <a:r>
              <a:rPr lang="en-US" dirty="0" err="1"/>
              <a:t>práce</a:t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2201A93-ACB3-427C-8B4D-458F520E1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of Networks in Chess </a:t>
            </a:r>
          </a:p>
          <a:p>
            <a:pPr marL="0" indent="0">
              <a:buNone/>
            </a:pPr>
            <a:r>
              <a:rPr lang="en-US" dirty="0"/>
              <a:t>     by DEREK FARREN, DANIEL TEMPLETON, and MEIJI WANG </a:t>
            </a:r>
          </a:p>
          <a:p>
            <a:pPr marL="0" indent="0">
              <a:buNone/>
            </a:pPr>
            <a:r>
              <a:rPr lang="en-US" dirty="0"/>
              <a:t>     Team 23 Stanford University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r>
              <a:rPr lang="en-US" dirty="0"/>
              <a:t>The game of go as a complex network  </a:t>
            </a:r>
          </a:p>
          <a:p>
            <a:pPr marL="0" indent="0">
              <a:buNone/>
            </a:pPr>
            <a:r>
              <a:rPr lang="en-US" dirty="0"/>
              <a:t>     by B. </a:t>
            </a:r>
            <a:r>
              <a:rPr lang="en-US" dirty="0" err="1"/>
              <a:t>Georgeot</a:t>
            </a:r>
            <a:r>
              <a:rPr lang="en-US" dirty="0"/>
              <a:t> and O. Giraud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Universit´e</a:t>
            </a:r>
            <a:r>
              <a:rPr lang="en-US" dirty="0"/>
              <a:t> de Toulouse; UPS; </a:t>
            </a:r>
            <a:r>
              <a:rPr lang="en-US" dirty="0" err="1"/>
              <a:t>Laboratoire</a:t>
            </a:r>
            <a:r>
              <a:rPr lang="en-US" dirty="0"/>
              <a:t> de Physique </a:t>
            </a:r>
            <a:r>
              <a:rPr lang="en-US" dirty="0" err="1"/>
              <a:t>Th´eorique</a:t>
            </a:r>
            <a:r>
              <a:rPr lang="en-US" dirty="0"/>
              <a:t> (IRSAMC);         </a:t>
            </a:r>
          </a:p>
          <a:p>
            <a:pPr marL="0" indent="0">
              <a:buNone/>
            </a:pPr>
            <a:r>
              <a:rPr lang="en-US" dirty="0"/>
              <a:t>     F-31062 Toulouse, France 2 CNRS; LPT (IRSAMC); F-31062 Toulouse, France 3 </a:t>
            </a:r>
          </a:p>
          <a:p>
            <a:pPr marL="0" indent="0">
              <a:buNone/>
            </a:pPr>
            <a:r>
              <a:rPr lang="en-US" dirty="0"/>
              <a:t>     Univ. Paris-Sud, CNRS, LPTMS, UMR 8626, Orsay, F-91405, France</a:t>
            </a:r>
          </a:p>
        </p:txBody>
      </p:sp>
    </p:spTree>
    <p:extLst>
      <p:ext uri="{BB962C8B-B14F-4D97-AF65-F5344CB8AC3E}">
        <p14:creationId xmlns:p14="http://schemas.microsoft.com/office/powerpoint/2010/main" val="7652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6CB91B-5E3C-4C09-BFD5-E9453A0DB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Vstupné</a:t>
            </a:r>
            <a:r>
              <a:rPr lang="en-US" dirty="0"/>
              <a:t> </a:t>
            </a:r>
            <a:r>
              <a:rPr lang="en-US" dirty="0" err="1"/>
              <a:t>údaje</a:t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902DF4B-057B-443C-819E-C5DE4377D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http://www.pgnmentor.com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https://www.chess.com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A15FA893-B755-406B-B5D9-E266D30C47E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595"/>
          <a:stretch/>
        </p:blipFill>
        <p:spPr>
          <a:xfrm>
            <a:off x="2886075" y="3129922"/>
            <a:ext cx="641985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72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7AD411-9E80-4DEC-BBDD-B510E368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pl-PL" dirty="0"/>
              <a:t>rogramy na spracovanie grafov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E50639C-2324-467B-A524-B05C3AEBF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https://gephi.org</a:t>
            </a:r>
            <a:endParaRPr lang="en-US" dirty="0"/>
          </a:p>
          <a:p>
            <a:r>
              <a:rPr lang="en-US" dirty="0">
                <a:hlinkClick r:id="rId3"/>
              </a:rPr>
              <a:t>https://cytoscape.org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4"/>
              </a:rPr>
              <a:t>https://igraph.org</a:t>
            </a:r>
            <a:r>
              <a:rPr lang="en-US" dirty="0"/>
              <a:t> python </a:t>
            </a:r>
            <a:r>
              <a:rPr lang="en-US" dirty="0" err="1"/>
              <a:t>knižnica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282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0E9E4F-6E6D-4628-BFBC-EA440E785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kreslenie</a:t>
            </a:r>
            <a:r>
              <a:rPr lang="en-US" dirty="0"/>
              <a:t> </a:t>
            </a:r>
            <a:r>
              <a:rPr lang="en-US" dirty="0" err="1"/>
              <a:t>grafov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DE3799F-73D3-4DF8-B7CF-0312BAAB2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http://www.gnuplot.info/</a:t>
            </a:r>
            <a:endParaRPr lang="en-US" dirty="0"/>
          </a:p>
          <a:p>
            <a:r>
              <a:rPr lang="en-US" dirty="0">
                <a:hlinkClick r:id="rId3"/>
              </a:rPr>
              <a:t>https://www.r-project.org/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84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9E2B7-5591-4291-A3CF-F7FEEAB69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Ostatné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0A990E-E27E-42F8-8926-2060BAD7D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3.7.1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484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23CAC4-8F8C-460E-9724-ECF2DF73E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788555"/>
            <a:ext cx="8911687" cy="1280890"/>
          </a:xfrm>
        </p:spPr>
        <p:txBody>
          <a:bodyPr/>
          <a:lstStyle/>
          <a:p>
            <a:pPr algn="ctr"/>
            <a:r>
              <a:rPr lang="en-US" dirty="0" err="1"/>
              <a:t>Ďakujem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pozornosť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13088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197</Words>
  <Application>Microsoft Office PowerPoint</Application>
  <PresentationFormat>Širokouhlá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3</vt:lpstr>
      <vt:lpstr>Dym</vt:lpstr>
      <vt:lpstr>Bakalárska práca</vt:lpstr>
      <vt:lpstr>Podobné staršie bakalárske práce</vt:lpstr>
      <vt:lpstr>Východiskové odborné práce </vt:lpstr>
      <vt:lpstr>Vstupné údaje </vt:lpstr>
      <vt:lpstr>Programy na spracovanie grafov</vt:lpstr>
      <vt:lpstr>Programy na kreslenie grafov</vt:lpstr>
      <vt:lpstr>Ostatné</vt:lpstr>
      <vt:lpstr>Ďakujem za pozornosť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Bakalárska práca</dc:title>
  <dc:creator>Palo</dc:creator>
  <cp:lastModifiedBy>Palo</cp:lastModifiedBy>
  <cp:revision>11</cp:revision>
  <dcterms:created xsi:type="dcterms:W3CDTF">2018-11-26T14:15:21Z</dcterms:created>
  <dcterms:modified xsi:type="dcterms:W3CDTF">2018-11-26T15:00:42Z</dcterms:modified>
</cp:coreProperties>
</file>