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9" r:id="rId7"/>
    <p:sldId id="271" r:id="rId8"/>
    <p:sldId id="261" r:id="rId9"/>
    <p:sldId id="272" r:id="rId10"/>
    <p:sldId id="273" r:id="rId11"/>
    <p:sldId id="274" r:id="rId12"/>
    <p:sldId id="268" r:id="rId13"/>
    <p:sldId id="264" r:id="rId14"/>
    <p:sldId id="262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55" autoAdjust="0"/>
  </p:normalViewPr>
  <p:slideViewPr>
    <p:cSldViewPr snapToGrid="0">
      <p:cViewPr varScale="1">
        <p:scale>
          <a:sx n="122" d="100"/>
          <a:sy n="122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4CB5E-F83B-4C10-9874-848AFAEA3D3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7ACA51-5C5B-4A8E-9236-95E8B5768EF0}">
      <dgm:prSet/>
      <dgm:spPr/>
      <dgm:t>
        <a:bodyPr/>
        <a:lstStyle/>
        <a:p>
          <a:r>
            <a:rPr lang="sk-SK"/>
            <a:t>Cieľ práce</a:t>
          </a:r>
          <a:endParaRPr lang="en-US"/>
        </a:p>
      </dgm:t>
    </dgm:pt>
    <dgm:pt modelId="{2B9C0655-C544-4CD3-8126-D8B7DAFB28AA}" type="parTrans" cxnId="{47C6AD1D-0D35-41BD-8FA0-53A03E2FF353}">
      <dgm:prSet/>
      <dgm:spPr/>
      <dgm:t>
        <a:bodyPr/>
        <a:lstStyle/>
        <a:p>
          <a:endParaRPr lang="en-US"/>
        </a:p>
      </dgm:t>
    </dgm:pt>
    <dgm:pt modelId="{0AE9A91A-5E28-420D-BF89-11FCD3C39B39}" type="sibTrans" cxnId="{47C6AD1D-0D35-41BD-8FA0-53A03E2FF353}">
      <dgm:prSet/>
      <dgm:spPr/>
      <dgm:t>
        <a:bodyPr/>
        <a:lstStyle/>
        <a:p>
          <a:endParaRPr lang="en-US"/>
        </a:p>
      </dgm:t>
    </dgm:pt>
    <dgm:pt modelId="{E3068554-3C8D-40CD-8620-018AD5B3CFD1}">
      <dgm:prSet/>
      <dgm:spPr/>
      <dgm:t>
        <a:bodyPr/>
        <a:lstStyle/>
        <a:p>
          <a:r>
            <a:rPr lang="sk-SK" dirty="0" err="1"/>
            <a:t>Dataset</a:t>
          </a:r>
          <a:endParaRPr lang="en-US" dirty="0"/>
        </a:p>
      </dgm:t>
    </dgm:pt>
    <dgm:pt modelId="{824CA027-21DA-4961-9D5C-41B03C90056C}" type="parTrans" cxnId="{8138CCD0-4056-459F-9D97-53F5503FE0C5}">
      <dgm:prSet/>
      <dgm:spPr/>
      <dgm:t>
        <a:bodyPr/>
        <a:lstStyle/>
        <a:p>
          <a:endParaRPr lang="en-US"/>
        </a:p>
      </dgm:t>
    </dgm:pt>
    <dgm:pt modelId="{015C2C36-77B2-4C2A-967D-FEA3ABE79C57}" type="sibTrans" cxnId="{8138CCD0-4056-459F-9D97-53F5503FE0C5}">
      <dgm:prSet/>
      <dgm:spPr/>
      <dgm:t>
        <a:bodyPr/>
        <a:lstStyle/>
        <a:p>
          <a:endParaRPr lang="en-US"/>
        </a:p>
      </dgm:t>
    </dgm:pt>
    <dgm:pt modelId="{0C9142D1-C083-4B89-A741-6DF144B35662}">
      <dgm:prSet/>
      <dgm:spPr/>
      <dgm:t>
        <a:bodyPr/>
        <a:lstStyle/>
        <a:p>
          <a:r>
            <a:rPr lang="sk-SK" dirty="0"/>
            <a:t>Články</a:t>
          </a:r>
          <a:endParaRPr lang="en-US" dirty="0"/>
        </a:p>
      </dgm:t>
    </dgm:pt>
    <dgm:pt modelId="{90D260E8-DEEA-4837-9DDE-14E3C2B45BA2}" type="parTrans" cxnId="{1129C62B-38BC-4F70-A559-D637DB98BE4F}">
      <dgm:prSet/>
      <dgm:spPr/>
      <dgm:t>
        <a:bodyPr/>
        <a:lstStyle/>
        <a:p>
          <a:endParaRPr lang="sk-SK"/>
        </a:p>
      </dgm:t>
    </dgm:pt>
    <dgm:pt modelId="{8B63081D-0A8A-4222-AC89-9CA2E13C94A7}" type="sibTrans" cxnId="{1129C62B-38BC-4F70-A559-D637DB98BE4F}">
      <dgm:prSet/>
      <dgm:spPr/>
      <dgm:t>
        <a:bodyPr/>
        <a:lstStyle/>
        <a:p>
          <a:endParaRPr lang="sk-SK"/>
        </a:p>
      </dgm:t>
    </dgm:pt>
    <dgm:pt modelId="{C14F01E6-8544-454E-8C14-7194C924C152}">
      <dgm:prSet/>
      <dgm:spPr/>
      <dgm:t>
        <a:bodyPr/>
        <a:lstStyle/>
        <a:p>
          <a:r>
            <a:rPr lang="sk-SK"/>
            <a:t>Plán </a:t>
          </a:r>
          <a:r>
            <a:rPr lang="sk-SK" dirty="0"/>
            <a:t>práce</a:t>
          </a:r>
          <a:endParaRPr lang="en-US" dirty="0"/>
        </a:p>
      </dgm:t>
    </dgm:pt>
    <dgm:pt modelId="{DFCFC47F-060D-46D6-9B8E-23D7E7086D8C}" type="parTrans" cxnId="{3CD2F106-2208-431A-AD6D-E2296827584F}">
      <dgm:prSet/>
      <dgm:spPr/>
      <dgm:t>
        <a:bodyPr/>
        <a:lstStyle/>
        <a:p>
          <a:endParaRPr lang="sk-SK"/>
        </a:p>
      </dgm:t>
    </dgm:pt>
    <dgm:pt modelId="{08588C45-C772-4960-B796-2A6A7033EDE4}" type="sibTrans" cxnId="{3CD2F106-2208-431A-AD6D-E2296827584F}">
      <dgm:prSet/>
      <dgm:spPr/>
      <dgm:t>
        <a:bodyPr/>
        <a:lstStyle/>
        <a:p>
          <a:endParaRPr lang="sk-SK"/>
        </a:p>
      </dgm:t>
    </dgm:pt>
    <dgm:pt modelId="{0CAEB980-F17B-42AC-872F-9BC18B28A9ED}">
      <dgm:prSet/>
      <dgm:spPr/>
      <dgm:t>
        <a:bodyPr/>
        <a:lstStyle/>
        <a:p>
          <a:r>
            <a:rPr lang="sk-SK"/>
            <a:t>Prototyp</a:t>
          </a:r>
          <a:endParaRPr lang="en-US" dirty="0"/>
        </a:p>
      </dgm:t>
    </dgm:pt>
    <dgm:pt modelId="{DC3A1B39-FDFF-406F-AB2A-7721BFA127BD}" type="parTrans" cxnId="{801C04B0-5CE9-4211-B97E-3CA9D3971D10}">
      <dgm:prSet/>
      <dgm:spPr/>
      <dgm:t>
        <a:bodyPr/>
        <a:lstStyle/>
        <a:p>
          <a:endParaRPr lang="sk-SK"/>
        </a:p>
      </dgm:t>
    </dgm:pt>
    <dgm:pt modelId="{C16426CD-CBC5-427E-8406-B16B337838F1}" type="sibTrans" cxnId="{801C04B0-5CE9-4211-B97E-3CA9D3971D10}">
      <dgm:prSet/>
      <dgm:spPr/>
      <dgm:t>
        <a:bodyPr/>
        <a:lstStyle/>
        <a:p>
          <a:endParaRPr lang="sk-SK"/>
        </a:p>
      </dgm:t>
    </dgm:pt>
    <dgm:pt modelId="{A7CE7AD1-FA03-4209-BF0B-D38608FA8CFC}" type="pres">
      <dgm:prSet presAssocID="{A344CB5E-F83B-4C10-9874-848AFAEA3D3A}" presName="outerComposite" presStyleCnt="0">
        <dgm:presLayoutVars>
          <dgm:chMax val="5"/>
          <dgm:dir/>
          <dgm:resizeHandles val="exact"/>
        </dgm:presLayoutVars>
      </dgm:prSet>
      <dgm:spPr/>
    </dgm:pt>
    <dgm:pt modelId="{55FABF94-60AD-4C28-8E45-9DBD63764D68}" type="pres">
      <dgm:prSet presAssocID="{A344CB5E-F83B-4C10-9874-848AFAEA3D3A}" presName="dummyMaxCanvas" presStyleCnt="0">
        <dgm:presLayoutVars/>
      </dgm:prSet>
      <dgm:spPr/>
    </dgm:pt>
    <dgm:pt modelId="{7382341C-334C-4D17-94DC-11610AD6817B}" type="pres">
      <dgm:prSet presAssocID="{A344CB5E-F83B-4C10-9874-848AFAEA3D3A}" presName="FiveNodes_1" presStyleLbl="node1" presStyleIdx="0" presStyleCnt="5">
        <dgm:presLayoutVars>
          <dgm:bulletEnabled val="1"/>
        </dgm:presLayoutVars>
      </dgm:prSet>
      <dgm:spPr/>
    </dgm:pt>
    <dgm:pt modelId="{05108655-0A4C-43F0-8D0E-134D5FFA6D03}" type="pres">
      <dgm:prSet presAssocID="{A344CB5E-F83B-4C10-9874-848AFAEA3D3A}" presName="FiveNodes_2" presStyleLbl="node1" presStyleIdx="1" presStyleCnt="5">
        <dgm:presLayoutVars>
          <dgm:bulletEnabled val="1"/>
        </dgm:presLayoutVars>
      </dgm:prSet>
      <dgm:spPr/>
    </dgm:pt>
    <dgm:pt modelId="{CB745C31-DAD7-4764-BE5B-0A23B9242FFA}" type="pres">
      <dgm:prSet presAssocID="{A344CB5E-F83B-4C10-9874-848AFAEA3D3A}" presName="FiveNodes_3" presStyleLbl="node1" presStyleIdx="2" presStyleCnt="5">
        <dgm:presLayoutVars>
          <dgm:bulletEnabled val="1"/>
        </dgm:presLayoutVars>
      </dgm:prSet>
      <dgm:spPr/>
    </dgm:pt>
    <dgm:pt modelId="{E85BD1CF-5AA7-44DE-A95C-15C6F3A4CEB0}" type="pres">
      <dgm:prSet presAssocID="{A344CB5E-F83B-4C10-9874-848AFAEA3D3A}" presName="FiveNodes_4" presStyleLbl="node1" presStyleIdx="3" presStyleCnt="5">
        <dgm:presLayoutVars>
          <dgm:bulletEnabled val="1"/>
        </dgm:presLayoutVars>
      </dgm:prSet>
      <dgm:spPr/>
    </dgm:pt>
    <dgm:pt modelId="{7B4112B1-0927-43AB-8F01-B39276040DD7}" type="pres">
      <dgm:prSet presAssocID="{A344CB5E-F83B-4C10-9874-848AFAEA3D3A}" presName="FiveNodes_5" presStyleLbl="node1" presStyleIdx="4" presStyleCnt="5">
        <dgm:presLayoutVars>
          <dgm:bulletEnabled val="1"/>
        </dgm:presLayoutVars>
      </dgm:prSet>
      <dgm:spPr/>
    </dgm:pt>
    <dgm:pt modelId="{756EBAEA-EF00-4D91-985E-4728D1E1E83B}" type="pres">
      <dgm:prSet presAssocID="{A344CB5E-F83B-4C10-9874-848AFAEA3D3A}" presName="FiveConn_1-2" presStyleLbl="fgAccFollowNode1" presStyleIdx="0" presStyleCnt="4">
        <dgm:presLayoutVars>
          <dgm:bulletEnabled val="1"/>
        </dgm:presLayoutVars>
      </dgm:prSet>
      <dgm:spPr/>
    </dgm:pt>
    <dgm:pt modelId="{BED98D03-49B1-4398-AE49-738B812684F6}" type="pres">
      <dgm:prSet presAssocID="{A344CB5E-F83B-4C10-9874-848AFAEA3D3A}" presName="FiveConn_2-3" presStyleLbl="fgAccFollowNode1" presStyleIdx="1" presStyleCnt="4">
        <dgm:presLayoutVars>
          <dgm:bulletEnabled val="1"/>
        </dgm:presLayoutVars>
      </dgm:prSet>
      <dgm:spPr/>
    </dgm:pt>
    <dgm:pt modelId="{68F63F0D-BB4D-497F-A4ED-0F69322AF3FE}" type="pres">
      <dgm:prSet presAssocID="{A344CB5E-F83B-4C10-9874-848AFAEA3D3A}" presName="FiveConn_3-4" presStyleLbl="fgAccFollowNode1" presStyleIdx="2" presStyleCnt="4">
        <dgm:presLayoutVars>
          <dgm:bulletEnabled val="1"/>
        </dgm:presLayoutVars>
      </dgm:prSet>
      <dgm:spPr/>
    </dgm:pt>
    <dgm:pt modelId="{1A676102-C6F7-4839-89AD-A29631F6DE35}" type="pres">
      <dgm:prSet presAssocID="{A344CB5E-F83B-4C10-9874-848AFAEA3D3A}" presName="FiveConn_4-5" presStyleLbl="fgAccFollowNode1" presStyleIdx="3" presStyleCnt="4">
        <dgm:presLayoutVars>
          <dgm:bulletEnabled val="1"/>
        </dgm:presLayoutVars>
      </dgm:prSet>
      <dgm:spPr/>
    </dgm:pt>
    <dgm:pt modelId="{BC532546-5D31-42BD-AF62-47C168A539D4}" type="pres">
      <dgm:prSet presAssocID="{A344CB5E-F83B-4C10-9874-848AFAEA3D3A}" presName="FiveNodes_1_text" presStyleLbl="node1" presStyleIdx="4" presStyleCnt="5">
        <dgm:presLayoutVars>
          <dgm:bulletEnabled val="1"/>
        </dgm:presLayoutVars>
      </dgm:prSet>
      <dgm:spPr/>
    </dgm:pt>
    <dgm:pt modelId="{12CC244F-630E-436C-A15D-9FA5EEE2D15A}" type="pres">
      <dgm:prSet presAssocID="{A344CB5E-F83B-4C10-9874-848AFAEA3D3A}" presName="FiveNodes_2_text" presStyleLbl="node1" presStyleIdx="4" presStyleCnt="5">
        <dgm:presLayoutVars>
          <dgm:bulletEnabled val="1"/>
        </dgm:presLayoutVars>
      </dgm:prSet>
      <dgm:spPr/>
    </dgm:pt>
    <dgm:pt modelId="{F0EE0240-2B9B-4998-8035-4C57C3588624}" type="pres">
      <dgm:prSet presAssocID="{A344CB5E-F83B-4C10-9874-848AFAEA3D3A}" presName="FiveNodes_3_text" presStyleLbl="node1" presStyleIdx="4" presStyleCnt="5">
        <dgm:presLayoutVars>
          <dgm:bulletEnabled val="1"/>
        </dgm:presLayoutVars>
      </dgm:prSet>
      <dgm:spPr/>
    </dgm:pt>
    <dgm:pt modelId="{4EB42A1E-ECEB-4F14-ACF3-0A5AEC533E0D}" type="pres">
      <dgm:prSet presAssocID="{A344CB5E-F83B-4C10-9874-848AFAEA3D3A}" presName="FiveNodes_4_text" presStyleLbl="node1" presStyleIdx="4" presStyleCnt="5">
        <dgm:presLayoutVars>
          <dgm:bulletEnabled val="1"/>
        </dgm:presLayoutVars>
      </dgm:prSet>
      <dgm:spPr/>
    </dgm:pt>
    <dgm:pt modelId="{92AE8303-611D-4C40-AAF4-0AD1F21FD8E6}" type="pres">
      <dgm:prSet presAssocID="{A344CB5E-F83B-4C10-9874-848AFAEA3D3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CD2F106-2208-431A-AD6D-E2296827584F}" srcId="{A344CB5E-F83B-4C10-9874-848AFAEA3D3A}" destId="{C14F01E6-8544-454E-8C14-7194C924C152}" srcOrd="4" destOrd="0" parTransId="{DFCFC47F-060D-46D6-9B8E-23D7E7086D8C}" sibTransId="{08588C45-C772-4960-B796-2A6A7033EDE4}"/>
    <dgm:cxn modelId="{20F49215-579D-4D5E-9ADA-3B3A25A179C9}" type="presOf" srcId="{E3068554-3C8D-40CD-8620-018AD5B3CFD1}" destId="{05108655-0A4C-43F0-8D0E-134D5FFA6D03}" srcOrd="0" destOrd="0" presId="urn:microsoft.com/office/officeart/2005/8/layout/vProcess5"/>
    <dgm:cxn modelId="{47C6AD1D-0D35-41BD-8FA0-53A03E2FF353}" srcId="{A344CB5E-F83B-4C10-9874-848AFAEA3D3A}" destId="{387ACA51-5C5B-4A8E-9236-95E8B5768EF0}" srcOrd="0" destOrd="0" parTransId="{2B9C0655-C544-4CD3-8126-D8B7DAFB28AA}" sibTransId="{0AE9A91A-5E28-420D-BF89-11FCD3C39B39}"/>
    <dgm:cxn modelId="{1129C62B-38BC-4F70-A559-D637DB98BE4F}" srcId="{A344CB5E-F83B-4C10-9874-848AFAEA3D3A}" destId="{0C9142D1-C083-4B89-A741-6DF144B35662}" srcOrd="3" destOrd="0" parTransId="{90D260E8-DEEA-4837-9DDE-14E3C2B45BA2}" sibTransId="{8B63081D-0A8A-4222-AC89-9CA2E13C94A7}"/>
    <dgm:cxn modelId="{1DB7A52E-E1ED-46A7-B923-DE40DD58A4BE}" type="presOf" srcId="{0CAEB980-F17B-42AC-872F-9BC18B28A9ED}" destId="{CB745C31-DAD7-4764-BE5B-0A23B9242FFA}" srcOrd="0" destOrd="0" presId="urn:microsoft.com/office/officeart/2005/8/layout/vProcess5"/>
    <dgm:cxn modelId="{61CD042F-5CF9-4EE2-A6DA-E4A48840B366}" type="presOf" srcId="{E3068554-3C8D-40CD-8620-018AD5B3CFD1}" destId="{12CC244F-630E-436C-A15D-9FA5EEE2D15A}" srcOrd="1" destOrd="0" presId="urn:microsoft.com/office/officeart/2005/8/layout/vProcess5"/>
    <dgm:cxn modelId="{9CDD6D33-EDE6-4AC6-BF66-EDC8F93B20B4}" type="presOf" srcId="{387ACA51-5C5B-4A8E-9236-95E8B5768EF0}" destId="{7382341C-334C-4D17-94DC-11610AD6817B}" srcOrd="0" destOrd="0" presId="urn:microsoft.com/office/officeart/2005/8/layout/vProcess5"/>
    <dgm:cxn modelId="{63B41A5E-F602-452C-B0AE-CF69E230343D}" type="presOf" srcId="{8B63081D-0A8A-4222-AC89-9CA2E13C94A7}" destId="{1A676102-C6F7-4839-89AD-A29631F6DE35}" srcOrd="0" destOrd="0" presId="urn:microsoft.com/office/officeart/2005/8/layout/vProcess5"/>
    <dgm:cxn modelId="{1A024E5E-5284-42E0-BB40-D3246CB1CC1D}" type="presOf" srcId="{0C9142D1-C083-4B89-A741-6DF144B35662}" destId="{E85BD1CF-5AA7-44DE-A95C-15C6F3A4CEB0}" srcOrd="0" destOrd="0" presId="urn:microsoft.com/office/officeart/2005/8/layout/vProcess5"/>
    <dgm:cxn modelId="{B2338F73-0CBA-47D7-8F08-97B4DC07ABB8}" type="presOf" srcId="{C14F01E6-8544-454E-8C14-7194C924C152}" destId="{7B4112B1-0927-43AB-8F01-B39276040DD7}" srcOrd="0" destOrd="0" presId="urn:microsoft.com/office/officeart/2005/8/layout/vProcess5"/>
    <dgm:cxn modelId="{3EA35359-7AFE-4FF1-99AA-8141071A8F4F}" type="presOf" srcId="{0CAEB980-F17B-42AC-872F-9BC18B28A9ED}" destId="{F0EE0240-2B9B-4998-8035-4C57C3588624}" srcOrd="1" destOrd="0" presId="urn:microsoft.com/office/officeart/2005/8/layout/vProcess5"/>
    <dgm:cxn modelId="{801C04B0-5CE9-4211-B97E-3CA9D3971D10}" srcId="{A344CB5E-F83B-4C10-9874-848AFAEA3D3A}" destId="{0CAEB980-F17B-42AC-872F-9BC18B28A9ED}" srcOrd="2" destOrd="0" parTransId="{DC3A1B39-FDFF-406F-AB2A-7721BFA127BD}" sibTransId="{C16426CD-CBC5-427E-8406-B16B337838F1}"/>
    <dgm:cxn modelId="{6C1ACAC8-652C-4767-81FD-271E16E35191}" type="presOf" srcId="{C14F01E6-8544-454E-8C14-7194C924C152}" destId="{92AE8303-611D-4C40-AAF4-0AD1F21FD8E6}" srcOrd="1" destOrd="0" presId="urn:microsoft.com/office/officeart/2005/8/layout/vProcess5"/>
    <dgm:cxn modelId="{F3D302CF-EEC3-4760-9BBA-519173941F4E}" type="presOf" srcId="{A344CB5E-F83B-4C10-9874-848AFAEA3D3A}" destId="{A7CE7AD1-FA03-4209-BF0B-D38608FA8CFC}" srcOrd="0" destOrd="0" presId="urn:microsoft.com/office/officeart/2005/8/layout/vProcess5"/>
    <dgm:cxn modelId="{8138CCD0-4056-459F-9D97-53F5503FE0C5}" srcId="{A344CB5E-F83B-4C10-9874-848AFAEA3D3A}" destId="{E3068554-3C8D-40CD-8620-018AD5B3CFD1}" srcOrd="1" destOrd="0" parTransId="{824CA027-21DA-4961-9D5C-41B03C90056C}" sibTransId="{015C2C36-77B2-4C2A-967D-FEA3ABE79C57}"/>
    <dgm:cxn modelId="{C6BAE6D4-404E-4301-8580-B73F46E5E258}" type="presOf" srcId="{387ACA51-5C5B-4A8E-9236-95E8B5768EF0}" destId="{BC532546-5D31-42BD-AF62-47C168A539D4}" srcOrd="1" destOrd="0" presId="urn:microsoft.com/office/officeart/2005/8/layout/vProcess5"/>
    <dgm:cxn modelId="{F48E96DD-9ADB-40CF-BC07-8D7D85998193}" type="presOf" srcId="{0C9142D1-C083-4B89-A741-6DF144B35662}" destId="{4EB42A1E-ECEB-4F14-ACF3-0A5AEC533E0D}" srcOrd="1" destOrd="0" presId="urn:microsoft.com/office/officeart/2005/8/layout/vProcess5"/>
    <dgm:cxn modelId="{E450B3E0-1852-4277-999C-5EB7635542AB}" type="presOf" srcId="{C16426CD-CBC5-427E-8406-B16B337838F1}" destId="{68F63F0D-BB4D-497F-A4ED-0F69322AF3FE}" srcOrd="0" destOrd="0" presId="urn:microsoft.com/office/officeart/2005/8/layout/vProcess5"/>
    <dgm:cxn modelId="{F825D5E1-7FFA-4270-9BA6-27A61757A181}" type="presOf" srcId="{015C2C36-77B2-4C2A-967D-FEA3ABE79C57}" destId="{BED98D03-49B1-4398-AE49-738B812684F6}" srcOrd="0" destOrd="0" presId="urn:microsoft.com/office/officeart/2005/8/layout/vProcess5"/>
    <dgm:cxn modelId="{786385FB-12E9-4CA5-A450-1E6EF9AB5CB6}" type="presOf" srcId="{0AE9A91A-5E28-420D-BF89-11FCD3C39B39}" destId="{756EBAEA-EF00-4D91-985E-4728D1E1E83B}" srcOrd="0" destOrd="0" presId="urn:microsoft.com/office/officeart/2005/8/layout/vProcess5"/>
    <dgm:cxn modelId="{555AA111-4653-485A-8D1A-078735CD165F}" type="presParOf" srcId="{A7CE7AD1-FA03-4209-BF0B-D38608FA8CFC}" destId="{55FABF94-60AD-4C28-8E45-9DBD63764D68}" srcOrd="0" destOrd="0" presId="urn:microsoft.com/office/officeart/2005/8/layout/vProcess5"/>
    <dgm:cxn modelId="{97459BCA-7CAC-4913-AB76-7E9E37E4D37E}" type="presParOf" srcId="{A7CE7AD1-FA03-4209-BF0B-D38608FA8CFC}" destId="{7382341C-334C-4D17-94DC-11610AD6817B}" srcOrd="1" destOrd="0" presId="urn:microsoft.com/office/officeart/2005/8/layout/vProcess5"/>
    <dgm:cxn modelId="{431BDE2D-370C-4A82-AF7C-EF6FAE392EF5}" type="presParOf" srcId="{A7CE7AD1-FA03-4209-BF0B-D38608FA8CFC}" destId="{05108655-0A4C-43F0-8D0E-134D5FFA6D03}" srcOrd="2" destOrd="0" presId="urn:microsoft.com/office/officeart/2005/8/layout/vProcess5"/>
    <dgm:cxn modelId="{3244BA95-676D-4566-B514-B1AA56FD7287}" type="presParOf" srcId="{A7CE7AD1-FA03-4209-BF0B-D38608FA8CFC}" destId="{CB745C31-DAD7-4764-BE5B-0A23B9242FFA}" srcOrd="3" destOrd="0" presId="urn:microsoft.com/office/officeart/2005/8/layout/vProcess5"/>
    <dgm:cxn modelId="{D769720B-01B1-4D5A-B77A-74F1EC779E3E}" type="presParOf" srcId="{A7CE7AD1-FA03-4209-BF0B-D38608FA8CFC}" destId="{E85BD1CF-5AA7-44DE-A95C-15C6F3A4CEB0}" srcOrd="4" destOrd="0" presId="urn:microsoft.com/office/officeart/2005/8/layout/vProcess5"/>
    <dgm:cxn modelId="{6CE2FC5D-C4BC-477B-BD1C-B27833AA9FB6}" type="presParOf" srcId="{A7CE7AD1-FA03-4209-BF0B-D38608FA8CFC}" destId="{7B4112B1-0927-43AB-8F01-B39276040DD7}" srcOrd="5" destOrd="0" presId="urn:microsoft.com/office/officeart/2005/8/layout/vProcess5"/>
    <dgm:cxn modelId="{770529AC-2429-4263-A5CA-48373FAF225E}" type="presParOf" srcId="{A7CE7AD1-FA03-4209-BF0B-D38608FA8CFC}" destId="{756EBAEA-EF00-4D91-985E-4728D1E1E83B}" srcOrd="6" destOrd="0" presId="urn:microsoft.com/office/officeart/2005/8/layout/vProcess5"/>
    <dgm:cxn modelId="{1C15159C-6E6C-4ECF-8DF1-C474D3BA8034}" type="presParOf" srcId="{A7CE7AD1-FA03-4209-BF0B-D38608FA8CFC}" destId="{BED98D03-49B1-4398-AE49-738B812684F6}" srcOrd="7" destOrd="0" presId="urn:microsoft.com/office/officeart/2005/8/layout/vProcess5"/>
    <dgm:cxn modelId="{0C134D64-0363-413F-BA82-D908BA041D20}" type="presParOf" srcId="{A7CE7AD1-FA03-4209-BF0B-D38608FA8CFC}" destId="{68F63F0D-BB4D-497F-A4ED-0F69322AF3FE}" srcOrd="8" destOrd="0" presId="urn:microsoft.com/office/officeart/2005/8/layout/vProcess5"/>
    <dgm:cxn modelId="{926C96E8-3A03-425A-A67D-F1896242A90F}" type="presParOf" srcId="{A7CE7AD1-FA03-4209-BF0B-D38608FA8CFC}" destId="{1A676102-C6F7-4839-89AD-A29631F6DE35}" srcOrd="9" destOrd="0" presId="urn:microsoft.com/office/officeart/2005/8/layout/vProcess5"/>
    <dgm:cxn modelId="{DF98D1F5-18D5-49E7-8CCA-3DC824075E8C}" type="presParOf" srcId="{A7CE7AD1-FA03-4209-BF0B-D38608FA8CFC}" destId="{BC532546-5D31-42BD-AF62-47C168A539D4}" srcOrd="10" destOrd="0" presId="urn:microsoft.com/office/officeart/2005/8/layout/vProcess5"/>
    <dgm:cxn modelId="{983F0AA9-19BC-4D4C-9B56-D9066C07CDF5}" type="presParOf" srcId="{A7CE7AD1-FA03-4209-BF0B-D38608FA8CFC}" destId="{12CC244F-630E-436C-A15D-9FA5EEE2D15A}" srcOrd="11" destOrd="0" presId="urn:microsoft.com/office/officeart/2005/8/layout/vProcess5"/>
    <dgm:cxn modelId="{C91E0166-7436-4CCE-9161-E36FB7F69D97}" type="presParOf" srcId="{A7CE7AD1-FA03-4209-BF0B-D38608FA8CFC}" destId="{F0EE0240-2B9B-4998-8035-4C57C3588624}" srcOrd="12" destOrd="0" presId="urn:microsoft.com/office/officeart/2005/8/layout/vProcess5"/>
    <dgm:cxn modelId="{5FE8F231-5F88-42B6-B142-6576B50D2467}" type="presParOf" srcId="{A7CE7AD1-FA03-4209-BF0B-D38608FA8CFC}" destId="{4EB42A1E-ECEB-4F14-ACF3-0A5AEC533E0D}" srcOrd="13" destOrd="0" presId="urn:microsoft.com/office/officeart/2005/8/layout/vProcess5"/>
    <dgm:cxn modelId="{E4C59996-4630-42D8-97EF-9B683AF600F3}" type="presParOf" srcId="{A7CE7AD1-FA03-4209-BF0B-D38608FA8CFC}" destId="{92AE8303-611D-4C40-AAF4-0AD1F21FD8E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2341C-334C-4D17-94DC-11610AD6817B}">
      <dsp:nvSpPr>
        <dsp:cNvPr id="0" name=""/>
        <dsp:cNvSpPr/>
      </dsp:nvSpPr>
      <dsp:spPr>
        <a:xfrm>
          <a:off x="0" y="0"/>
          <a:ext cx="7901431" cy="5593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/>
            <a:t>Cieľ práce</a:t>
          </a:r>
          <a:endParaRPr lang="en-US" sz="2500" kern="1200"/>
        </a:p>
      </dsp:txBody>
      <dsp:txXfrm>
        <a:off x="16384" y="16384"/>
        <a:ext cx="7232352" cy="526626"/>
      </dsp:txXfrm>
    </dsp:sp>
    <dsp:sp modelId="{05108655-0A4C-43F0-8D0E-134D5FFA6D03}">
      <dsp:nvSpPr>
        <dsp:cNvPr id="0" name=""/>
        <dsp:cNvSpPr/>
      </dsp:nvSpPr>
      <dsp:spPr>
        <a:xfrm>
          <a:off x="590042" y="637088"/>
          <a:ext cx="7901431" cy="5593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 err="1"/>
            <a:t>Dataset</a:t>
          </a:r>
          <a:endParaRPr lang="en-US" sz="2500" kern="1200" dirty="0"/>
        </a:p>
      </dsp:txBody>
      <dsp:txXfrm>
        <a:off x="606426" y="653472"/>
        <a:ext cx="6915015" cy="526626"/>
      </dsp:txXfrm>
    </dsp:sp>
    <dsp:sp modelId="{CB745C31-DAD7-4764-BE5B-0A23B9242FFA}">
      <dsp:nvSpPr>
        <dsp:cNvPr id="0" name=""/>
        <dsp:cNvSpPr/>
      </dsp:nvSpPr>
      <dsp:spPr>
        <a:xfrm>
          <a:off x="1180084" y="1274176"/>
          <a:ext cx="7901431" cy="5593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/>
            <a:t>Prototyp</a:t>
          </a:r>
          <a:endParaRPr lang="en-US" sz="2500" kern="1200" dirty="0"/>
        </a:p>
      </dsp:txBody>
      <dsp:txXfrm>
        <a:off x="1196468" y="1290560"/>
        <a:ext cx="6915015" cy="526626"/>
      </dsp:txXfrm>
    </dsp:sp>
    <dsp:sp modelId="{E85BD1CF-5AA7-44DE-A95C-15C6F3A4CEB0}">
      <dsp:nvSpPr>
        <dsp:cNvPr id="0" name=""/>
        <dsp:cNvSpPr/>
      </dsp:nvSpPr>
      <dsp:spPr>
        <a:xfrm>
          <a:off x="1770126" y="1911265"/>
          <a:ext cx="7901431" cy="5593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Články</a:t>
          </a:r>
          <a:endParaRPr lang="en-US" sz="2500" kern="1200" dirty="0"/>
        </a:p>
      </dsp:txBody>
      <dsp:txXfrm>
        <a:off x="1786510" y="1927649"/>
        <a:ext cx="6915015" cy="526626"/>
      </dsp:txXfrm>
    </dsp:sp>
    <dsp:sp modelId="{7B4112B1-0927-43AB-8F01-B39276040DD7}">
      <dsp:nvSpPr>
        <dsp:cNvPr id="0" name=""/>
        <dsp:cNvSpPr/>
      </dsp:nvSpPr>
      <dsp:spPr>
        <a:xfrm>
          <a:off x="2360168" y="2548353"/>
          <a:ext cx="7901431" cy="5593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/>
            <a:t>Plán </a:t>
          </a:r>
          <a:r>
            <a:rPr lang="sk-SK" sz="2500" kern="1200" dirty="0"/>
            <a:t>práce</a:t>
          </a:r>
          <a:endParaRPr lang="en-US" sz="2500" kern="1200" dirty="0"/>
        </a:p>
      </dsp:txBody>
      <dsp:txXfrm>
        <a:off x="2376552" y="2564737"/>
        <a:ext cx="6915015" cy="526626"/>
      </dsp:txXfrm>
    </dsp:sp>
    <dsp:sp modelId="{756EBAEA-EF00-4D91-985E-4728D1E1E83B}">
      <dsp:nvSpPr>
        <dsp:cNvPr id="0" name=""/>
        <dsp:cNvSpPr/>
      </dsp:nvSpPr>
      <dsp:spPr>
        <a:xfrm>
          <a:off x="7537825" y="408668"/>
          <a:ext cx="363606" cy="3636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619636" y="408668"/>
        <a:ext cx="199984" cy="273614"/>
      </dsp:txXfrm>
    </dsp:sp>
    <dsp:sp modelId="{BED98D03-49B1-4398-AE49-738B812684F6}">
      <dsp:nvSpPr>
        <dsp:cNvPr id="0" name=""/>
        <dsp:cNvSpPr/>
      </dsp:nvSpPr>
      <dsp:spPr>
        <a:xfrm>
          <a:off x="8127867" y="1045757"/>
          <a:ext cx="363606" cy="3636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209678" y="1045757"/>
        <a:ext cx="199984" cy="273614"/>
      </dsp:txXfrm>
    </dsp:sp>
    <dsp:sp modelId="{68F63F0D-BB4D-497F-A4ED-0F69322AF3FE}">
      <dsp:nvSpPr>
        <dsp:cNvPr id="0" name=""/>
        <dsp:cNvSpPr/>
      </dsp:nvSpPr>
      <dsp:spPr>
        <a:xfrm>
          <a:off x="8717909" y="1673522"/>
          <a:ext cx="363606" cy="3636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700" kern="1200"/>
        </a:p>
      </dsp:txBody>
      <dsp:txXfrm>
        <a:off x="8799720" y="1673522"/>
        <a:ext cx="199984" cy="273614"/>
      </dsp:txXfrm>
    </dsp:sp>
    <dsp:sp modelId="{1A676102-C6F7-4839-89AD-A29631F6DE35}">
      <dsp:nvSpPr>
        <dsp:cNvPr id="0" name=""/>
        <dsp:cNvSpPr/>
      </dsp:nvSpPr>
      <dsp:spPr>
        <a:xfrm>
          <a:off x="9307951" y="2316826"/>
          <a:ext cx="363606" cy="3636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700" kern="1200"/>
        </a:p>
      </dsp:txBody>
      <dsp:txXfrm>
        <a:off x="9389762" y="2316826"/>
        <a:ext cx="199984" cy="273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53E99-0B80-4FC0-A8E6-050E4A3B833C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6A44A-BD4E-48CE-9231-9290C414CC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17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6A44A-BD4E-48CE-9231-9290C414CC35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396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B717-93BA-4ED7-8FAE-5E0309A7DA0D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A44-A58B-4D23-8730-90BB7FFBAD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0863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B717-93BA-4ED7-8FAE-5E0309A7DA0D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A44-A58B-4D23-8730-90BB7FFBAD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29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B717-93BA-4ED7-8FAE-5E0309A7DA0D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A44-A58B-4D23-8730-90BB7FFBAD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B717-93BA-4ED7-8FAE-5E0309A7DA0D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A44-A58B-4D23-8730-90BB7FFBAD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849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B717-93BA-4ED7-8FAE-5E0309A7DA0D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A44-A58B-4D23-8730-90BB7FFBAD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6769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B717-93BA-4ED7-8FAE-5E0309A7DA0D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A44-A58B-4D23-8730-90BB7FFBAD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466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B717-93BA-4ED7-8FAE-5E0309A7DA0D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A44-A58B-4D23-8730-90BB7FFBADAB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2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B717-93BA-4ED7-8FAE-5E0309A7DA0D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A44-A58B-4D23-8730-90BB7FFBAD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939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B717-93BA-4ED7-8FAE-5E0309A7DA0D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A44-A58B-4D23-8730-90BB7FFBAD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017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B717-93BA-4ED7-8FAE-5E0309A7DA0D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A44-A58B-4D23-8730-90BB7FFBAD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038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0F2B717-93BA-4ED7-8FAE-5E0309A7DA0D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A44-A58B-4D23-8730-90BB7FFBAD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98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0F2B717-93BA-4ED7-8FAE-5E0309A7DA0D}" type="datetimeFigureOut">
              <a:rPr lang="sk-SK" smtClean="0"/>
              <a:t>24. 1. 2022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AAE3A44-A58B-4D23-8730-90BB7FFBAD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596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8-019-55972-4" TargetMode="External"/><Relationship Id="rId2" Type="http://schemas.openxmlformats.org/officeDocument/2006/relationships/hyperlink" Target="https://www.sciencedirect.com/science/article/pii/S11100168203053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ndawi.com/journals/complexity/2018/4185279/" TargetMode="External"/><Relationship Id="rId5" Type="http://schemas.openxmlformats.org/officeDocument/2006/relationships/hyperlink" Target="https://www.sciencedirect.com/science/article/pii/S2352914819302588" TargetMode="External"/><Relationship Id="rId4" Type="http://schemas.openxmlformats.org/officeDocument/2006/relationships/hyperlink" Target="https://www.ajronline.org/doi/pdf/10.2214/AJR.12.1017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ancerimagingarchive.net/pages/viewpage.action?pageId=68550661#68550661171ba531fc374829b21d3647e95f532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3AD6-6B7A-49B1-8062-28546E2E7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Detekcia nádorov prostaty v MR snímkach</a:t>
            </a:r>
            <a:br>
              <a:rPr lang="sk-SK" dirty="0"/>
            </a:br>
            <a:r>
              <a:rPr lang="en-US" sz="2200" dirty="0"/>
              <a:t>(Di</a:t>
            </a:r>
            <a:r>
              <a:rPr lang="sk-SK" sz="2200" dirty="0" err="1"/>
              <a:t>plomová</a:t>
            </a:r>
            <a:r>
              <a:rPr lang="sk-SK" sz="2200" dirty="0"/>
              <a:t> práca)</a:t>
            </a:r>
            <a:endParaRPr lang="sk-S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69064-9D06-4E70-AEB5-4B1B68B55A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Dáša Keszeghová</a:t>
            </a:r>
            <a:endParaRPr lang="en-US" dirty="0"/>
          </a:p>
          <a:p>
            <a:r>
              <a:rPr lang="sk-SK" dirty="0"/>
              <a:t>Školiteľ: RNDr. Zuzana </a:t>
            </a:r>
            <a:r>
              <a:rPr lang="sk-SK" dirty="0" err="1"/>
              <a:t>Černeková</a:t>
            </a:r>
            <a:r>
              <a:rPr lang="sk-SK" dirty="0"/>
              <a:t>, PhD.</a:t>
            </a:r>
          </a:p>
        </p:txBody>
      </p:sp>
    </p:spTree>
    <p:extLst>
      <p:ext uri="{BB962C8B-B14F-4D97-AF65-F5344CB8AC3E}">
        <p14:creationId xmlns:p14="http://schemas.microsoft.com/office/powerpoint/2010/main" val="117200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34024-0620-471D-B69B-36070FD4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Články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7E5A8-1069-4D1C-9AFA-ED3C036AB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Cascade Dense-</a:t>
            </a:r>
            <a:r>
              <a:rPr lang="en-US" dirty="0" err="1"/>
              <a:t>Unet</a:t>
            </a:r>
            <a:r>
              <a:rPr lang="en-US" dirty="0"/>
              <a:t> for Prostate Segmentation in MR Images</a:t>
            </a:r>
            <a:endParaRPr lang="sk-S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5CA0F-04B3-4C76-B40D-5DC4B1B68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94" y="3236167"/>
            <a:ext cx="6805043" cy="30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0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D04E-F8F0-4B99-947A-D8C81146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Články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80C22-091A-4B2E-B85A-96A938864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Convolution-Free Medical Image Segmentation using Transformers</a:t>
            </a:r>
            <a:endParaRPr lang="sk-SK" dirty="0"/>
          </a:p>
          <a:p>
            <a:endParaRPr lang="sk-S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93137-DFA3-4BB1-82DE-B0842C6CB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795" y="3139955"/>
            <a:ext cx="6545860" cy="33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2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2E37-A707-4CF1-9F8B-1B23EB8C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Články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0473-B65E-4B30-A43A-FF3305DE3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A new </a:t>
            </a:r>
            <a:r>
              <a:rPr lang="sk-SK" dirty="0" err="1"/>
              <a:t>approach</a:t>
            </a:r>
            <a:r>
              <a:rPr lang="sk-SK" dirty="0"/>
              <a:t> to </a:t>
            </a:r>
            <a:r>
              <a:rPr lang="sk-SK" dirty="0" err="1"/>
              <a:t>diagnosing</a:t>
            </a:r>
            <a:r>
              <a:rPr lang="sk-SK" dirty="0"/>
              <a:t> prostate </a:t>
            </a:r>
            <a:r>
              <a:rPr lang="sk-SK" dirty="0" err="1"/>
              <a:t>cancer</a:t>
            </a:r>
            <a:r>
              <a:rPr lang="sk-SK" dirty="0"/>
              <a:t> </a:t>
            </a:r>
            <a:r>
              <a:rPr lang="sk-SK" dirty="0" err="1"/>
              <a:t>through</a:t>
            </a:r>
            <a:r>
              <a:rPr lang="sk-SK" dirty="0"/>
              <a:t> </a:t>
            </a:r>
            <a:r>
              <a:rPr lang="sk-SK" dirty="0" err="1"/>
              <a:t>magnetic</a:t>
            </a:r>
            <a:r>
              <a:rPr lang="sk-SK" dirty="0"/>
              <a:t> </a:t>
            </a:r>
            <a:r>
              <a:rPr lang="sk-SK" dirty="0" err="1"/>
              <a:t>resonance</a:t>
            </a:r>
            <a:r>
              <a:rPr lang="sk-SK" dirty="0"/>
              <a:t> </a:t>
            </a:r>
            <a:r>
              <a:rPr lang="sk-SK" dirty="0" err="1"/>
              <a:t>imaging</a:t>
            </a:r>
            <a:r>
              <a:rPr lang="sk-SK" dirty="0"/>
              <a:t> (</a:t>
            </a:r>
            <a:r>
              <a:rPr lang="sk-SK" dirty="0" err="1"/>
              <a:t>Li</a:t>
            </a:r>
            <a:r>
              <a:rPr lang="sk-SK" dirty="0"/>
              <a:t> </a:t>
            </a:r>
            <a:r>
              <a:rPr lang="sk-SK" dirty="0" err="1"/>
              <a:t>Zhang</a:t>
            </a:r>
            <a:r>
              <a:rPr lang="sk-SK" dirty="0"/>
              <a:t>, </a:t>
            </a:r>
            <a:r>
              <a:rPr lang="sk-SK" dirty="0" err="1"/>
              <a:t>Longchao</a:t>
            </a:r>
            <a:r>
              <a:rPr lang="sk-SK" dirty="0"/>
              <a:t> </a:t>
            </a:r>
            <a:r>
              <a:rPr lang="sk-SK" dirty="0" err="1"/>
              <a:t>Li</a:t>
            </a:r>
            <a:r>
              <a:rPr lang="sk-SK" dirty="0"/>
              <a:t>, Min </a:t>
            </a:r>
            <a:r>
              <a:rPr lang="sk-SK" dirty="0" err="1"/>
              <a:t>Tang</a:t>
            </a:r>
            <a:r>
              <a:rPr lang="sk-SK" dirty="0"/>
              <a:t>, </a:t>
            </a:r>
            <a:r>
              <a:rPr lang="sk-SK" dirty="0" err="1"/>
              <a:t>Yi</a:t>
            </a:r>
            <a:r>
              <a:rPr lang="sk-SK" dirty="0"/>
              <a:t> </a:t>
            </a:r>
            <a:r>
              <a:rPr lang="sk-SK" dirty="0" err="1"/>
              <a:t>Huan</a:t>
            </a:r>
            <a:r>
              <a:rPr lang="sk-SK" dirty="0"/>
              <a:t>, </a:t>
            </a:r>
            <a:r>
              <a:rPr lang="sk-SK" dirty="0" err="1"/>
              <a:t>Xiaoling</a:t>
            </a:r>
            <a:r>
              <a:rPr lang="sk-SK" dirty="0"/>
              <a:t> </a:t>
            </a:r>
            <a:r>
              <a:rPr lang="sk-SK" dirty="0" err="1"/>
              <a:t>Zhang</a:t>
            </a:r>
            <a:r>
              <a:rPr lang="sk-SK" dirty="0"/>
              <a:t>, </a:t>
            </a:r>
            <a:r>
              <a:rPr lang="sk-SK" dirty="0" err="1"/>
              <a:t>Xia</a:t>
            </a:r>
            <a:r>
              <a:rPr lang="sk-SK" dirty="0"/>
              <a:t> </a:t>
            </a:r>
            <a:r>
              <a:rPr lang="sk-SK" dirty="0" err="1"/>
              <a:t>Zhe</a:t>
            </a:r>
            <a:r>
              <a:rPr lang="sk-SK" dirty="0"/>
              <a:t>), </a:t>
            </a:r>
            <a:r>
              <a:rPr lang="sk-SK" dirty="0" err="1">
                <a:hlinkClick r:id="rId2"/>
              </a:rPr>
              <a:t>link</a:t>
            </a:r>
            <a:endParaRPr lang="sk-SK" dirty="0"/>
          </a:p>
          <a:p>
            <a:r>
              <a:rPr lang="sk-SK" dirty="0"/>
              <a:t>Prostate </a:t>
            </a:r>
            <a:r>
              <a:rPr lang="sk-SK" dirty="0" err="1"/>
              <a:t>Cancer</a:t>
            </a:r>
            <a:r>
              <a:rPr lang="sk-SK" dirty="0"/>
              <a:t> </a:t>
            </a:r>
            <a:r>
              <a:rPr lang="sk-SK" dirty="0" err="1"/>
              <a:t>Detection</a:t>
            </a:r>
            <a:r>
              <a:rPr lang="sk-SK" dirty="0"/>
              <a:t>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Deep</a:t>
            </a:r>
            <a:r>
              <a:rPr lang="sk-SK" dirty="0"/>
              <a:t> </a:t>
            </a:r>
            <a:r>
              <a:rPr lang="sk-SK" dirty="0" err="1"/>
              <a:t>Convolutional</a:t>
            </a:r>
            <a:r>
              <a:rPr lang="sk-SK" dirty="0"/>
              <a:t> </a:t>
            </a:r>
            <a:r>
              <a:rPr lang="sk-SK" dirty="0" err="1"/>
              <a:t>Neural</a:t>
            </a:r>
            <a:r>
              <a:rPr lang="sk-SK" dirty="0"/>
              <a:t> </a:t>
            </a:r>
            <a:r>
              <a:rPr lang="sk-SK" dirty="0" err="1"/>
              <a:t>Networks</a:t>
            </a:r>
            <a:r>
              <a:rPr lang="sk-SK" dirty="0"/>
              <a:t> (</a:t>
            </a:r>
            <a:r>
              <a:rPr lang="sk-SK" dirty="0" err="1"/>
              <a:t>Sunghwan</a:t>
            </a:r>
            <a:r>
              <a:rPr lang="sk-SK" dirty="0"/>
              <a:t> </a:t>
            </a:r>
            <a:r>
              <a:rPr lang="sk-SK" dirty="0" err="1"/>
              <a:t>Yoo</a:t>
            </a:r>
            <a:r>
              <a:rPr lang="sk-SK" dirty="0"/>
              <a:t>, </a:t>
            </a:r>
            <a:r>
              <a:rPr lang="sk-SK" dirty="0" err="1"/>
              <a:t>Isha</a:t>
            </a:r>
            <a:r>
              <a:rPr lang="sk-SK" dirty="0"/>
              <a:t> </a:t>
            </a:r>
            <a:r>
              <a:rPr lang="sk-SK" dirty="0" err="1"/>
              <a:t>Gujrathi</a:t>
            </a:r>
            <a:r>
              <a:rPr lang="sk-SK" dirty="0"/>
              <a:t>, </a:t>
            </a:r>
            <a:r>
              <a:rPr lang="sk-SK" dirty="0" err="1"/>
              <a:t>Masoom</a:t>
            </a:r>
            <a:r>
              <a:rPr lang="sk-SK" dirty="0"/>
              <a:t> A. </a:t>
            </a:r>
            <a:r>
              <a:rPr lang="sk-SK" dirty="0" err="1"/>
              <a:t>Haider</a:t>
            </a:r>
            <a:r>
              <a:rPr lang="sk-SK" dirty="0"/>
              <a:t>, </a:t>
            </a:r>
            <a:r>
              <a:rPr lang="sk-SK" dirty="0" err="1"/>
              <a:t>Farzad</a:t>
            </a:r>
            <a:r>
              <a:rPr lang="sk-SK" dirty="0"/>
              <a:t> </a:t>
            </a:r>
            <a:r>
              <a:rPr lang="sk-SK" dirty="0" err="1"/>
              <a:t>Khalvati</a:t>
            </a:r>
            <a:r>
              <a:rPr lang="sk-SK" dirty="0"/>
              <a:t>), </a:t>
            </a:r>
            <a:r>
              <a:rPr lang="sk-SK" dirty="0" err="1">
                <a:hlinkClick r:id="rId3"/>
              </a:rPr>
              <a:t>link</a:t>
            </a:r>
            <a:endParaRPr lang="sk-SK" dirty="0"/>
          </a:p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Expanding</a:t>
            </a:r>
            <a:r>
              <a:rPr lang="sk-SK" dirty="0"/>
              <a:t> Role of MRI in Prostate </a:t>
            </a:r>
            <a:r>
              <a:rPr lang="sk-SK" dirty="0" err="1"/>
              <a:t>Cancer</a:t>
            </a:r>
            <a:r>
              <a:rPr lang="sk-SK" dirty="0"/>
              <a:t> (</a:t>
            </a:r>
            <a:r>
              <a:rPr lang="sk-SK" dirty="0" err="1"/>
              <a:t>Gillian</a:t>
            </a:r>
            <a:r>
              <a:rPr lang="sk-SK" dirty="0"/>
              <a:t> Murphy, </a:t>
            </a:r>
            <a:r>
              <a:rPr lang="sk-SK" dirty="0" err="1"/>
              <a:t>Masoom</a:t>
            </a:r>
            <a:r>
              <a:rPr lang="sk-SK" dirty="0"/>
              <a:t> </a:t>
            </a:r>
            <a:r>
              <a:rPr lang="sk-SK" dirty="0" err="1"/>
              <a:t>Haider</a:t>
            </a:r>
            <a:r>
              <a:rPr lang="sk-SK" dirty="0"/>
              <a:t>, </a:t>
            </a:r>
            <a:r>
              <a:rPr lang="sk-SK" dirty="0" err="1"/>
              <a:t>Sangeet</a:t>
            </a:r>
            <a:r>
              <a:rPr lang="sk-SK" dirty="0"/>
              <a:t> </a:t>
            </a:r>
            <a:r>
              <a:rPr lang="sk-SK" dirty="0" err="1"/>
              <a:t>Ghai</a:t>
            </a:r>
            <a:r>
              <a:rPr lang="sk-SK" dirty="0"/>
              <a:t>, </a:t>
            </a:r>
            <a:r>
              <a:rPr lang="sk-SK" dirty="0" err="1"/>
              <a:t>Boraiah</a:t>
            </a:r>
            <a:r>
              <a:rPr lang="sk-SK" dirty="0"/>
              <a:t> </a:t>
            </a:r>
            <a:r>
              <a:rPr lang="sk-SK" dirty="0" err="1"/>
              <a:t>Sreeharsha</a:t>
            </a:r>
            <a:r>
              <a:rPr lang="sk-SK" dirty="0"/>
              <a:t>), </a:t>
            </a:r>
            <a:r>
              <a:rPr lang="sk-SK" dirty="0" err="1">
                <a:hlinkClick r:id="rId4"/>
              </a:rPr>
              <a:t>link</a:t>
            </a:r>
            <a:endParaRPr lang="sk-SK" dirty="0"/>
          </a:p>
          <a:p>
            <a:r>
              <a:rPr lang="sk-SK" dirty="0" err="1"/>
              <a:t>Automated</a:t>
            </a:r>
            <a:r>
              <a:rPr lang="sk-SK" dirty="0"/>
              <a:t> </a:t>
            </a:r>
            <a:r>
              <a:rPr lang="sk-SK" dirty="0" err="1"/>
              <a:t>grading</a:t>
            </a:r>
            <a:r>
              <a:rPr lang="sk-SK" dirty="0"/>
              <a:t> of prostate </a:t>
            </a:r>
            <a:r>
              <a:rPr lang="sk-SK" dirty="0" err="1"/>
              <a:t>cancer</a:t>
            </a:r>
            <a:r>
              <a:rPr lang="sk-SK" dirty="0"/>
              <a:t>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convolutional</a:t>
            </a:r>
            <a:r>
              <a:rPr lang="sk-SK" dirty="0"/>
              <a:t> </a:t>
            </a:r>
            <a:r>
              <a:rPr lang="sk-SK" dirty="0" err="1"/>
              <a:t>neural</a:t>
            </a:r>
            <a:r>
              <a:rPr lang="sk-SK" dirty="0"/>
              <a:t> </a:t>
            </a:r>
            <a:r>
              <a:rPr lang="sk-SK" dirty="0" err="1"/>
              <a:t>network</a:t>
            </a:r>
            <a:r>
              <a:rPr lang="sk-SK" dirty="0"/>
              <a:t> and </a:t>
            </a:r>
            <a:r>
              <a:rPr lang="sk-SK" dirty="0" err="1"/>
              <a:t>ordinal</a:t>
            </a:r>
            <a:r>
              <a:rPr lang="sk-SK" dirty="0"/>
              <a:t> </a:t>
            </a:r>
            <a:r>
              <a:rPr lang="sk-SK" dirty="0" err="1"/>
              <a:t>class</a:t>
            </a:r>
            <a:r>
              <a:rPr lang="sk-SK" dirty="0"/>
              <a:t> </a:t>
            </a:r>
            <a:r>
              <a:rPr lang="sk-SK" dirty="0" err="1"/>
              <a:t>classifier</a:t>
            </a:r>
            <a:r>
              <a:rPr lang="sk-SK" dirty="0"/>
              <a:t> (</a:t>
            </a:r>
            <a:r>
              <a:rPr lang="sk-SK" dirty="0" err="1"/>
              <a:t>Bejoy</a:t>
            </a:r>
            <a:r>
              <a:rPr lang="sk-SK" dirty="0"/>
              <a:t> </a:t>
            </a:r>
            <a:r>
              <a:rPr lang="sk-SK" dirty="0" err="1"/>
              <a:t>Abraham</a:t>
            </a:r>
            <a:r>
              <a:rPr lang="sk-SK" dirty="0"/>
              <a:t>, </a:t>
            </a:r>
            <a:r>
              <a:rPr lang="sk-SK" dirty="0" err="1"/>
              <a:t>Madhu</a:t>
            </a:r>
            <a:r>
              <a:rPr lang="sk-SK" dirty="0"/>
              <a:t> S. </a:t>
            </a:r>
            <a:r>
              <a:rPr lang="sk-SK" dirty="0" err="1"/>
              <a:t>Nair</a:t>
            </a:r>
            <a:r>
              <a:rPr lang="sk-SK" dirty="0"/>
              <a:t>), </a:t>
            </a:r>
            <a:r>
              <a:rPr lang="sk-SK" dirty="0" err="1">
                <a:hlinkClick r:id="rId5"/>
              </a:rPr>
              <a:t>link</a:t>
            </a:r>
            <a:endParaRPr lang="sk-SK" dirty="0"/>
          </a:p>
          <a:p>
            <a:r>
              <a:rPr lang="sk-SK" dirty="0" err="1"/>
              <a:t>Exploiting</a:t>
            </a:r>
            <a:r>
              <a:rPr lang="sk-SK" dirty="0"/>
              <a:t> </a:t>
            </a:r>
            <a:r>
              <a:rPr lang="sk-SK" dirty="0" err="1"/>
              <a:t>Interslice</a:t>
            </a:r>
            <a:r>
              <a:rPr lang="sk-SK" dirty="0"/>
              <a:t> </a:t>
            </a:r>
            <a:r>
              <a:rPr lang="sk-SK" dirty="0" err="1"/>
              <a:t>Correlation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MRI Prostate Image </a:t>
            </a:r>
            <a:r>
              <a:rPr lang="sk-SK" dirty="0" err="1"/>
              <a:t>Segmentation</a:t>
            </a:r>
            <a:r>
              <a:rPr lang="sk-SK" dirty="0"/>
              <a:t>,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Recursive</a:t>
            </a:r>
            <a:r>
              <a:rPr lang="sk-SK" dirty="0"/>
              <a:t> </a:t>
            </a:r>
            <a:r>
              <a:rPr lang="sk-SK" dirty="0" err="1"/>
              <a:t>Neural</a:t>
            </a:r>
            <a:r>
              <a:rPr lang="sk-SK" dirty="0"/>
              <a:t> </a:t>
            </a:r>
            <a:r>
              <a:rPr lang="sk-SK" dirty="0" err="1"/>
              <a:t>Networks</a:t>
            </a:r>
            <a:r>
              <a:rPr lang="sk-SK" dirty="0"/>
              <a:t> </a:t>
            </a:r>
            <a:r>
              <a:rPr lang="sk-SK" dirty="0" err="1"/>
              <a:t>Aspect</a:t>
            </a:r>
            <a:r>
              <a:rPr lang="sk-SK" dirty="0"/>
              <a:t> (</a:t>
            </a:r>
            <a:r>
              <a:rPr lang="sk-SK" dirty="0" err="1"/>
              <a:t>Qikui</a:t>
            </a:r>
            <a:r>
              <a:rPr lang="sk-SK" dirty="0"/>
              <a:t> </a:t>
            </a:r>
            <a:r>
              <a:rPr lang="sk-SK" dirty="0" err="1"/>
              <a:t>Zhu</a:t>
            </a:r>
            <a:r>
              <a:rPr lang="sk-SK" dirty="0"/>
              <a:t>, Bo </a:t>
            </a:r>
            <a:r>
              <a:rPr lang="sk-SK" dirty="0" err="1"/>
              <a:t>Du</a:t>
            </a:r>
            <a:r>
              <a:rPr lang="sk-SK" dirty="0"/>
              <a:t>, </a:t>
            </a:r>
            <a:r>
              <a:rPr lang="sk-SK" dirty="0" err="1"/>
              <a:t>Baris</a:t>
            </a:r>
            <a:r>
              <a:rPr lang="sk-SK" dirty="0"/>
              <a:t> </a:t>
            </a:r>
            <a:r>
              <a:rPr lang="sk-SK" dirty="0" err="1"/>
              <a:t>Turkbey</a:t>
            </a:r>
            <a:r>
              <a:rPr lang="sk-SK" dirty="0"/>
              <a:t>, Peter </a:t>
            </a:r>
            <a:r>
              <a:rPr lang="sk-SK" dirty="0" err="1"/>
              <a:t>Choyke</a:t>
            </a:r>
            <a:r>
              <a:rPr lang="sk-SK" dirty="0"/>
              <a:t>, and </a:t>
            </a:r>
            <a:r>
              <a:rPr lang="sk-SK" dirty="0" err="1"/>
              <a:t>Pingkun</a:t>
            </a:r>
            <a:r>
              <a:rPr lang="sk-SK" dirty="0"/>
              <a:t> </a:t>
            </a:r>
            <a:r>
              <a:rPr lang="sk-SK" dirty="0" err="1"/>
              <a:t>Yan</a:t>
            </a:r>
            <a:r>
              <a:rPr lang="sk-SK" dirty="0"/>
              <a:t>), </a:t>
            </a:r>
            <a:r>
              <a:rPr lang="sk-SK" dirty="0" err="1">
                <a:hlinkClick r:id="rId6"/>
              </a:rPr>
              <a:t>link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720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0F5E7-4FBD-47EC-87FA-C59481EE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Plán DO budúcna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EC886-911F-4A5E-B4B9-474C449CC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Dotrénovať model pre detekciu prostaty na väčšom </a:t>
            </a:r>
            <a:r>
              <a:rPr lang="sk-SK" dirty="0" err="1"/>
              <a:t>datasete</a:t>
            </a:r>
            <a:endParaRPr lang="sk-SK" dirty="0"/>
          </a:p>
          <a:p>
            <a:r>
              <a:rPr lang="sk-SK" dirty="0"/>
              <a:t>Natrénovať model na detekciu rakoviny</a:t>
            </a:r>
          </a:p>
          <a:p>
            <a:r>
              <a:rPr lang="sk-SK" dirty="0"/>
              <a:t>Využiť informáciu z predchádzajúcich rezov na detekciu</a:t>
            </a:r>
          </a:p>
          <a:p>
            <a:endParaRPr lang="sk-SK" dirty="0"/>
          </a:p>
          <a:p>
            <a:r>
              <a:rPr lang="sk-SK" dirty="0"/>
              <a:t>Implementovať tranzistorovú neurónovú sieť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651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5F62-D0D8-40EF-8B7C-C203C1B84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chemeClr val="bg1"/>
                </a:solidFill>
              </a:rPr>
              <a:t>Ďakujem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3398916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F486-0282-4D1B-86C3-BEABE9F2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C4E26-A99D-4A1B-B140-E45B787E1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94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7517-FEDB-4E7E-B651-3993F239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sk-SK" dirty="0"/>
              <a:t>Obsah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635E18-83B3-4DF0-A6D3-799CB6882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251271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429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00FA-B6B4-47C7-A333-4210428D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3" y="1444753"/>
            <a:ext cx="4379439" cy="3968496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r>
              <a:rPr lang="sk-SK" sz="3200">
                <a:solidFill>
                  <a:srgbClr val="FFFFFF"/>
                </a:solidFill>
              </a:rPr>
              <a:t>Cieľ práce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6908F-6247-49D5-84BC-2DE47438B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444752"/>
            <a:ext cx="4816392" cy="3968496"/>
          </a:xfrm>
        </p:spPr>
        <p:txBody>
          <a:bodyPr anchor="ctr">
            <a:normAutofit/>
          </a:bodyPr>
          <a:lstStyle/>
          <a:p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Detegovať nádory prostaty z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multiparametrického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MR vyšetrenia metódou neurónových sietí. Naštudovať problematiku spracovania medicínskych dát pomocou neurónových sietí.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Analyzovať existujúce riešenia publikované v dostupnej odbornej literatúre. Navrhnúť sieť vhodnú na detekciu tumorov prostaty v MR snímkach. Túto sieť otestovať a vyhodnotiť výsledky.</a:t>
            </a:r>
          </a:p>
        </p:txBody>
      </p:sp>
    </p:spTree>
    <p:extLst>
      <p:ext uri="{BB962C8B-B14F-4D97-AF65-F5344CB8AC3E}">
        <p14:creationId xmlns:p14="http://schemas.microsoft.com/office/powerpoint/2010/main" val="45108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55FF4-E1F2-4890-A42F-A05C6449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6838219" cy="1188720"/>
          </a:xfrm>
        </p:spPr>
        <p:txBody>
          <a:bodyPr/>
          <a:lstStyle/>
          <a:p>
            <a:r>
              <a:rPr lang="sk-SK" dirty="0"/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FF8E-7750-4174-B46B-B04129C53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946" y="2404779"/>
            <a:ext cx="7729728" cy="3101983"/>
          </a:xfrm>
        </p:spPr>
        <p:txBody>
          <a:bodyPr/>
          <a:lstStyle/>
          <a:p>
            <a:r>
              <a:rPr lang="en-US" dirty="0"/>
              <a:t>Prostate MRI and Ultrasound With Pathology and Coordinates of Tracked Biopsy (Prostate-MRI-US-Biopsy)</a:t>
            </a:r>
            <a:r>
              <a:rPr lang="sk-SK" dirty="0"/>
              <a:t> (</a:t>
            </a:r>
            <a:r>
              <a:rPr lang="sk-SK" dirty="0">
                <a:hlinkClick r:id="rId3"/>
              </a:rPr>
              <a:t>zdroj</a:t>
            </a:r>
            <a:r>
              <a:rPr lang="sk-SK" dirty="0"/>
              <a:t>)</a:t>
            </a:r>
          </a:p>
          <a:p>
            <a:r>
              <a:rPr lang="sk-SK" dirty="0"/>
              <a:t>Obsahuje 1151</a:t>
            </a:r>
          </a:p>
          <a:p>
            <a:r>
              <a:rPr lang="sk-SK" dirty="0"/>
              <a:t>Používaná sekvencia: T2-weighted</a:t>
            </a:r>
          </a:p>
          <a:p>
            <a:r>
              <a:rPr lang="sk-SK" dirty="0"/>
              <a:t>Označená prostata aj </a:t>
            </a:r>
            <a:r>
              <a:rPr lang="sk-SK" dirty="0" err="1"/>
              <a:t>nádroy</a:t>
            </a:r>
            <a:endParaRPr lang="sk-SK" dirty="0"/>
          </a:p>
          <a:p>
            <a:r>
              <a:rPr lang="sk-SK" dirty="0"/>
              <a:t>Formát nálezov .STL súbory</a:t>
            </a:r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E13C1FE-E5A1-4883-9A5A-99EFEAF3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86" y="4704589"/>
            <a:ext cx="2378518" cy="182880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8BDD02E-CE10-4AB7-ABC7-F47F230DE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59" y="4704589"/>
            <a:ext cx="2376903" cy="18288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3273A85-6AB1-4D6F-95F6-A0A869A06D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01" y="3952983"/>
            <a:ext cx="3362884" cy="258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5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BB680-D91A-49F3-AEF3-79C2D843E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E2A25-5A3D-466E-AEBD-C2049B726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70" y="2311693"/>
            <a:ext cx="7650169" cy="2640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A63D1-3E11-4BD4-816D-E459A9AA1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684" y="1891958"/>
            <a:ext cx="2476846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0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520A-4E91-463F-A8A4-8BBE3A1B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Implementácia prototypu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62ACB-FC52-4EAF-BCC3-B2307833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Detekcia prostaty z MRI snímkov</a:t>
            </a:r>
          </a:p>
          <a:p>
            <a:r>
              <a:rPr lang="sk-SK" dirty="0" err="1"/>
              <a:t>Pytorch</a:t>
            </a:r>
            <a:endParaRPr lang="sk-SK" dirty="0"/>
          </a:p>
          <a:p>
            <a:r>
              <a:rPr lang="sk-SK" dirty="0"/>
              <a:t>U-Net</a:t>
            </a:r>
          </a:p>
          <a:p>
            <a:r>
              <a:rPr lang="sk-SK" dirty="0" err="1"/>
              <a:t>Dice</a:t>
            </a:r>
            <a:r>
              <a:rPr lang="sk-SK" dirty="0"/>
              <a:t> </a:t>
            </a:r>
            <a:r>
              <a:rPr lang="sk-SK" dirty="0" err="1"/>
              <a:t>loss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95876-A53C-452B-82A9-84E2BE32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061" y="2557953"/>
            <a:ext cx="5201376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4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C1088-96B3-4EC5-B59E-F3B99576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Implementácia prototypu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EE713-312E-4D83-B2EC-46F8D89EF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Contracting</a:t>
            </a:r>
            <a:r>
              <a:rPr lang="sk-SK" dirty="0"/>
              <a:t> part – 4 </a:t>
            </a:r>
            <a:r>
              <a:rPr lang="sk-SK" dirty="0" err="1"/>
              <a:t>pooling</a:t>
            </a:r>
            <a:r>
              <a:rPr lang="sk-SK" dirty="0"/>
              <a:t> </a:t>
            </a:r>
            <a:r>
              <a:rPr lang="sk-SK" dirty="0" err="1"/>
              <a:t>layers</a:t>
            </a:r>
            <a:endParaRPr lang="sk-SK" dirty="0"/>
          </a:p>
          <a:p>
            <a:r>
              <a:rPr lang="en-US" dirty="0"/>
              <a:t>Expansive</a:t>
            </a:r>
            <a:r>
              <a:rPr lang="sk-SK" dirty="0"/>
              <a:t> part – 4 </a:t>
            </a:r>
            <a:r>
              <a:rPr lang="sk-SK" dirty="0" err="1"/>
              <a:t>upconv</a:t>
            </a:r>
            <a:r>
              <a:rPr lang="sk-SK" dirty="0"/>
              <a:t> </a:t>
            </a:r>
            <a:r>
              <a:rPr lang="sk-SK" dirty="0" err="1"/>
              <a:t>layers</a:t>
            </a:r>
            <a:endParaRPr lang="sk-SK" dirty="0"/>
          </a:p>
          <a:p>
            <a:endParaRPr lang="sk-SK" dirty="0"/>
          </a:p>
          <a:p>
            <a:r>
              <a:rPr lang="sk-SK" dirty="0"/>
              <a:t>Vstup: 256x256x1</a:t>
            </a:r>
          </a:p>
          <a:p>
            <a:r>
              <a:rPr lang="sk-SK" dirty="0"/>
              <a:t>Výstup: 256x256x1</a:t>
            </a:r>
          </a:p>
          <a:p>
            <a:endParaRPr lang="sk-SK" dirty="0"/>
          </a:p>
          <a:p>
            <a:r>
              <a:rPr lang="sk-SK" dirty="0"/>
              <a:t>Úspešnosť na testovacej množine: </a:t>
            </a:r>
            <a:r>
              <a:rPr lang="en-US" dirty="0"/>
              <a:t>&gt;90%</a:t>
            </a:r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77304-87A7-44F9-9481-D8FB8C64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772" y="2509866"/>
            <a:ext cx="5576766" cy="38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C63D-2BF5-4DC5-BFF2-87E87E7B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Implementácia prototypu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DB1C5-4C20-41FA-84B8-FC7A7F758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  <a:p>
            <a:endParaRPr lang="sk-S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957EE-D45E-4EE9-91F5-A412DCBDC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270" y="2298969"/>
            <a:ext cx="3233236" cy="4136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8973C3-D231-4A23-81B7-DA79BDC91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354" y="2298969"/>
            <a:ext cx="3124662" cy="415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B711-B57D-472D-827E-B603B323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Články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038DE-0ECA-4591-AB90-EC837DAB0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U-Net: Convolutional Networks for Biomedical Image Segmentation</a:t>
            </a:r>
            <a:endParaRPr lang="sk-SK" dirty="0"/>
          </a:p>
          <a:p>
            <a:endParaRPr lang="en-US" dirty="0"/>
          </a:p>
          <a:p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10896-CABE-46C8-87C6-C2F2271FD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5438039" cy="2664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10253-D520-4894-B130-5C2EB3D89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11" y="3546729"/>
            <a:ext cx="3597083" cy="24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7075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1592</TotalTime>
  <Words>363</Words>
  <Application>Microsoft Office PowerPoint</Application>
  <PresentationFormat>Widescreen</PresentationFormat>
  <Paragraphs>58</Paragraphs>
  <Slides>15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Parcel</vt:lpstr>
      <vt:lpstr>Detekcia nádorov prostaty v MR snímkach (Diplomová práca)</vt:lpstr>
      <vt:lpstr>Obsah</vt:lpstr>
      <vt:lpstr>Cieľ práce</vt:lpstr>
      <vt:lpstr>DATASET</vt:lpstr>
      <vt:lpstr>PowerPoint Presentation</vt:lpstr>
      <vt:lpstr>Implementácia prototypu (I)</vt:lpstr>
      <vt:lpstr>Implementácia prototypu (II)</vt:lpstr>
      <vt:lpstr>Implementácia prototypu (III)</vt:lpstr>
      <vt:lpstr>Články (I)</vt:lpstr>
      <vt:lpstr>Články (II)</vt:lpstr>
      <vt:lpstr>Články (III)</vt:lpstr>
      <vt:lpstr>Články</vt:lpstr>
      <vt:lpstr>Plán DO budúcna</vt:lpstr>
      <vt:lpstr>PowerPoint Presentation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Dáška</dc:creator>
  <cp:lastModifiedBy>Dáška</cp:lastModifiedBy>
  <cp:revision>36</cp:revision>
  <dcterms:created xsi:type="dcterms:W3CDTF">2021-05-11T19:33:18Z</dcterms:created>
  <dcterms:modified xsi:type="dcterms:W3CDTF">2022-01-24T23:29:07Z</dcterms:modified>
</cp:coreProperties>
</file>