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8" autoAdjust="0"/>
    <p:restoredTop sz="94660"/>
  </p:normalViewPr>
  <p:slideViewPr>
    <p:cSldViewPr snapToGrid="0">
      <p:cViewPr varScale="1">
        <p:scale>
          <a:sx n="67" d="100"/>
          <a:sy n="67" d="100"/>
        </p:scale>
        <p:origin x="62" y="4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11/23/2020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11/23/2020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lmprogramming.com/" TargetMode="External"/><Relationship Id="rId2" Type="http://schemas.openxmlformats.org/officeDocument/2006/relationships/hyperlink" Target="https://elm-lang.org/doc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earnyouanelm.github.io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61117-58C4-4263-9C3B-18C25A1B18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Editor </a:t>
            </a:r>
            <a:r>
              <a:rPr lang="en-GB" b="1" dirty="0" err="1"/>
              <a:t>tabiel</a:t>
            </a:r>
            <a:r>
              <a:rPr lang="en-GB" b="1" dirty="0"/>
              <a:t> s </a:t>
            </a:r>
            <a:r>
              <a:rPr lang="en-GB" b="1" dirty="0" err="1"/>
              <a:t>rovnosťou</a:t>
            </a:r>
            <a:r>
              <a:rPr lang="en-GB" b="1" dirty="0"/>
              <a:t> a </a:t>
            </a:r>
            <a:r>
              <a:rPr lang="en-GB" b="1" dirty="0" err="1"/>
              <a:t>odvodenými</a:t>
            </a:r>
            <a:r>
              <a:rPr lang="en-GB" b="1" dirty="0"/>
              <a:t> </a:t>
            </a:r>
            <a:r>
              <a:rPr lang="en-GB" b="1" dirty="0" err="1"/>
              <a:t>pravidlami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37D207-AA57-4BBA-8505-D331847CD0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Autor: </a:t>
            </a:r>
            <a:r>
              <a:rPr lang="sk-SK" dirty="0"/>
              <a:t>Matej Komlóssy</a:t>
            </a:r>
          </a:p>
          <a:p>
            <a:r>
              <a:rPr lang="sk-SK" dirty="0"/>
              <a:t>Vedúci: </a:t>
            </a:r>
            <a:r>
              <a:rPr lang="en-GB" dirty="0" err="1"/>
              <a:t>RNDr</a:t>
            </a:r>
            <a:r>
              <a:rPr lang="en-GB" dirty="0"/>
              <a:t>. </a:t>
            </a:r>
            <a:r>
              <a:rPr lang="en-GB" dirty="0" err="1"/>
              <a:t>Jozef</a:t>
            </a:r>
            <a:r>
              <a:rPr lang="en-GB" dirty="0"/>
              <a:t> </a:t>
            </a:r>
            <a:r>
              <a:rPr lang="en-GB" dirty="0" err="1"/>
              <a:t>Šiška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2048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29F50-37D6-48F9-A6ED-DCDFC1D45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Téma a cieľ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29AF9-9A00-40A9-BBC3-F652E5A26A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- tablo typ dôkazu využívaný vo výrokovej logike</a:t>
            </a:r>
          </a:p>
          <a:p>
            <a:r>
              <a:rPr lang="sk-SK" dirty="0"/>
              <a:t>- na konštrukciu dôkazu sa v table využívajú tablové pravidlá</a:t>
            </a:r>
          </a:p>
          <a:p>
            <a:r>
              <a:rPr lang="sk-SK" dirty="0"/>
              <a:t>- cieľom práce je rozšíriť existujúci editor tabiel o ďaľšie pravidlá</a:t>
            </a:r>
          </a:p>
          <a:p>
            <a:r>
              <a:rPr lang="sk-SK" dirty="0"/>
              <a:t>- editor je vytvorený v jazyku Elm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4031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FF74B-A0DF-4AFA-A55D-03490900D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Zdroje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E9BA65-66DF-4DB1-8A5F-707B8061F8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977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26426-90C3-40F1-B689-27249EED6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Internetové zdroje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5AC22-253B-4CF0-924A-D455B61AE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Oficálna príručka a dokumentácia jazyka Elm: </a:t>
            </a:r>
          </a:p>
          <a:p>
            <a:r>
              <a:rPr lang="sk-SK" dirty="0">
                <a:hlinkClick r:id="rId2"/>
              </a:rPr>
              <a:t>https://elm-lang.org/docs</a:t>
            </a:r>
            <a:endParaRPr lang="sk-SK" dirty="0"/>
          </a:p>
          <a:p>
            <a:r>
              <a:rPr lang="pl-PL" dirty="0"/>
              <a:t>Návody k jazyku Elm:</a:t>
            </a:r>
          </a:p>
          <a:p>
            <a:r>
              <a:rPr lang="pl-PL" u="sng" dirty="0">
                <a:solidFill>
                  <a:schemeClr val="accent3"/>
                </a:solidFill>
                <a:hlinkClick r:id="rId3"/>
              </a:rPr>
              <a:t>https://elmprogramming.com/ </a:t>
            </a:r>
            <a:endParaRPr lang="pl-PL" u="sng" dirty="0">
              <a:solidFill>
                <a:schemeClr val="accent3"/>
              </a:solidFill>
            </a:endParaRPr>
          </a:p>
          <a:p>
            <a:r>
              <a:rPr lang="pl-PL" dirty="0">
                <a:hlinkClick r:id="rId4"/>
              </a:rPr>
              <a:t>https://learnyouanelm.github.io/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49785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AC5B2-A3E5-4A39-AE2D-41D3539BE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Podobné bakalárske práce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92DD-1870-4617-9EA4-61FFBB7CD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Educational tools for first order logic</a:t>
            </a:r>
            <a:endParaRPr lang="sk-SK" dirty="0"/>
          </a:p>
          <a:p>
            <a:r>
              <a:rPr lang="sk-SK" dirty="0"/>
              <a:t>Autor: A. Nyitraiová,  2018</a:t>
            </a:r>
          </a:p>
          <a:p>
            <a:r>
              <a:rPr lang="sk-SK" dirty="0"/>
              <a:t>Vedúci: </a:t>
            </a:r>
            <a:r>
              <a:rPr lang="en-GB" dirty="0" err="1"/>
              <a:t>RNDr</a:t>
            </a:r>
            <a:r>
              <a:rPr lang="en-GB" dirty="0"/>
              <a:t>. </a:t>
            </a:r>
            <a:r>
              <a:rPr lang="en-GB" dirty="0" err="1"/>
              <a:t>Jozef</a:t>
            </a:r>
            <a:r>
              <a:rPr lang="en-GB" dirty="0"/>
              <a:t> </a:t>
            </a:r>
            <a:r>
              <a:rPr lang="en-GB" dirty="0" err="1"/>
              <a:t>Šiška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915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9A68E-F72C-4E97-AFDF-44B88BC14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sk-SK" dirty="0"/>
              <a:t>Knižné zdroje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F54FC-6775-4EB0-9483-988B4C997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864108"/>
            <a:ext cx="3585891" cy="5120640"/>
          </a:xfrm>
        </p:spPr>
        <p:txBody>
          <a:bodyPr>
            <a:normAutofit/>
          </a:bodyPr>
          <a:lstStyle/>
          <a:p>
            <a:r>
              <a:rPr lang="en-GB" dirty="0" err="1"/>
              <a:t>Logika</a:t>
            </a:r>
            <a:r>
              <a:rPr lang="en-GB" dirty="0"/>
              <a:t>: </a:t>
            </a:r>
            <a:r>
              <a:rPr lang="en-GB" dirty="0" err="1"/>
              <a:t>neúplnost</a:t>
            </a:r>
            <a:r>
              <a:rPr lang="en-GB" dirty="0"/>
              <a:t>, </a:t>
            </a:r>
            <a:r>
              <a:rPr lang="en-GB" dirty="0" err="1"/>
              <a:t>složitost</a:t>
            </a:r>
            <a:r>
              <a:rPr lang="en-GB" dirty="0"/>
              <a:t> a </a:t>
            </a:r>
            <a:r>
              <a:rPr lang="en-GB" dirty="0" err="1"/>
              <a:t>nutnost</a:t>
            </a:r>
            <a:endParaRPr lang="sk-SK" dirty="0"/>
          </a:p>
          <a:p>
            <a:r>
              <a:rPr lang="sk-SK" dirty="0"/>
              <a:t>Autor: </a:t>
            </a:r>
            <a:r>
              <a:rPr lang="en-GB" dirty="0" err="1"/>
              <a:t>Švejdar</a:t>
            </a:r>
            <a:r>
              <a:rPr lang="en-GB" dirty="0"/>
              <a:t>. V </a:t>
            </a:r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DBFD71C3-81D4-44C9-A877-0F49077878D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94" r="51029" b="1110"/>
          <a:stretch/>
        </p:blipFill>
        <p:spPr>
          <a:xfrm>
            <a:off x="7818120" y="956988"/>
            <a:ext cx="3474720" cy="4944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587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E1F71-1247-4FFB-9FE1-C2B3A5828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Iné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E737B-7339-451C-AE2C-156987A1A5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Kľuka</a:t>
            </a:r>
            <a:r>
              <a:rPr lang="en-GB" dirty="0"/>
              <a:t>, J., </a:t>
            </a:r>
            <a:r>
              <a:rPr lang="en-GB" dirty="0" err="1"/>
              <a:t>Šiška</a:t>
            </a:r>
            <a:r>
              <a:rPr lang="en-GB" dirty="0"/>
              <a:t>, J. - </a:t>
            </a:r>
            <a:r>
              <a:rPr lang="en-GB" dirty="0" err="1"/>
              <a:t>Prednášky</a:t>
            </a:r>
            <a:r>
              <a:rPr lang="en-GB" dirty="0"/>
              <a:t> z </a:t>
            </a:r>
            <a:r>
              <a:rPr lang="en-GB" dirty="0" err="1"/>
              <a:t>Matematiky</a:t>
            </a:r>
            <a:r>
              <a:rPr lang="en-GB" dirty="0"/>
              <a:t> (4) – </a:t>
            </a:r>
            <a:r>
              <a:rPr lang="en-GB" dirty="0" err="1"/>
              <a:t>Logiky</a:t>
            </a:r>
            <a:r>
              <a:rPr lang="en-GB" dirty="0"/>
              <a:t> pre </a:t>
            </a:r>
            <a:r>
              <a:rPr lang="en-GB" dirty="0" err="1"/>
              <a:t>informatikov</a:t>
            </a:r>
            <a:r>
              <a:rPr lang="en-GB" dirty="0"/>
              <a:t>. </a:t>
            </a:r>
            <a:r>
              <a:rPr lang="en-GB" dirty="0" err="1"/>
              <a:t>Letný</a:t>
            </a:r>
            <a:r>
              <a:rPr lang="en-GB" dirty="0"/>
              <a:t> semester 2019/2020. </a:t>
            </a:r>
            <a:r>
              <a:rPr lang="en-GB" dirty="0" err="1"/>
              <a:t>Poznámky</a:t>
            </a:r>
            <a:r>
              <a:rPr lang="en-GB" dirty="0"/>
              <a:t> z </a:t>
            </a:r>
            <a:r>
              <a:rPr lang="en-GB" dirty="0" err="1"/>
              <a:t>prednášok</a:t>
            </a:r>
            <a:r>
              <a:rPr lang="en-GB" dirty="0"/>
              <a:t>. Bratislava: </a:t>
            </a:r>
            <a:r>
              <a:rPr lang="en-GB" dirty="0" err="1"/>
              <a:t>Univerzita</a:t>
            </a:r>
            <a:r>
              <a:rPr lang="en-GB" dirty="0"/>
              <a:t> </a:t>
            </a:r>
            <a:r>
              <a:rPr lang="en-GB" dirty="0" err="1"/>
              <a:t>Komenského</a:t>
            </a:r>
            <a:r>
              <a:rPr lang="en-GB" dirty="0"/>
              <a:t>, 2020</a:t>
            </a:r>
            <a:endParaRPr lang="sk-SK" dirty="0"/>
          </a:p>
          <a:p>
            <a:r>
              <a:rPr lang="en-GB" dirty="0" err="1"/>
              <a:t>Kľuka</a:t>
            </a:r>
            <a:r>
              <a:rPr lang="en-GB" dirty="0"/>
              <a:t>, J., </a:t>
            </a:r>
            <a:r>
              <a:rPr lang="en-GB" dirty="0" err="1"/>
              <a:t>Pukancová</a:t>
            </a:r>
            <a:r>
              <a:rPr lang="en-GB" dirty="0"/>
              <a:t>, J., </a:t>
            </a:r>
            <a:r>
              <a:rPr lang="en-GB" dirty="0" err="1"/>
              <a:t>Homola</a:t>
            </a:r>
            <a:r>
              <a:rPr lang="en-GB" dirty="0"/>
              <a:t>, M., </a:t>
            </a:r>
            <a:r>
              <a:rPr lang="en-GB" dirty="0" err="1"/>
              <a:t>Šiška</a:t>
            </a:r>
            <a:r>
              <a:rPr lang="en-GB" dirty="0"/>
              <a:t>, J. - </a:t>
            </a:r>
            <a:r>
              <a:rPr lang="en-GB" dirty="0" err="1"/>
              <a:t>Zbierka</a:t>
            </a:r>
            <a:r>
              <a:rPr lang="en-GB" dirty="0"/>
              <a:t> </a:t>
            </a:r>
            <a:r>
              <a:rPr lang="en-GB" dirty="0" err="1"/>
              <a:t>úloh</a:t>
            </a:r>
            <a:r>
              <a:rPr lang="en-GB" dirty="0"/>
              <a:t> z </a:t>
            </a:r>
            <a:r>
              <a:rPr lang="en-GB" dirty="0" err="1"/>
              <a:t>Logiky</a:t>
            </a:r>
            <a:r>
              <a:rPr lang="en-GB" dirty="0"/>
              <a:t> pre </a:t>
            </a:r>
            <a:r>
              <a:rPr lang="en-GB" dirty="0" err="1"/>
              <a:t>informatikov</a:t>
            </a:r>
            <a:r>
              <a:rPr lang="en-GB" dirty="0"/>
              <a:t>. </a:t>
            </a:r>
            <a:r>
              <a:rPr lang="en-GB" dirty="0" err="1"/>
              <a:t>Letný</a:t>
            </a:r>
            <a:r>
              <a:rPr lang="en-GB" dirty="0"/>
              <a:t> semester 2019/2020. Bratislava: </a:t>
            </a:r>
            <a:r>
              <a:rPr lang="en-GB" dirty="0" err="1"/>
              <a:t>Univerzita</a:t>
            </a:r>
            <a:r>
              <a:rPr lang="en-GB" dirty="0"/>
              <a:t> </a:t>
            </a:r>
            <a:r>
              <a:rPr lang="en-GB" dirty="0" err="1"/>
              <a:t>Komenského</a:t>
            </a:r>
            <a:r>
              <a:rPr lang="en-GB" dirty="0"/>
              <a:t>, 2020</a:t>
            </a:r>
          </a:p>
        </p:txBody>
      </p:sp>
    </p:spTree>
    <p:extLst>
      <p:ext uri="{BB962C8B-B14F-4D97-AF65-F5344CB8AC3E}">
        <p14:creationId xmlns:p14="http://schemas.microsoft.com/office/powerpoint/2010/main" val="840134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29DE1-F086-4D33-B7DC-9921557180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Ďakujem za pozornosť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756AA6-01DE-4DEE-9ECD-FEA2E7A369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603798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201</Words>
  <Application>Microsoft Office PowerPoint</Application>
  <PresentationFormat>Widescreen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Corbel</vt:lpstr>
      <vt:lpstr>Wingdings 2</vt:lpstr>
      <vt:lpstr>Frame</vt:lpstr>
      <vt:lpstr>Editor tabiel s rovnosťou a odvodenými pravidlami </vt:lpstr>
      <vt:lpstr>Téma a cieľ</vt:lpstr>
      <vt:lpstr>Zdroje</vt:lpstr>
      <vt:lpstr>Internetové zdroje</vt:lpstr>
      <vt:lpstr>Podobné bakalárske práce</vt:lpstr>
      <vt:lpstr>Knižné zdroje</vt:lpstr>
      <vt:lpstr>Iné</vt:lpstr>
      <vt:lpstr>Ďakujem za pozornosť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Editor tabiel s rovnosťou a odvodenými pravidlami </dc:title>
  <dc:creator>Komlóssy Matej</dc:creator>
  <cp:lastModifiedBy>Komlóssy Matej</cp:lastModifiedBy>
  <cp:revision>2</cp:revision>
  <dcterms:created xsi:type="dcterms:W3CDTF">2020-11-23T13:23:06Z</dcterms:created>
  <dcterms:modified xsi:type="dcterms:W3CDTF">2020-11-23T13:29:58Z</dcterms:modified>
</cp:coreProperties>
</file>