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BF01D-5189-47C9-9398-9D8B66C944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Vyhľadávanie vzoru na obraze pomocou rýchlej </a:t>
            </a:r>
            <a:r>
              <a:rPr lang="sk-SK" dirty="0" err="1"/>
              <a:t>Fourierovej</a:t>
            </a:r>
            <a:r>
              <a:rPr lang="sk-SK" dirty="0"/>
              <a:t> transformácie</a:t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4F3B0D-9F58-453A-9A1A-18C705F8E5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Daniel Kyselica</a:t>
            </a:r>
          </a:p>
          <a:p>
            <a:r>
              <a:rPr lang="sk-SK" b="1" dirty="0"/>
              <a:t>Školiteľ: </a:t>
            </a:r>
            <a:r>
              <a:rPr lang="sk-SK" dirty="0"/>
              <a:t>RNDr. Andrej Lúčny, PhD.</a:t>
            </a:r>
          </a:p>
        </p:txBody>
      </p:sp>
    </p:spTree>
    <p:extLst>
      <p:ext uri="{BB962C8B-B14F-4D97-AF65-F5344CB8AC3E}">
        <p14:creationId xmlns:p14="http://schemas.microsoft.com/office/powerpoint/2010/main" val="358888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D96697F-378F-4B8F-8FE0-ADC84D1F2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/>
          <a:lstStyle/>
          <a:p>
            <a:r>
              <a:rPr lang="sk-SK"/>
              <a:t>Porovnanie algoritmov</a:t>
            </a:r>
            <a:endParaRPr lang="sk-SK" dirty="0"/>
          </a:p>
        </p:txBody>
      </p:sp>
      <p:pic>
        <p:nvPicPr>
          <p:cNvPr id="9" name="Zástupný objekt pre obrázok 8">
            <a:extLst>
              <a:ext uri="{FF2B5EF4-FFF2-40B4-BE49-F238E27FC236}">
                <a16:creationId xmlns:a16="http://schemas.microsoft.com/office/drawing/2014/main" id="{D76D3936-84FF-4C2C-A91D-E8A283D303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72" r="5472"/>
          <a:stretch>
            <a:fillRect/>
          </a:stretch>
        </p:blipFill>
        <p:spPr>
          <a:xfrm>
            <a:off x="3570644" y="767419"/>
            <a:ext cx="8115230" cy="5330952"/>
          </a:xfrm>
        </p:spPr>
      </p:pic>
      <p:sp>
        <p:nvSpPr>
          <p:cNvPr id="7" name="Zástupný objekt pre text 6">
            <a:extLst>
              <a:ext uri="{FF2B5EF4-FFF2-40B4-BE49-F238E27FC236}">
                <a16:creationId xmlns:a16="http://schemas.microsoft.com/office/drawing/2014/main" id="{944E1FFA-CD2D-4279-B311-AC05FF8C4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598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D52B98-3F32-4028-B6B3-46AA82A1F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Ďa</a:t>
            </a:r>
            <a:r>
              <a:rPr lang="sk-SK" sz="72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en-US" sz="7200" spc="-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ujem</a:t>
            </a:r>
            <a:br>
              <a:rPr lang="sk-SK" sz="72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7200" spc="-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 pozornosť</a:t>
            </a:r>
            <a:endParaRPr lang="en-US" sz="7200" spc="-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5141D-EE26-4C0C-96DA-93622DF2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Spektr</a:t>
            </a:r>
            <a:r>
              <a:rPr lang="sk-SK" dirty="0"/>
              <a:t>á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05D1E66-BFB9-4675-B58C-72C12506F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4491" y="1174809"/>
            <a:ext cx="6583693" cy="4498857"/>
          </a:xfrm>
        </p:spPr>
      </p:pic>
    </p:spTree>
    <p:extLst>
      <p:ext uri="{BB962C8B-B14F-4D97-AF65-F5344CB8AC3E}">
        <p14:creationId xmlns:p14="http://schemas.microsoft.com/office/powerpoint/2010/main" val="209738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C36FD-A121-4164-B0E9-D16377111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2D </a:t>
            </a:r>
            <a:br>
              <a:rPr lang="sk-SK" dirty="0"/>
            </a:br>
            <a:r>
              <a:rPr lang="sk-SK" dirty="0"/>
              <a:t>inverzná </a:t>
            </a:r>
            <a:r>
              <a:rPr lang="sk-SK" dirty="0" err="1"/>
              <a:t>Fourierova</a:t>
            </a:r>
            <a:br>
              <a:rPr lang="sk-SK" dirty="0"/>
            </a:br>
            <a:r>
              <a:rPr lang="sk-SK" dirty="0"/>
              <a:t>transformácia</a:t>
            </a:r>
          </a:p>
        </p:txBody>
      </p:sp>
      <p:pic>
        <p:nvPicPr>
          <p:cNvPr id="17" name="Zástupný objekt pre obsah 16">
            <a:extLst>
              <a:ext uri="{FF2B5EF4-FFF2-40B4-BE49-F238E27FC236}">
                <a16:creationId xmlns:a16="http://schemas.microsoft.com/office/drawing/2014/main" id="{B724D500-2658-46B9-9C7F-A436FAD92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7742" y="1236077"/>
            <a:ext cx="4385846" cy="4385846"/>
          </a:xfrm>
        </p:spPr>
      </p:pic>
    </p:spTree>
    <p:extLst>
      <p:ext uri="{BB962C8B-B14F-4D97-AF65-F5344CB8AC3E}">
        <p14:creationId xmlns:p14="http://schemas.microsoft.com/office/powerpoint/2010/main" val="58378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C2EAFCF4-E18F-42F4-97F5-5850EA8C3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1" y="599606"/>
            <a:ext cx="7066940" cy="6111347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C33B1DE2-D4D4-4DA3-A649-AD9ECFD6A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040" y="1926212"/>
            <a:ext cx="3289891" cy="32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8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C05C6A-37D1-413E-9DA9-450605B4B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sk-SK" dirty="0"/>
              <a:t>Vyhľadávanie vzoru na </a:t>
            </a:r>
            <a:r>
              <a:rPr lang="sk-SK" dirty="0" err="1"/>
              <a:t>šedotónovom</a:t>
            </a:r>
            <a:r>
              <a:rPr lang="sk-SK" dirty="0"/>
              <a:t> obraze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1D088109-D6FC-4430-83FA-CA2AB7012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981" y="2738507"/>
            <a:ext cx="6075917" cy="3554412"/>
          </a:xfr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7F95568-8CB1-41EF-B196-3783F431E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699" y="4308214"/>
            <a:ext cx="8572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1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20DE402-6AAF-43C3-A49B-55066484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Algoritmus hľadajúci najbližší súčet</a:t>
            </a:r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34CA2CB1-DBA2-428D-98D6-467607828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0991" y="1402520"/>
            <a:ext cx="7590020" cy="4512515"/>
          </a:xfrm>
        </p:spPr>
      </p:pic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5C4C2E00-9025-4734-B76B-EC8C87ABF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234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A446886-E0DF-46CA-9A3D-814E062B3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Porovnanie algoritmov</a:t>
            </a:r>
          </a:p>
        </p:txBody>
      </p:sp>
      <p:pic>
        <p:nvPicPr>
          <p:cNvPr id="9" name="Zástupný objekt pre obrázok 8">
            <a:extLst>
              <a:ext uri="{FF2B5EF4-FFF2-40B4-BE49-F238E27FC236}">
                <a16:creationId xmlns:a16="http://schemas.microsoft.com/office/drawing/2014/main" id="{DB1CDC26-A815-4922-BF68-0A472ADE80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72" r="5472"/>
          <a:stretch>
            <a:fillRect/>
          </a:stretch>
        </p:blipFill>
        <p:spPr/>
      </p:pic>
      <p:sp>
        <p:nvSpPr>
          <p:cNvPr id="7" name="Zástupný objekt pre text 6">
            <a:extLst>
              <a:ext uri="{FF2B5EF4-FFF2-40B4-BE49-F238E27FC236}">
                <a16:creationId xmlns:a16="http://schemas.microsoft.com/office/drawing/2014/main" id="{41FCE59C-C2CD-4EE9-8319-8762301DF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0497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F2E69C-F37F-4E46-92C4-DC03B604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Fázová</a:t>
            </a:r>
            <a:br>
              <a:rPr lang="sk-SK" dirty="0"/>
            </a:br>
            <a:r>
              <a:rPr lang="sk-SK" dirty="0"/>
              <a:t>korelácia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DAC51203-FB2B-43CB-9B30-F2552857B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0431" y="2602230"/>
            <a:ext cx="1956089" cy="1912620"/>
          </a:xfrm>
        </p:spPr>
      </p:pic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A644EDEA-A9A0-4CFD-8D00-01099AAA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4205A64-3411-4259-B8F5-9D6EECBD5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285" y="2602230"/>
            <a:ext cx="1956089" cy="191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7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>
            <a:extLst>
              <a:ext uri="{FF2B5EF4-FFF2-40B4-BE49-F238E27FC236}">
                <a16:creationId xmlns:a16="http://schemas.microsoft.com/office/drawing/2014/main" id="{3D9837AE-8239-4E37-848F-6980DA13E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188739"/>
            <a:ext cx="5426764" cy="117116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C1094E6-D412-4119-9062-F39A880E5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4468700"/>
            <a:ext cx="5426764" cy="1085352"/>
          </a:xfrm>
          <a:prstGeom prst="rect">
            <a:avLst/>
          </a:prstGeom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149C19CC-4738-4A5D-BCF5-EA87423A382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6308034" y="2520819"/>
            <a:ext cx="5426764" cy="167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07970"/>
      </p:ext>
    </p:extLst>
  </p:cSld>
  <p:clrMapOvr>
    <a:masterClrMapping/>
  </p:clrMapOvr>
</p:sld>
</file>

<file path=ppt/theme/theme1.xml><?xml version="1.0" encoding="utf-8"?>
<a:theme xmlns:a="http://schemas.openxmlformats.org/drawingml/2006/main" name="Rám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Širokouhlá</PresentationFormat>
  <Paragraphs>11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Corbel</vt:lpstr>
      <vt:lpstr>Wingdings 2</vt:lpstr>
      <vt:lpstr>Rám</vt:lpstr>
      <vt:lpstr>Vyhľadávanie vzoru na obraze pomocou rýchlej Fourierovej transformácie </vt:lpstr>
      <vt:lpstr>Spektrá</vt:lpstr>
      <vt:lpstr>2D  inverzná Fourierova transformácia</vt:lpstr>
      <vt:lpstr>Prezentácia programu PowerPoint</vt:lpstr>
      <vt:lpstr>Vyhľadávanie vzoru na šedotónovom obraze</vt:lpstr>
      <vt:lpstr>Algoritmus hľadajúci najbližší súčet</vt:lpstr>
      <vt:lpstr>Porovnanie algoritmov</vt:lpstr>
      <vt:lpstr>Fázová korelácia</vt:lpstr>
      <vt:lpstr>Prezentácia programu PowerPoint</vt:lpstr>
      <vt:lpstr>Porovnanie algoritmov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Vyhľadávanie vzoru na obraze pomocou rýchlej Fourierovej transformácie</dc:title>
  <dc:creator>Kyselica Daniel</dc:creator>
  <cp:lastModifiedBy>Kyselica Daniel</cp:lastModifiedBy>
  <cp:revision>3</cp:revision>
  <dcterms:created xsi:type="dcterms:W3CDTF">2019-04-10T06:45:01Z</dcterms:created>
  <dcterms:modified xsi:type="dcterms:W3CDTF">2019-04-10T07:03:33Z</dcterms:modified>
</cp:coreProperties>
</file>