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67" r:id="rId3"/>
    <p:sldId id="257" r:id="rId4"/>
    <p:sldId id="268" r:id="rId5"/>
    <p:sldId id="269" r:id="rId6"/>
    <p:sldId id="270" r:id="rId7"/>
    <p:sldId id="272" r:id="rId8"/>
    <p:sldId id="273" r:id="rId9"/>
    <p:sldId id="274" r:id="rId10"/>
    <p:sldId id="271" r:id="rId11"/>
    <p:sldId id="275" r:id="rId12"/>
    <p:sldId id="276" r:id="rId13"/>
    <p:sldId id="277" r:id="rId14"/>
    <p:sldId id="278" r:id="rId15"/>
    <p:sldId id="266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89" d="100"/>
          <a:sy n="89" d="100"/>
        </p:scale>
        <p:origin x="84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5/15/2019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5/15/2019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5/15/2019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5/15/2019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5/15/2019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5/15/2019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9BF01D-5189-47C9-9398-9D8B66C944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Vyhľadávanie vzoru na obraze pomocou rýchlej </a:t>
            </a:r>
            <a:r>
              <a:rPr lang="sk-SK" dirty="0" err="1"/>
              <a:t>Fourierovej</a:t>
            </a:r>
            <a:r>
              <a:rPr lang="sk-SK" dirty="0"/>
              <a:t> transformácie</a:t>
            </a:r>
            <a:br>
              <a:rPr lang="sk-SK" dirty="0"/>
            </a:br>
            <a:endParaRPr lang="sk-SK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D4F3B0D-9F58-453A-9A1A-18C705F8E5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Daniel Kyselica</a:t>
            </a:r>
          </a:p>
          <a:p>
            <a:r>
              <a:rPr lang="sk-SK" b="1" dirty="0"/>
              <a:t>Školiteľ: </a:t>
            </a:r>
            <a:r>
              <a:rPr lang="sk-SK" dirty="0"/>
              <a:t>RNDr. Andrej Lúčny, PhD.</a:t>
            </a:r>
          </a:p>
        </p:txBody>
      </p:sp>
    </p:spTree>
    <p:extLst>
      <p:ext uri="{BB962C8B-B14F-4D97-AF65-F5344CB8AC3E}">
        <p14:creationId xmlns:p14="http://schemas.microsoft.com/office/powerpoint/2010/main" val="3588884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B8424AB-D56B-4256-866A-5B54DE93C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999C28-AD33-4EB7-A5F1-C06D10A5F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864E5C9-52C9-4572-AC75-548B9B9C26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CC6500-4DBD-4C34-BC14-2387FB483B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61999"/>
            <a:ext cx="4642228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052C034-F399-4766-98EC-33200F2D0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9" y="1298448"/>
            <a:ext cx="3258688" cy="325526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900" spc="-100"/>
              <a:t>Všetko spolu</a:t>
            </a:r>
          </a:p>
        </p:txBody>
      </p:sp>
      <p:pic>
        <p:nvPicPr>
          <p:cNvPr id="7" name="Obrázok 3">
            <a:extLst>
              <a:ext uri="{FF2B5EF4-FFF2-40B4-BE49-F238E27FC236}">
                <a16:creationId xmlns:a16="http://schemas.microsoft.com/office/drawing/2014/main" id="{ACB4BCEE-744D-4C48-A4FE-A3A3EBF9FA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20640" y="1713720"/>
            <a:ext cx="6367271" cy="3422408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4E34A3B6-BAD2-4156-BDC6-4736248BF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75201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4C9EE1D-12BB-43F7-9A2A-893578DCA6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11">
            <a:extLst>
              <a:ext uri="{FF2B5EF4-FFF2-40B4-BE49-F238E27FC236}">
                <a16:creationId xmlns:a16="http://schemas.microsoft.com/office/drawing/2014/main" id="{43962A31-C54E-4762-B155-59777FED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23" name="Rectangle 13">
            <a:extLst>
              <a:ext uri="{FF2B5EF4-FFF2-40B4-BE49-F238E27FC236}">
                <a16:creationId xmlns:a16="http://schemas.microsoft.com/office/drawing/2014/main" id="{4B392D36-B685-45E0-B197-6EE5D7480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CA8533-CC5E-4754-9A04-047EDE49E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367639"/>
            <a:ext cx="11707367" cy="18521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9EB434D-D6D2-42F2-B7D7-731DA8E8B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590661"/>
            <a:ext cx="10210862" cy="106569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sz="5900" spc="-100" dirty="0"/>
              <a:t> </a:t>
            </a:r>
            <a:endParaRPr lang="en-US" sz="5900" spc="-100" dirty="0"/>
          </a:p>
        </p:txBody>
      </p:sp>
      <p:pic>
        <p:nvPicPr>
          <p:cNvPr id="24" name="Zástupný objekt pre obsah 3">
            <a:extLst>
              <a:ext uri="{FF2B5EF4-FFF2-40B4-BE49-F238E27FC236}">
                <a16:creationId xmlns:a16="http://schemas.microsoft.com/office/drawing/2014/main" id="{34CE986C-121C-48E5-BD02-4CE440841B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766" y="1393361"/>
            <a:ext cx="4789994" cy="1471015"/>
          </a:xfrm>
          <a:prstGeom prst="rect">
            <a:avLst/>
          </a:prstGeom>
        </p:spPr>
      </p:pic>
      <p:pic>
        <p:nvPicPr>
          <p:cNvPr id="5" name="Obrázok 4">
            <a:extLst>
              <a:ext uri="{FF2B5EF4-FFF2-40B4-BE49-F238E27FC236}">
                <a16:creationId xmlns:a16="http://schemas.microsoft.com/office/drawing/2014/main" id="{9D155A08-EDC6-4BA0-B972-CF45F3AEFB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9526" y="966137"/>
            <a:ext cx="6274182" cy="2525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6834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B8424AB-D56B-4256-866A-5B54DE93C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999C28-AD33-4EB7-A5F1-C06D10A5F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9203ABB4-7E2A-4248-9FE7-4A419AFF2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26970D-C1E5-4FB1-84E8-86CB9CED1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367639"/>
            <a:ext cx="11707367" cy="18521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31BC355-B42C-47B9-B9AB-1E4672550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590661"/>
            <a:ext cx="10210862" cy="106569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500" spc="-100"/>
              <a:t>Logaritmicko-polárna transformácia</a:t>
            </a:r>
          </a:p>
        </p:txBody>
      </p:sp>
      <p:pic>
        <p:nvPicPr>
          <p:cNvPr id="5" name="Zástupný objekt pre obsah 4">
            <a:extLst>
              <a:ext uri="{FF2B5EF4-FFF2-40B4-BE49-F238E27FC236}">
                <a16:creationId xmlns:a16="http://schemas.microsoft.com/office/drawing/2014/main" id="{BE70692C-9952-4ABF-A2E6-DA65087DF8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27048" y="484632"/>
            <a:ext cx="6323118" cy="3556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741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ABBB681-F4D2-40F2-ACC3-DE0B4B4880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1590"/>
            <a:ext cx="12192000" cy="6858000"/>
          </a:xfrm>
          <a:prstGeom prst="rect">
            <a:avLst/>
          </a:prstGeom>
          <a:solidFill>
            <a:srgbClr val="02BB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388ED0-1FEF-4E11-B488-BD661D1AC1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58470"/>
            <a:ext cx="11237976" cy="58978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Zástupný objekt pre obsah 4" descr="Obrázok, na ktorom je vektorová grafika&#10;&#10;Automaticky generovaný popis">
            <a:extLst>
              <a:ext uri="{FF2B5EF4-FFF2-40B4-BE49-F238E27FC236}">
                <a16:creationId xmlns:a16="http://schemas.microsoft.com/office/drawing/2014/main" id="{CC684C97-4BCF-4D25-84AF-DCA94546BE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00573" y="771434"/>
            <a:ext cx="5990855" cy="527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2834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B5DC95B7-2A72-483B-BA19-2BE7512055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C822AFE-7E96-4A51-9E55-FCAEACD21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0120" y="757325"/>
            <a:ext cx="4341880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912A549-5EF3-4833-B3A8-B06963CDA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1390" y="1079770"/>
            <a:ext cx="3654857" cy="1527244"/>
          </a:xfrm>
        </p:spPr>
        <p:txBody>
          <a:bodyPr>
            <a:normAutofit/>
          </a:bodyPr>
          <a:lstStyle/>
          <a:p>
            <a:r>
              <a:rPr lang="sk-SK" sz="3200" dirty="0"/>
              <a:t>Algoritmus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169EA61-C175-4B7E-807B-58199DEA7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" name="Zástupný objekt pre obsah 4">
            <a:extLst>
              <a:ext uri="{FF2B5EF4-FFF2-40B4-BE49-F238E27FC236}">
                <a16:creationId xmlns:a16="http://schemas.microsoft.com/office/drawing/2014/main" id="{BCAF22E9-1C56-42ED-A181-85EB33848C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7455" y="757325"/>
            <a:ext cx="5715093" cy="5329325"/>
          </a:xfrm>
          <a:prstGeom prst="rect">
            <a:avLst/>
          </a:prstGeom>
        </p:spPr>
      </p:pic>
      <p:sp>
        <p:nvSpPr>
          <p:cNvPr id="14" name="Content Placeholder 9">
            <a:extLst>
              <a:ext uri="{FF2B5EF4-FFF2-40B4-BE49-F238E27FC236}">
                <a16:creationId xmlns:a16="http://schemas.microsoft.com/office/drawing/2014/main" id="{9CCAD2AD-ACC8-4E71-A939-6E444F90DE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61390" y="2607014"/>
            <a:ext cx="3654857" cy="3157903"/>
          </a:xfrm>
        </p:spPr>
        <p:txBody>
          <a:bodyPr anchor="t">
            <a:normAutofit/>
          </a:bodyPr>
          <a:lstStyle/>
          <a:p>
            <a:endParaRPr lang="en-US" sz="16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0648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D52B98-3F32-4028-B6B3-46AA82A1F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295" y="1083732"/>
            <a:ext cx="5509628" cy="469053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7200" spc="-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Ďa</a:t>
            </a:r>
            <a:r>
              <a:rPr lang="sk-SK" sz="7200" spc="-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</a:t>
            </a:r>
            <a:r>
              <a:rPr lang="en-US" sz="7200" spc="-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ujem</a:t>
            </a:r>
            <a:br>
              <a:rPr lang="sk-SK" sz="7200" spc="-1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sk-SK" sz="7200" spc="-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za pozornosť</a:t>
            </a:r>
            <a:endParaRPr lang="en-US" sz="7200" spc="-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495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162DF2A-64D1-4AA9-BA42-8A4063EAD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D7C1373-63AF-4A75-909E-990E05356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F4AD318-2FB6-4C6E-931E-58E404FA1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A118E35-1CBF-4863-8497-F4DF1A166D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582" y="752748"/>
            <a:ext cx="1001483" cy="4744251"/>
          </a:xfrm>
          <a:custGeom>
            <a:avLst/>
            <a:gdLst>
              <a:gd name="connsiteX0" fmla="*/ 0 w 1001483"/>
              <a:gd name="connsiteY0" fmla="*/ 0 h 4744251"/>
              <a:gd name="connsiteX1" fmla="*/ 1001483 w 1001483"/>
              <a:gd name="connsiteY1" fmla="*/ 0 h 4744251"/>
              <a:gd name="connsiteX2" fmla="*/ 0 w 1001483"/>
              <a:gd name="connsiteY2" fmla="*/ 4744251 h 474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1483" h="4744251">
                <a:moveTo>
                  <a:pt x="0" y="0"/>
                </a:moveTo>
                <a:lnTo>
                  <a:pt x="1001483" y="0"/>
                </a:lnTo>
                <a:lnTo>
                  <a:pt x="0" y="474425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6E187274-5DC2-4BE0-AF99-925D6D9735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87094" y="761999"/>
            <a:ext cx="4208489" cy="5334001"/>
          </a:xfrm>
          <a:custGeom>
            <a:avLst/>
            <a:gdLst>
              <a:gd name="connsiteX0" fmla="*/ 1015642 w 4208489"/>
              <a:gd name="connsiteY0" fmla="*/ 0 h 5334001"/>
              <a:gd name="connsiteX1" fmla="*/ 4208489 w 4208489"/>
              <a:gd name="connsiteY1" fmla="*/ 0 h 5334001"/>
              <a:gd name="connsiteX2" fmla="*/ 4208489 w 4208489"/>
              <a:gd name="connsiteY2" fmla="*/ 5334001 h 5334001"/>
              <a:gd name="connsiteX3" fmla="*/ 0 w 4208489"/>
              <a:gd name="connsiteY3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89" h="5334001">
                <a:moveTo>
                  <a:pt x="1015642" y="0"/>
                </a:moveTo>
                <a:lnTo>
                  <a:pt x="4208489" y="0"/>
                </a:lnTo>
                <a:lnTo>
                  <a:pt x="4208489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279B5B1-5076-4BEF-A90A-4B10B6266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9" y="1298448"/>
            <a:ext cx="7056444" cy="325526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r"/>
            <a:r>
              <a:rPr lang="sk-SK" sz="5900" spc="-100" dirty="0">
                <a:solidFill>
                  <a:schemeClr val="accent1"/>
                </a:solidFill>
              </a:rPr>
              <a:t>Vyhľadávanie vzoru na obraze so zmenou škály, rotáciou a posunom </a:t>
            </a:r>
            <a:endParaRPr lang="en-US" sz="5900" spc="-1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883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45141D-EE26-4C0C-96DA-93622DF27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Posun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6BD1960C-5E62-4C55-9217-B64EE513E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</p:txBody>
      </p:sp>
      <p:pic>
        <p:nvPicPr>
          <p:cNvPr id="6" name="Obrázok 5">
            <a:extLst>
              <a:ext uri="{FF2B5EF4-FFF2-40B4-BE49-F238E27FC236}">
                <a16:creationId xmlns:a16="http://schemas.microsoft.com/office/drawing/2014/main" id="{8E4C9650-C079-4429-BDCA-37108BEC9C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855" y="2405253"/>
            <a:ext cx="7058025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382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FAF99B-FCEB-427B-B2CF-BA5E571B1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sk-SK" dirty="0"/>
              <a:t>Rotácia</a:t>
            </a:r>
          </a:p>
        </p:txBody>
      </p:sp>
      <p:pic>
        <p:nvPicPr>
          <p:cNvPr id="19" name="Zástupný objekt pre obsah 3">
            <a:extLst>
              <a:ext uri="{FF2B5EF4-FFF2-40B4-BE49-F238E27FC236}">
                <a16:creationId xmlns:a16="http://schemas.microsoft.com/office/drawing/2014/main" id="{400A7465-71F3-4AE7-82CF-EE8EAA1E63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6756" y="1797188"/>
            <a:ext cx="8288342" cy="1263970"/>
          </a:xfrm>
          <a:prstGeom prst="rect">
            <a:avLst/>
          </a:prstGeom>
        </p:spPr>
      </p:pic>
      <p:pic>
        <p:nvPicPr>
          <p:cNvPr id="5" name="Obrázok 4">
            <a:extLst>
              <a:ext uri="{FF2B5EF4-FFF2-40B4-BE49-F238E27FC236}">
                <a16:creationId xmlns:a16="http://schemas.microsoft.com/office/drawing/2014/main" id="{809A0470-0612-4F4F-9229-CE99709C8A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3746" y="3515365"/>
            <a:ext cx="8114362" cy="1054862"/>
          </a:xfrm>
          <a:prstGeom prst="rect">
            <a:avLst/>
          </a:prstGeom>
        </p:spPr>
      </p:pic>
      <p:pic>
        <p:nvPicPr>
          <p:cNvPr id="6" name="Obrázok 5">
            <a:extLst>
              <a:ext uri="{FF2B5EF4-FFF2-40B4-BE49-F238E27FC236}">
                <a16:creationId xmlns:a16="http://schemas.microsoft.com/office/drawing/2014/main" id="{4315F04E-7AB0-4B59-8BA2-51EBFCFC9A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9345" y="4680191"/>
            <a:ext cx="5857875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358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20">
            <a:extLst>
              <a:ext uri="{FF2B5EF4-FFF2-40B4-BE49-F238E27FC236}">
                <a16:creationId xmlns:a16="http://schemas.microsoft.com/office/drawing/2014/main" id="{DB8424AB-D56B-4256-866A-5B54DE93C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" name="Rectangle 22">
            <a:extLst>
              <a:ext uri="{FF2B5EF4-FFF2-40B4-BE49-F238E27FC236}">
                <a16:creationId xmlns:a16="http://schemas.microsoft.com/office/drawing/2014/main" id="{FC999C28-AD33-4EB7-A5F1-C06D10A5F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36" name="Rectangle 24">
            <a:extLst>
              <a:ext uri="{FF2B5EF4-FFF2-40B4-BE49-F238E27FC236}">
                <a16:creationId xmlns:a16="http://schemas.microsoft.com/office/drawing/2014/main" id="{9203ABB4-7E2A-4248-9FE7-4A419AFF2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26">
            <a:extLst>
              <a:ext uri="{FF2B5EF4-FFF2-40B4-BE49-F238E27FC236}">
                <a16:creationId xmlns:a16="http://schemas.microsoft.com/office/drawing/2014/main" id="{3126970D-C1E5-4FB1-84E8-86CB9CED1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367639"/>
            <a:ext cx="11707367" cy="18521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B25E72C-CD7A-4A9B-B443-E668E78DA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590661"/>
            <a:ext cx="10210862" cy="106569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900" spc="-100"/>
              <a:t>Polárna transformácia</a:t>
            </a:r>
          </a:p>
        </p:txBody>
      </p:sp>
      <p:pic>
        <p:nvPicPr>
          <p:cNvPr id="38" name="Zástupný objekt pre obsah 4" descr="Obrázok, na ktorom je šodži&#10;&#10;Automaticky generovaný popis">
            <a:extLst>
              <a:ext uri="{FF2B5EF4-FFF2-40B4-BE49-F238E27FC236}">
                <a16:creationId xmlns:a16="http://schemas.microsoft.com/office/drawing/2014/main" id="{5ADA6051-F0AB-4E61-9111-AE783ED452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67067" y="484632"/>
            <a:ext cx="7043080" cy="3556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155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>
            <a:extLst>
              <a:ext uri="{FF2B5EF4-FFF2-40B4-BE49-F238E27FC236}">
                <a16:creationId xmlns:a16="http://schemas.microsoft.com/office/drawing/2014/main" id="{B3875682-0790-427D-9A23-4B7265F0FA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EDE4AAE-4785-4EA7-95DB-45200F5B80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EB8AA617-0537-4ED7-91B6-66511A6475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C2E8BF1F-CE61-45C5-92AC-552D23176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367639"/>
            <a:ext cx="11707367" cy="18521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31A1988-44E5-452D-A463-80279DD89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590661"/>
            <a:ext cx="10210862" cy="106569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900" spc="-100"/>
              <a:t> </a:t>
            </a:r>
            <a:endParaRPr lang="en-US" sz="5900" spc="-100" dirty="0"/>
          </a:p>
        </p:txBody>
      </p:sp>
      <p:pic>
        <p:nvPicPr>
          <p:cNvPr id="5" name="Zástupný objekt pre obsah 4">
            <a:extLst>
              <a:ext uri="{FF2B5EF4-FFF2-40B4-BE49-F238E27FC236}">
                <a16:creationId xmlns:a16="http://schemas.microsoft.com/office/drawing/2014/main" id="{DF59DA1C-B425-4B58-9594-6723C24348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15166" b="-2"/>
          <a:stretch/>
        </p:blipFill>
        <p:spPr>
          <a:xfrm>
            <a:off x="338328" y="469910"/>
            <a:ext cx="3429000" cy="3557016"/>
          </a:xfrm>
          <a:prstGeom prst="rect">
            <a:avLst/>
          </a:prstGeom>
        </p:spPr>
      </p:pic>
      <p:pic>
        <p:nvPicPr>
          <p:cNvPr id="7" name="Obrázok 6">
            <a:extLst>
              <a:ext uri="{FF2B5EF4-FFF2-40B4-BE49-F238E27FC236}">
                <a16:creationId xmlns:a16="http://schemas.microsoft.com/office/drawing/2014/main" id="{3C56FA57-7ECC-4D3F-90DE-75EA2732BC8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208" r="-4" b="-4"/>
          <a:stretch/>
        </p:blipFill>
        <p:spPr>
          <a:xfrm>
            <a:off x="4065264" y="470171"/>
            <a:ext cx="3427118" cy="3556755"/>
          </a:xfrm>
          <a:prstGeom prst="rect">
            <a:avLst/>
          </a:prstGeom>
        </p:spPr>
      </p:pic>
      <p:pic>
        <p:nvPicPr>
          <p:cNvPr id="10" name="Obrázok 9">
            <a:extLst>
              <a:ext uri="{FF2B5EF4-FFF2-40B4-BE49-F238E27FC236}">
                <a16:creationId xmlns:a16="http://schemas.microsoft.com/office/drawing/2014/main" id="{9C47C9EE-8CA5-4FB4-85CA-3BC380821F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90318" y="1028215"/>
            <a:ext cx="3546914" cy="257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590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4C9EE1D-12BB-43F7-9A2A-893578DCA6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0" name="Rectangle 22">
            <a:extLst>
              <a:ext uri="{FF2B5EF4-FFF2-40B4-BE49-F238E27FC236}">
                <a16:creationId xmlns:a16="http://schemas.microsoft.com/office/drawing/2014/main" id="{43962A31-C54E-4762-B155-59777FED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41" name="Rectangle 24">
            <a:extLst>
              <a:ext uri="{FF2B5EF4-FFF2-40B4-BE49-F238E27FC236}">
                <a16:creationId xmlns:a16="http://schemas.microsoft.com/office/drawing/2014/main" id="{6B086509-1281-468A-AAAC-1BBEDAE75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EA73850-2107-4E65-85FE-EDD3F45FC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300114"/>
            <a:ext cx="4053525" cy="42577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A779213-8370-460C-BE8B-BD282DD83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557" y="1653703"/>
            <a:ext cx="3361953" cy="247048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500" spc="-100"/>
              <a:t>Škálovanie</a:t>
            </a:r>
          </a:p>
        </p:txBody>
      </p:sp>
      <p:pic>
        <p:nvPicPr>
          <p:cNvPr id="6" name="Obrázok 5">
            <a:extLst>
              <a:ext uri="{FF2B5EF4-FFF2-40B4-BE49-F238E27FC236}">
                <a16:creationId xmlns:a16="http://schemas.microsoft.com/office/drawing/2014/main" id="{48325835-C099-4190-AC79-6A7849755E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5435" y="2612913"/>
            <a:ext cx="3741130" cy="1477746"/>
          </a:xfrm>
          <a:prstGeom prst="rect">
            <a:avLst/>
          </a:prstGeom>
        </p:spPr>
      </p:pic>
      <p:pic>
        <p:nvPicPr>
          <p:cNvPr id="5" name="Obrázok 4">
            <a:extLst>
              <a:ext uri="{FF2B5EF4-FFF2-40B4-BE49-F238E27FC236}">
                <a16:creationId xmlns:a16="http://schemas.microsoft.com/office/drawing/2014/main" id="{B4F0375C-880F-4E45-9E88-240E03EF9D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9713" y="1329743"/>
            <a:ext cx="7213553" cy="1514845"/>
          </a:xfrm>
          <a:prstGeom prst="rect">
            <a:avLst/>
          </a:prstGeom>
        </p:spPr>
      </p:pic>
      <p:pic>
        <p:nvPicPr>
          <p:cNvPr id="42" name="Zástupný objekt pre obsah 3">
            <a:extLst>
              <a:ext uri="{FF2B5EF4-FFF2-40B4-BE49-F238E27FC236}">
                <a16:creationId xmlns:a16="http://schemas.microsoft.com/office/drawing/2014/main" id="{E1623C48-9B4A-4844-9ECC-8AA700F557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4879588" y="344245"/>
            <a:ext cx="4248306" cy="955869"/>
          </a:xfrm>
          <a:prstGeom prst="rect">
            <a:avLst/>
          </a:prstGeom>
        </p:spPr>
      </p:pic>
      <p:pic>
        <p:nvPicPr>
          <p:cNvPr id="7" name="Obrázok 6">
            <a:extLst>
              <a:ext uri="{FF2B5EF4-FFF2-40B4-BE49-F238E27FC236}">
                <a16:creationId xmlns:a16="http://schemas.microsoft.com/office/drawing/2014/main" id="{34B2D891-E990-4339-BB11-6FF8EFC10B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57613" y="4388998"/>
            <a:ext cx="5867400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725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B8424AB-D56B-4256-866A-5B54DE93C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999C28-AD33-4EB7-A5F1-C06D10A5F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9203ABB4-7E2A-4248-9FE7-4A419AFF2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26970D-C1E5-4FB1-84E8-86CB9CED1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367639"/>
            <a:ext cx="11707367" cy="18521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350E19B-794A-4C76-8BB1-9E67FDA36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590661"/>
            <a:ext cx="10210862" cy="106569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900" spc="-100"/>
              <a:t>Logaritmická transformácia</a:t>
            </a:r>
          </a:p>
        </p:txBody>
      </p:sp>
      <p:pic>
        <p:nvPicPr>
          <p:cNvPr id="5" name="Zástupný objekt pre obsah 4">
            <a:extLst>
              <a:ext uri="{FF2B5EF4-FFF2-40B4-BE49-F238E27FC236}">
                <a16:creationId xmlns:a16="http://schemas.microsoft.com/office/drawing/2014/main" id="{BFE6D06C-7296-4A8F-93D8-96F4B3DD1D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22571" y="484632"/>
            <a:ext cx="7732072" cy="3556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899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ABBB681-F4D2-40F2-ACC3-DE0B4B4880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159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388ED0-1FEF-4E11-B488-BD661D1AC1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58470"/>
            <a:ext cx="11237976" cy="58978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Zástupný objekt pre obsah 4">
            <a:extLst>
              <a:ext uri="{FF2B5EF4-FFF2-40B4-BE49-F238E27FC236}">
                <a16:creationId xmlns:a16="http://schemas.microsoft.com/office/drawing/2014/main" id="{F2FCAFFB-F949-4571-9FE7-472A693EE1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4805" y="1392957"/>
            <a:ext cx="10602391" cy="4028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598477"/>
      </p:ext>
    </p:extLst>
  </p:cSld>
  <p:clrMapOvr>
    <a:masterClrMapping/>
  </p:clrMapOvr>
</p:sld>
</file>

<file path=ppt/theme/theme1.xml><?xml version="1.0" encoding="utf-8"?>
<a:theme xmlns:a="http://schemas.openxmlformats.org/drawingml/2006/main" name="Rám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Širokouhlá</PresentationFormat>
  <Paragraphs>15</Paragraphs>
  <Slides>15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15</vt:i4>
      </vt:variant>
    </vt:vector>
  </HeadingPairs>
  <TitlesOfParts>
    <vt:vector size="18" baseType="lpstr">
      <vt:lpstr>Corbel</vt:lpstr>
      <vt:lpstr>Wingdings 2</vt:lpstr>
      <vt:lpstr>Rám</vt:lpstr>
      <vt:lpstr>Vyhľadávanie vzoru na obraze pomocou rýchlej Fourierovej transformácie </vt:lpstr>
      <vt:lpstr>Vyhľadávanie vzoru na obraze so zmenou škály, rotáciou a posunom </vt:lpstr>
      <vt:lpstr>Posun</vt:lpstr>
      <vt:lpstr>Rotácia</vt:lpstr>
      <vt:lpstr>Polárna transformácia</vt:lpstr>
      <vt:lpstr> </vt:lpstr>
      <vt:lpstr>Škálovanie</vt:lpstr>
      <vt:lpstr>Logaritmická transformácia</vt:lpstr>
      <vt:lpstr>Prezentácia programu PowerPoint</vt:lpstr>
      <vt:lpstr>Všetko spolu</vt:lpstr>
      <vt:lpstr> </vt:lpstr>
      <vt:lpstr>Logaritmicko-polárna transformácia</vt:lpstr>
      <vt:lpstr>Prezentácia programu PowerPoint</vt:lpstr>
      <vt:lpstr>Algoritmus</vt:lpstr>
      <vt:lpstr>Ďakujem za pozornosť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Vyhľadávanie vzoru na obraze pomocou rýchlej Fourierovej transformácie </dc:title>
  <dc:creator>Kyselica Daniel</dc:creator>
  <cp:lastModifiedBy>Kyselica Daniel</cp:lastModifiedBy>
  <cp:revision>1</cp:revision>
  <dcterms:created xsi:type="dcterms:W3CDTF">2019-05-15T06:16:22Z</dcterms:created>
  <dcterms:modified xsi:type="dcterms:W3CDTF">2019-05-15T06:16:46Z</dcterms:modified>
</cp:coreProperties>
</file>