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937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9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781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17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933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29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798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12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79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14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98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90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2AD7556-C90D-4946-8E4E-1E79D5B3D2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B0CC56-54B2-4AE0-87C5-296E78A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15"/>
            <a:ext cx="9144000" cy="26151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0150" y="3418891"/>
            <a:ext cx="6743700" cy="1645920"/>
          </a:xfrm>
        </p:spPr>
        <p:txBody>
          <a:bodyPr>
            <a:normAutofit/>
          </a:bodyPr>
          <a:lstStyle/>
          <a:p>
            <a:r>
              <a:rPr lang="en-US" dirty="0"/>
              <a:t>Test generation for software systems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5" y="5334960"/>
            <a:ext cx="5101209" cy="43089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Semester Project Presentation</a:t>
            </a:r>
          </a:p>
        </p:txBody>
      </p:sp>
      <p:pic>
        <p:nvPicPr>
          <p:cNvPr id="7" name="Graphic 6" descr="Robot">
            <a:extLst>
              <a:ext uri="{FF2B5EF4-FFF2-40B4-BE49-F238E27FC236}">
                <a16:creationId xmlns:a16="http://schemas.microsoft.com/office/drawing/2014/main" id="{DEA766D0-A08F-B1EC-61A5-97CB1694EC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43820" y="640079"/>
            <a:ext cx="2456360" cy="2456360"/>
          </a:xfrm>
          <a:prstGeom prst="rect">
            <a:avLst/>
          </a:prstGeom>
        </p:spPr>
      </p:pic>
      <p:sp>
        <p:nvSpPr>
          <p:cNvPr id="4" name="Szövegdoboz 3">
            <a:extLst>
              <a:ext uri="{FF2B5EF4-FFF2-40B4-BE49-F238E27FC236}">
                <a16:creationId xmlns:a16="http://schemas.microsoft.com/office/drawing/2014/main" id="{DCE3B445-7901-DC56-FF4F-B35F3A841CA2}"/>
              </a:ext>
            </a:extLst>
          </p:cNvPr>
          <p:cNvSpPr txBox="1"/>
          <p:nvPr/>
        </p:nvSpPr>
        <p:spPr>
          <a:xfrm>
            <a:off x="320040" y="6041705"/>
            <a:ext cx="850392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1900" dirty="0">
                <a:solidFill>
                  <a:srgbClr val="FFFFFF"/>
                </a:solidFill>
              </a:rPr>
              <a:t>Supervisor: </a:t>
            </a:r>
            <a:r>
              <a:rPr lang="sv-SE" sz="1900" dirty="0">
                <a:solidFill>
                  <a:srgbClr val="FFFFFF"/>
                </a:solidFill>
              </a:rPr>
              <a:t>doc. Ing. Ivan Polášek, PhD.</a:t>
            </a:r>
            <a:endParaRPr lang="en-US" sz="1900" dirty="0">
              <a:solidFill>
                <a:srgbClr val="FFFFFF"/>
              </a:solidFill>
            </a:endParaRPr>
          </a:p>
          <a:p>
            <a:pPr algn="r"/>
            <a:r>
              <a:rPr lang="en-US" sz="1900" dirty="0" err="1">
                <a:solidFill>
                  <a:srgbClr val="FFFFFF"/>
                </a:solidFill>
              </a:rPr>
              <a:t>Aut</a:t>
            </a:r>
            <a:r>
              <a:rPr lang="sk-SK" sz="1900" dirty="0">
                <a:solidFill>
                  <a:srgbClr val="FFFFFF"/>
                </a:solidFill>
              </a:rPr>
              <a:t>h</a:t>
            </a:r>
            <a:r>
              <a:rPr lang="en-US" sz="1900" dirty="0">
                <a:solidFill>
                  <a:srgbClr val="FFFFFF"/>
                </a:solidFill>
              </a:rPr>
              <a:t>or: </a:t>
            </a:r>
            <a:r>
              <a:rPr lang="sk-SK" sz="1900" dirty="0">
                <a:solidFill>
                  <a:srgbClr val="FFFFFF"/>
                </a:solidFill>
              </a:rPr>
              <a:t>Bc. Ákos Czére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</a:t>
            </a:r>
            <a:r>
              <a:rPr sz="2000" dirty="0"/>
              <a:t>ave</a:t>
            </a:r>
            <a:r>
              <a:rPr lang="en-US" sz="2000" dirty="0"/>
              <a:t> </a:t>
            </a:r>
            <a:r>
              <a:rPr sz="2000" dirty="0"/>
              <a:t>all</a:t>
            </a:r>
            <a:r>
              <a:rPr lang="en-US" sz="2000" dirty="0"/>
              <a:t> </a:t>
            </a:r>
            <a:r>
              <a:rPr sz="2000" dirty="0"/>
              <a:t>tests</a:t>
            </a:r>
            <a:r>
              <a:rPr lang="en-US" sz="2000" dirty="0"/>
              <a:t> </a:t>
            </a:r>
            <a:r>
              <a:rPr sz="2000" dirty="0"/>
              <a:t>node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Uses deterministic script (non-LLM) to merge test files</a:t>
            </a:r>
          </a:p>
          <a:p>
            <a:r>
              <a:rPr dirty="0"/>
              <a:t>Produces a consolidated test suite output</a:t>
            </a:r>
          </a:p>
          <a:p>
            <a:r>
              <a:rPr dirty="0"/>
              <a:t>Saves final test file to disk</a:t>
            </a:r>
            <a:endParaRPr lang="en-US" dirty="0"/>
          </a:p>
          <a:p>
            <a:r>
              <a:rPr lang="en-US" dirty="0"/>
              <a:t>Will be changed for improved CI/CD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8567CEC-C55A-6480-6C72-022FF2794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964692"/>
            <a:ext cx="2300202" cy="1188720"/>
          </a:xfrm>
        </p:spPr>
        <p:txBody>
          <a:bodyPr vert="horz" lIns="182880" tIns="182880" rIns="182880" bIns="182880" rtlCol="0" anchor="ctr" anchorCtr="1">
            <a:normAutofit/>
          </a:bodyPr>
          <a:lstStyle/>
          <a:p>
            <a:r>
              <a:rPr lang="en-US" sz="1800" dirty="0"/>
              <a:t>Connecting all nodes together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5710F246-DEB3-F2B7-DDC7-036EE846F9F7}"/>
              </a:ext>
            </a:extLst>
          </p:cNvPr>
          <p:cNvSpPr txBox="1"/>
          <p:nvPr/>
        </p:nvSpPr>
        <p:spPr>
          <a:xfrm>
            <a:off x="602433" y="2638044"/>
            <a:ext cx="2297823" cy="3263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indent="-228600" defTabSz="914400">
              <a:lnSpc>
                <a:spcPct val="11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Set entry and finish points</a:t>
            </a:r>
          </a:p>
          <a:p>
            <a:pPr marL="228600" indent="-228600" defTabSz="914400">
              <a:lnSpc>
                <a:spcPct val="11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Add all nodes with names</a:t>
            </a:r>
          </a:p>
          <a:p>
            <a:pPr marL="228600" indent="-228600" defTabSz="914400">
              <a:lnSpc>
                <a:spcPct val="11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Add edges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515FC82-3453-4CBE-8895-4CCFF3395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0636" y="964692"/>
            <a:ext cx="5164074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5FD847B-65C0-4027-8DFC-70CB42451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3351" y="1128683"/>
            <a:ext cx="4918644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E18A7CEA-130F-08CD-B3B4-3F5A9BC99D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9064" y="1293275"/>
            <a:ext cx="2387218" cy="4279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334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dirty="0"/>
              <a:t>Future Improvements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k6 test generation</a:t>
            </a:r>
            <a:endParaRPr dirty="0"/>
          </a:p>
          <a:p>
            <a:r>
              <a:rPr lang="en-US" dirty="0"/>
              <a:t>Implementing RAG to all nodes</a:t>
            </a:r>
            <a:endParaRPr dirty="0"/>
          </a:p>
          <a:p>
            <a:r>
              <a:rPr dirty="0"/>
              <a:t>Example-based RAG for guided test scenario generation</a:t>
            </a:r>
            <a:endParaRPr lang="en-US" dirty="0"/>
          </a:p>
          <a:p>
            <a:r>
              <a:rPr dirty="0"/>
              <a:t>Improve validation and iterative refinement logic</a:t>
            </a:r>
            <a:endParaRPr lang="en-US" dirty="0"/>
          </a:p>
          <a:p>
            <a:r>
              <a:rPr lang="en-US" dirty="0"/>
              <a:t>Proposal and implementation of evaluation methods</a:t>
            </a:r>
          </a:p>
          <a:p>
            <a:r>
              <a:rPr lang="en-US" dirty="0"/>
              <a:t>Evaluation of multiple LLM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1" y="640080"/>
            <a:ext cx="8183898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4647" y="804672"/>
            <a:ext cx="7934706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893BDBB7-59EF-78EB-3EB1-BF40F8937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046" y="1289303"/>
            <a:ext cx="7228833" cy="3339303"/>
          </a:xfrm>
          <a:ln>
            <a:noFill/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44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1248113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964692"/>
            <a:ext cx="4421124" cy="1188720"/>
          </a:xfrm>
        </p:spPr>
        <p:txBody>
          <a:bodyPr>
            <a:normAutofit/>
          </a:bodyPr>
          <a:lstStyle/>
          <a:p>
            <a:r>
              <a:rPr dirty="0"/>
              <a:t>Project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432" y="2638044"/>
            <a:ext cx="4472488" cy="3263206"/>
          </a:xfrm>
        </p:spPr>
        <p:txBody>
          <a:bodyPr>
            <a:normAutofit/>
          </a:bodyPr>
          <a:lstStyle/>
          <a:p>
            <a:r>
              <a:rPr dirty="0"/>
              <a:t>Goal: Build an automated test generation system using LLM agents</a:t>
            </a:r>
          </a:p>
          <a:p>
            <a:r>
              <a:rPr dirty="0"/>
              <a:t>Technology: Python, </a:t>
            </a:r>
            <a:r>
              <a:rPr dirty="0" err="1"/>
              <a:t>LangGraph</a:t>
            </a:r>
            <a:r>
              <a:rPr dirty="0"/>
              <a:t>, </a:t>
            </a:r>
            <a:r>
              <a:rPr dirty="0" err="1"/>
              <a:t>Ollama</a:t>
            </a:r>
            <a:r>
              <a:rPr dirty="0"/>
              <a:t>, </a:t>
            </a:r>
            <a:r>
              <a:rPr dirty="0" err="1"/>
              <a:t>GraphRAG</a:t>
            </a:r>
            <a:endParaRPr dirty="0"/>
          </a:p>
          <a:p>
            <a:r>
              <a:rPr dirty="0"/>
              <a:t>Architecture: 8-node agent pipeline for full test lifecycle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9398A9-0D0D-4901-BDDF-B3D93CECA7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0029" y="964692"/>
            <a:ext cx="2990088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1FEC3B-E514-4E21-B2CB-7903A73569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3473" y="1128683"/>
            <a:ext cx="2743200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11C78122-2168-0580-20A5-17023C010D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8275" y="1293275"/>
            <a:ext cx="1433596" cy="42793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004" y="964692"/>
            <a:ext cx="2375165" cy="1188720"/>
          </a:xfrm>
        </p:spPr>
        <p:txBody>
          <a:bodyPr>
            <a:normAutofit/>
          </a:bodyPr>
          <a:lstStyle/>
          <a:p>
            <a:r>
              <a:rPr lang="en-US" sz="2000" dirty="0" err="1"/>
              <a:t>summarizationnode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433" y="2638044"/>
            <a:ext cx="2297823" cy="3263206"/>
          </a:xfrm>
        </p:spPr>
        <p:txBody>
          <a:bodyPr>
            <a:normAutofit/>
          </a:bodyPr>
          <a:lstStyle/>
          <a:p>
            <a:r>
              <a:rPr dirty="0"/>
              <a:t>Processes source code files one-by-one</a:t>
            </a:r>
          </a:p>
          <a:p>
            <a:r>
              <a:rPr dirty="0"/>
              <a:t>Extracts structural and functional information</a:t>
            </a:r>
          </a:p>
          <a:p>
            <a:r>
              <a:rPr dirty="0"/>
              <a:t>Produces summary file</a:t>
            </a:r>
            <a:r>
              <a:rPr lang="en-US" dirty="0"/>
              <a:t>s and a vector store</a:t>
            </a:r>
            <a:r>
              <a:rPr dirty="0"/>
              <a:t> describing repository contents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515FC82-3453-4CBE-8895-4CCFF3395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0636" y="964692"/>
            <a:ext cx="5164074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5FD847B-65C0-4027-8DFC-70CB42451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3351" y="1128683"/>
            <a:ext cx="4918644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F9A2E8B9-50A9-AB80-5B2F-C1685B5D94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817" y="1293275"/>
            <a:ext cx="4391712" cy="427939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964692"/>
            <a:ext cx="2300202" cy="1188720"/>
          </a:xfrm>
        </p:spPr>
        <p:txBody>
          <a:bodyPr>
            <a:normAutofit/>
          </a:bodyPr>
          <a:lstStyle/>
          <a:p>
            <a:r>
              <a:rPr lang="en-US" sz="2000" dirty="0" err="1"/>
              <a:t>Grapher</a:t>
            </a:r>
            <a:r>
              <a:rPr lang="en-US" sz="2000" dirty="0"/>
              <a:t> node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433" y="2638044"/>
            <a:ext cx="2297823" cy="3263206"/>
          </a:xfrm>
        </p:spPr>
        <p:txBody>
          <a:bodyPr>
            <a:normAutofit/>
          </a:bodyPr>
          <a:lstStyle/>
          <a:p>
            <a:r>
              <a:rPr dirty="0"/>
              <a:t>Loads summary file produced earlier</a:t>
            </a:r>
          </a:p>
          <a:p>
            <a:r>
              <a:rPr lang="en-US" dirty="0"/>
              <a:t>Initializes</a:t>
            </a:r>
            <a:r>
              <a:rPr dirty="0"/>
              <a:t> Microsoft's </a:t>
            </a:r>
            <a:r>
              <a:rPr dirty="0" err="1"/>
              <a:t>GraphRAG</a:t>
            </a:r>
            <a:r>
              <a:rPr dirty="0"/>
              <a:t> locally using Ollama</a:t>
            </a:r>
          </a:p>
          <a:p>
            <a:r>
              <a:rPr dirty="0"/>
              <a:t>Builds relational graph of project entities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515FC82-3453-4CBE-8895-4CCFF3395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0636" y="964692"/>
            <a:ext cx="5164074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FD847B-65C0-4027-8DFC-70CB42451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3351" y="1128683"/>
            <a:ext cx="4918644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ép 4" descr="A képen térkép, vizualizáció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3835E18E-FCD9-02B8-9A36-F57D5E36D8F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811" r="29051" b="-2"/>
          <a:stretch>
            <a:fillRect/>
          </a:stretch>
        </p:blipFill>
        <p:spPr>
          <a:xfrm>
            <a:off x="4017718" y="1293275"/>
            <a:ext cx="3869909" cy="427939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964692"/>
            <a:ext cx="2300202" cy="1188720"/>
          </a:xfrm>
        </p:spPr>
        <p:txBody>
          <a:bodyPr>
            <a:normAutofit/>
          </a:bodyPr>
          <a:lstStyle/>
          <a:p>
            <a:r>
              <a:rPr lang="en-US" sz="2000" dirty="0"/>
              <a:t>Stub ideas node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433" y="2638044"/>
            <a:ext cx="2297823" cy="3263206"/>
          </a:xfrm>
        </p:spPr>
        <p:txBody>
          <a:bodyPr>
            <a:normAutofit/>
          </a:bodyPr>
          <a:lstStyle/>
          <a:p>
            <a:r>
              <a:rPr dirty="0"/>
              <a:t>Queries </a:t>
            </a:r>
            <a:r>
              <a:rPr dirty="0" err="1"/>
              <a:t>GraphRAG</a:t>
            </a:r>
            <a:r>
              <a:rPr lang="en-US" dirty="0"/>
              <a:t> and vector store</a:t>
            </a:r>
            <a:r>
              <a:rPr dirty="0"/>
              <a:t> for relevant project components</a:t>
            </a:r>
          </a:p>
          <a:p>
            <a:r>
              <a:rPr dirty="0"/>
              <a:t>Generates structured test case scenario stubs</a:t>
            </a:r>
          </a:p>
          <a:p>
            <a:r>
              <a:rPr dirty="0"/>
              <a:t>Provides foundation for test creation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515FC82-3453-4CBE-8895-4CCFF3395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0636" y="964692"/>
            <a:ext cx="5164074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FD847B-65C0-4027-8DFC-70CB42451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3351" y="1128683"/>
            <a:ext cx="4918644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33E33EBC-FA46-5EA9-309D-DD40188E1B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7524" y="1495586"/>
            <a:ext cx="4670298" cy="387477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964692"/>
            <a:ext cx="2300202" cy="1188720"/>
          </a:xfrm>
        </p:spPr>
        <p:txBody>
          <a:bodyPr>
            <a:normAutofit/>
          </a:bodyPr>
          <a:lstStyle/>
          <a:p>
            <a:r>
              <a:rPr lang="en-US" sz="2000" dirty="0"/>
              <a:t>Test writer node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433" y="2638044"/>
            <a:ext cx="2297823" cy="3263206"/>
          </a:xfrm>
        </p:spPr>
        <p:txBody>
          <a:bodyPr>
            <a:normAutofit/>
          </a:bodyPr>
          <a:lstStyle/>
          <a:p>
            <a:r>
              <a:rPr dirty="0"/>
              <a:t>Converts test case scenarios into actual test code</a:t>
            </a:r>
          </a:p>
          <a:p>
            <a:r>
              <a:rPr dirty="0"/>
              <a:t>Uses LLM to write tests</a:t>
            </a:r>
          </a:p>
          <a:p>
            <a:r>
              <a:rPr dirty="0"/>
              <a:t>Ensures test logic aligns with original source code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515FC82-3453-4CBE-8895-4CCFF3395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0636" y="964692"/>
            <a:ext cx="5164074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FD847B-65C0-4027-8DFC-70CB42451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3351" y="1128683"/>
            <a:ext cx="4918644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7707E53F-17CE-52E8-4AB2-AF8BD62D3B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7524" y="2278627"/>
            <a:ext cx="4670298" cy="23086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964692"/>
            <a:ext cx="2300202" cy="1188720"/>
          </a:xfrm>
        </p:spPr>
        <p:txBody>
          <a:bodyPr>
            <a:normAutofit/>
          </a:bodyPr>
          <a:lstStyle/>
          <a:p>
            <a:r>
              <a:rPr lang="en-US" sz="2000" dirty="0"/>
              <a:t>Validator node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433" y="2638044"/>
            <a:ext cx="2297823" cy="3263206"/>
          </a:xfrm>
        </p:spPr>
        <p:txBody>
          <a:bodyPr>
            <a:normAutofit/>
          </a:bodyPr>
          <a:lstStyle/>
          <a:p>
            <a:r>
              <a:rPr dirty="0"/>
              <a:t>Analyzes produced test code for correctness</a:t>
            </a:r>
          </a:p>
          <a:p>
            <a:r>
              <a:rPr dirty="0"/>
              <a:t>Identifies missing assertions, imports, logic errors</a:t>
            </a:r>
          </a:p>
          <a:p>
            <a:r>
              <a:rPr dirty="0"/>
              <a:t>Sends feedback to rewrite module if needed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515FC82-3453-4CBE-8895-4CCFF3395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0636" y="964692"/>
            <a:ext cx="5164074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5FD847B-65C0-4027-8DFC-70CB42451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3351" y="1128683"/>
            <a:ext cx="4918644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56C366F0-DB7A-1820-2504-737D406639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7524" y="2434268"/>
            <a:ext cx="4670298" cy="199740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964692"/>
            <a:ext cx="2300202" cy="1188720"/>
          </a:xfrm>
        </p:spPr>
        <p:txBody>
          <a:bodyPr>
            <a:normAutofit/>
          </a:bodyPr>
          <a:lstStyle/>
          <a:p>
            <a:r>
              <a:rPr lang="en-US" sz="2000" dirty="0"/>
              <a:t>Test rewriter node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433" y="2638044"/>
            <a:ext cx="2297823" cy="3263206"/>
          </a:xfrm>
        </p:spPr>
        <p:txBody>
          <a:bodyPr>
            <a:normAutofit/>
          </a:bodyPr>
          <a:lstStyle/>
          <a:p>
            <a:r>
              <a:rPr dirty="0"/>
              <a:t>Triggered when validation fails</a:t>
            </a:r>
          </a:p>
          <a:p>
            <a:r>
              <a:rPr dirty="0"/>
              <a:t>Rewrites tests based on validator feedback</a:t>
            </a:r>
          </a:p>
          <a:p>
            <a:r>
              <a:rPr dirty="0"/>
              <a:t>Resubmits improved version back to validator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515FC82-3453-4CBE-8895-4CCFF3395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0636" y="964692"/>
            <a:ext cx="5164074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FD847B-65C0-4027-8DFC-70CB42451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3351" y="1128683"/>
            <a:ext cx="4918644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9F51168F-81A7-9C75-BC02-B2C31328C8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7524" y="2572653"/>
            <a:ext cx="4670298" cy="172063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964692"/>
            <a:ext cx="2300202" cy="1188720"/>
          </a:xfrm>
        </p:spPr>
        <p:txBody>
          <a:bodyPr>
            <a:normAutofit/>
          </a:bodyPr>
          <a:lstStyle/>
          <a:p>
            <a:r>
              <a:rPr lang="en-US" sz="2000" dirty="0"/>
              <a:t>Test saver node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433" y="2638044"/>
            <a:ext cx="2297823" cy="3263206"/>
          </a:xfrm>
        </p:spPr>
        <p:txBody>
          <a:bodyPr>
            <a:normAutofit/>
          </a:bodyPr>
          <a:lstStyle/>
          <a:p>
            <a:r>
              <a:rPr dirty="0"/>
              <a:t>Stores validated tests in memory</a:t>
            </a:r>
          </a:p>
          <a:p>
            <a:r>
              <a:rPr dirty="0"/>
              <a:t>Clears shared agent state to prepare next cycle</a:t>
            </a:r>
          </a:p>
          <a:p>
            <a:r>
              <a:rPr dirty="0"/>
              <a:t>Routes workflow to either save</a:t>
            </a:r>
            <a:r>
              <a:rPr lang="en-US" dirty="0"/>
              <a:t> </a:t>
            </a:r>
            <a:r>
              <a:rPr dirty="0"/>
              <a:t>all</a:t>
            </a:r>
            <a:r>
              <a:rPr lang="en-US" dirty="0"/>
              <a:t> </a:t>
            </a:r>
            <a:r>
              <a:rPr dirty="0"/>
              <a:t>tests</a:t>
            </a:r>
            <a:r>
              <a:rPr lang="en-US" dirty="0"/>
              <a:t> </a:t>
            </a:r>
            <a:r>
              <a:rPr dirty="0"/>
              <a:t>node or stub</a:t>
            </a:r>
            <a:r>
              <a:rPr lang="en-US" dirty="0"/>
              <a:t> </a:t>
            </a:r>
            <a:r>
              <a:rPr dirty="0"/>
              <a:t>ideas</a:t>
            </a:r>
            <a:r>
              <a:rPr lang="en-US" dirty="0"/>
              <a:t> </a:t>
            </a:r>
            <a:r>
              <a:rPr dirty="0"/>
              <a:t>node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515FC82-3453-4CBE-8895-4CCFF3395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0636" y="964692"/>
            <a:ext cx="5164074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FD847B-65C0-4027-8DFC-70CB42451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3351" y="1128683"/>
            <a:ext cx="4918644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9A17024D-C1A2-D41F-35F5-08EA36798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7524" y="2411343"/>
            <a:ext cx="4670298" cy="20432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somag">
  <a:themeElements>
    <a:clrScheme name="Csomag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Csomag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somag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TM10001115[[fn=Csomag]]</Template>
  <TotalTime>357</TotalTime>
  <Words>306</Words>
  <Application>Microsoft Office PowerPoint</Application>
  <PresentationFormat>Diavetítés a képernyőre (4:3 oldalarány)</PresentationFormat>
  <Paragraphs>53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6" baseType="lpstr">
      <vt:lpstr>Arial</vt:lpstr>
      <vt:lpstr>Gill Sans MT</vt:lpstr>
      <vt:lpstr>Csomag</vt:lpstr>
      <vt:lpstr>Test generation for software systems</vt:lpstr>
      <vt:lpstr>Project Overview</vt:lpstr>
      <vt:lpstr>summarizationnode</vt:lpstr>
      <vt:lpstr>Grapher node</vt:lpstr>
      <vt:lpstr>Stub ideas node</vt:lpstr>
      <vt:lpstr>Test writer node</vt:lpstr>
      <vt:lpstr>Validator node</vt:lpstr>
      <vt:lpstr>Test rewriter node</vt:lpstr>
      <vt:lpstr>Test saver node</vt:lpstr>
      <vt:lpstr>Save all tests node</vt:lpstr>
      <vt:lpstr>Connecting all nodes together</vt:lpstr>
      <vt:lpstr>Future Improvements</vt:lpstr>
      <vt:lpstr>Thank you for your attention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Czére Ákos</dc:creator>
  <cp:keywords/>
  <dc:description>generated using python-pptx</dc:description>
  <cp:lastModifiedBy>Czére Ákos</cp:lastModifiedBy>
  <cp:revision>5</cp:revision>
  <dcterms:created xsi:type="dcterms:W3CDTF">2013-01-27T09:14:16Z</dcterms:created>
  <dcterms:modified xsi:type="dcterms:W3CDTF">2025-12-10T18:50:28Z</dcterms:modified>
  <cp:category/>
</cp:coreProperties>
</file>