
<file path=[Content_Types].xml><?xml version="1.0" encoding="utf-8"?>
<Types xmlns="http://schemas.openxmlformats.org/package/2006/content-types">
  <Default Extension="fntdata" ContentType="application/x-fontdata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5143500" type="screen16x9"/>
  <p:notesSz cx="6858000" cy="9144000"/>
  <p:embeddedFontLst>
    <p:embeddedFont>
      <p:font typeface="Lato" panose="020F0502020204030203" pitchFamily="34" charset="0"/>
      <p:regular r:id="rId18"/>
      <p:bold r:id="rId19"/>
      <p:italic r:id="rId20"/>
      <p:boldItalic r:id="rId21"/>
    </p:embeddedFont>
    <p:embeddedFont>
      <p:font typeface="Raleway" pitchFamily="2" charset="0"/>
      <p:regular r:id="rId22"/>
      <p:bold r:id="rId23"/>
      <p:italic r:id="rId24"/>
      <p:boldItalic r:id="rId25"/>
    </p:embeddedFont>
    <p:embeddedFont>
      <p:font typeface="Roboto Mono" panose="00000009000000000000" pitchFamily="49" charset="0"/>
      <p:regular r:id="rId26"/>
      <p:bold r:id="rId27"/>
      <p:italic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9" d="100"/>
          <a:sy n="139" d="100"/>
        </p:scale>
        <p:origin x="804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20a5b0f7c49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20a5b0f7c49_0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20a5b0f7c49_0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20a5b0f7c49_0_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0a5b0f7c49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20a5b0f7c49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20a5b0f7c49_0_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20a5b0f7c49_0_1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20a5b0f7c49_0_2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20a5b0f7c49_0_2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2504afb55be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2504afb55be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20a5b0f7c49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20a5b0f7c49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Aplikácia slúžiaca na generovanie krížoviek bola v minulosti implementovaná do čítanky, pred pár rokmi prestala byť použiteľná a mojim cielom teda bolo vytvoriť aplikáciu ktorá by slúžila ako jej nástupca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0a5b0f7c49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20a5b0f7c49_0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Začneme s prvotným návrhom aplikácie, teda návrhom toho ako som si na začiatku predstavoval aplikáciu</a:t>
            </a:r>
            <a:br>
              <a:rPr lang="sk"/>
            </a:br>
            <a:r>
              <a:rPr lang="sk"/>
              <a:t>V záujme rozvíjania čitateľskej gramotnosti aplikácia využije legendy 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0a5b0f7c49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20a5b0f7c49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rozdiel medzi úplnými a neúplnými je, že pri neúplných rozhoduje o výslednom tvare krížovky generátor, pri úplných robí toto rozhodnutie používateľ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0a5b0f7c49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20a5b0f7c49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Prvý problém je, že potrebujeme nájsť slovo o správnej dĺžke, druhy problém je, že ak také slovo aj nájdeme potrebujeme nájsť ďalšie slovo, ktoré s nim bude zdielať písmeno na konkrétnom mieste -&gt; v nasom jazyku mame nie len normalne pismena ale aj dlzne makcene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20a5b0f7c49_0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20a5b0f7c49_0_1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0a5b0f7c49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20a5b0f7c49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0a5b0f7c49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20a5b0f7c49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508b9065f3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2508b9065f3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11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75" name="Google Shape;75;p1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1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" name="Google Shape;77;p11"/>
          <p:cNvSpPr txBox="1">
            <a:spLocks noGrp="1"/>
          </p:cNvSpPr>
          <p:nvPr>
            <p:ph type="title" hasCustomPrompt="1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8" name="Google Shape;78;p11"/>
          <p:cNvSpPr txBox="1">
            <a:spLocks noGrp="1"/>
          </p:cNvSpPr>
          <p:nvPr>
            <p:ph type="body" idx="1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18;p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9" name="Google Shape;19;p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Google Shape;21;p3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" name="Google Shape;25;p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6" name="Google Shape;26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oogle Shape;33;p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4" name="Google Shape;34;p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" name="Google Shape;36;p5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body" idx="1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body" idx="2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" name="Google Shape;42;p6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3" name="Google Shape;43;p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Google Shape;45;p6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49;p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50" name="Google Shape;50;p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52;p7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body" idx="1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8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57" name="Google Shape;57;p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59;p8"/>
          <p:cNvSpPr txBox="1">
            <a:spLocks noGrp="1"/>
          </p:cNvSpPr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8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3" name="Google Shape;63;p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4" name="Google Shape;64;p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" name="Google Shape;66;p9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67" name="Google Shape;67;p9"/>
          <p:cNvSpPr txBox="1">
            <a:spLocks noGrp="1"/>
          </p:cNvSpPr>
          <p:nvPr>
            <p:ph type="subTitle" idx="1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8" name="Google Shape;68;p9"/>
          <p:cNvSpPr txBox="1">
            <a:spLocks noGrp="1"/>
          </p:cNvSpPr>
          <p:nvPr>
            <p:ph type="body" idx="2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9" name="Google Shape;69;p9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0"/>
          <p:cNvSpPr txBox="1">
            <a:spLocks noGrp="1"/>
          </p:cNvSpPr>
          <p:nvPr>
            <p:ph type="body" idx="1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72" name="Google Shape;72;p10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treamlin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3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Automatická tvorba krížoviek ku čítaným príbehom</a:t>
            </a:r>
            <a:endParaRPr dirty="0"/>
          </a:p>
        </p:txBody>
      </p:sp>
      <p:sp>
        <p:nvSpPr>
          <p:cNvPr id="87" name="Google Shape;87;p13"/>
          <p:cNvSpPr txBox="1">
            <a:spLocks noGrp="1"/>
          </p:cNvSpPr>
          <p:nvPr>
            <p:ph type="subTitle" idx="1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>
                <a:latin typeface="Roboto Mono"/>
                <a:ea typeface="Roboto Mono"/>
                <a:cs typeface="Roboto Mono"/>
                <a:sym typeface="Roboto Mono"/>
              </a:rPr>
              <a:t>Marek Dinka</a:t>
            </a:r>
            <a:endParaRPr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88" name="Google Shape;88;p13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1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2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2540"/>
              <a:t>Konečná aplikácia</a:t>
            </a:r>
            <a:endParaRPr sz="2540"/>
          </a:p>
        </p:txBody>
      </p:sp>
      <p:sp>
        <p:nvSpPr>
          <p:cNvPr id="160" name="Google Shape;160;p22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Roboto Mono"/>
              <a:buChar char="●"/>
            </a:pPr>
            <a:r>
              <a:rPr lang="sk" sz="1500">
                <a:latin typeface="Roboto Mono"/>
                <a:ea typeface="Roboto Mono"/>
                <a:cs typeface="Roboto Mono"/>
                <a:sym typeface="Roboto Mono"/>
              </a:rPr>
              <a:t>Tri rôzne generátory, pre každý typ krížovky</a:t>
            </a:r>
            <a:endParaRPr sz="1500">
              <a:latin typeface="Roboto Mono"/>
              <a:ea typeface="Roboto Mono"/>
              <a:cs typeface="Roboto Mono"/>
              <a:sym typeface="Roboto Mono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Roboto Mono"/>
              <a:buChar char="●"/>
            </a:pPr>
            <a:r>
              <a:rPr lang="sk" sz="1500">
                <a:latin typeface="Roboto Mono"/>
                <a:ea typeface="Roboto Mono"/>
                <a:cs typeface="Roboto Mono"/>
                <a:sym typeface="Roboto Mono"/>
              </a:rPr>
              <a:t>Generátor hrebeňoviek</a:t>
            </a:r>
            <a:endParaRPr sz="1500">
              <a:latin typeface="Roboto Mono"/>
              <a:ea typeface="Roboto Mono"/>
              <a:cs typeface="Roboto Mono"/>
              <a:sym typeface="Roboto Mono"/>
            </a:endParaRP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Roboto Mono"/>
              <a:buChar char="○"/>
            </a:pPr>
            <a:r>
              <a:rPr lang="sk" sz="1500">
                <a:latin typeface="Roboto Mono"/>
                <a:ea typeface="Roboto Mono"/>
                <a:cs typeface="Roboto Mono"/>
                <a:sym typeface="Roboto Mono"/>
              </a:rPr>
              <a:t>Najjednoduchší</a:t>
            </a:r>
            <a:endParaRPr sz="1500">
              <a:latin typeface="Roboto Mono"/>
              <a:ea typeface="Roboto Mono"/>
              <a:cs typeface="Roboto Mono"/>
              <a:sym typeface="Roboto Mono"/>
            </a:endParaRP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Roboto Mono"/>
              <a:buChar char="○"/>
            </a:pPr>
            <a:r>
              <a:rPr lang="sk" sz="1500">
                <a:latin typeface="Roboto Mono"/>
                <a:ea typeface="Roboto Mono"/>
                <a:cs typeface="Roboto Mono"/>
                <a:sym typeface="Roboto Mono"/>
              </a:rPr>
              <a:t>Najrýchlejší</a:t>
            </a:r>
            <a:endParaRPr sz="1500"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162" name="Google Shape;16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69966" y="2527700"/>
            <a:ext cx="2878105" cy="2261100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10</a:t>
            </a:fld>
            <a:endParaRPr/>
          </a:p>
        </p:txBody>
      </p:sp>
      <p:pic>
        <p:nvPicPr>
          <p:cNvPr id="3" name="Obrázek 2" descr="Obsah obrázku text, snímek obrazovky, Písmo, číslo&#10;&#10;Popis byl vytvořen automaticky">
            <a:extLst>
              <a:ext uri="{FF2B5EF4-FFF2-40B4-BE49-F238E27FC236}">
                <a16:creationId xmlns:a16="http://schemas.microsoft.com/office/drawing/2014/main" id="{706217EB-2BDA-F167-62D0-0C137593EA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850" y="3289651"/>
            <a:ext cx="4229422" cy="159408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3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2540"/>
              <a:t>Konečná aplikácia</a:t>
            </a:r>
            <a:endParaRPr sz="2540"/>
          </a:p>
        </p:txBody>
      </p:sp>
      <p:sp>
        <p:nvSpPr>
          <p:cNvPr id="169" name="Google Shape;169;p23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Roboto Mono"/>
              <a:buChar char="●"/>
            </a:pPr>
            <a:r>
              <a:rPr lang="sk" sz="1500" dirty="0">
                <a:latin typeface="Roboto Mono"/>
                <a:ea typeface="Roboto Mono"/>
                <a:cs typeface="Roboto Mono"/>
                <a:sym typeface="Roboto Mono"/>
              </a:rPr>
              <a:t>Generátor neúplných krížoviek</a:t>
            </a:r>
            <a:endParaRPr sz="1500" dirty="0">
              <a:latin typeface="Roboto Mono"/>
              <a:ea typeface="Roboto Mono"/>
              <a:cs typeface="Roboto Mono"/>
              <a:sym typeface="Roboto Mono"/>
            </a:endParaRP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Roboto Mono"/>
              <a:buChar char="○"/>
            </a:pPr>
            <a:r>
              <a:rPr lang="sk-SK" sz="1500" dirty="0">
                <a:latin typeface="Roboto Mono"/>
                <a:ea typeface="Roboto Mono"/>
                <a:cs typeface="Roboto Mono"/>
                <a:sym typeface="Roboto Mono"/>
              </a:rPr>
              <a:t>Slová môže dopĺňať už aj zvislo</a:t>
            </a:r>
            <a:endParaRPr sz="1500" dirty="0">
              <a:latin typeface="Roboto Mono"/>
              <a:ea typeface="Roboto Mono"/>
              <a:cs typeface="Roboto Mono"/>
              <a:sym typeface="Roboto Mono"/>
            </a:endParaRP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Roboto Mono"/>
              <a:buChar char="○"/>
            </a:pPr>
            <a:r>
              <a:rPr lang="sk" sz="1500" dirty="0">
                <a:latin typeface="Roboto Mono"/>
                <a:ea typeface="Roboto Mono"/>
                <a:cs typeface="Roboto Mono"/>
                <a:sym typeface="Roboto Mono"/>
              </a:rPr>
              <a:t>Snaha o, čo najväčšie centralizovanie krížovky</a:t>
            </a:r>
            <a:endParaRPr sz="1500" dirty="0"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170" name="Google Shape;17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73399" y="3104750"/>
            <a:ext cx="2194349" cy="1913176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3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11</a:t>
            </a:fld>
            <a:endParaRPr/>
          </a:p>
        </p:txBody>
      </p:sp>
      <p:pic>
        <p:nvPicPr>
          <p:cNvPr id="3" name="Obrázek 2" descr="Obsah obrázku text, snímek obrazovky, Písmo, číslo&#10;&#10;Popis byl vytvořen automaticky">
            <a:extLst>
              <a:ext uri="{FF2B5EF4-FFF2-40B4-BE49-F238E27FC236}">
                <a16:creationId xmlns:a16="http://schemas.microsoft.com/office/drawing/2014/main" id="{3D3F1779-88E3-2B6D-C424-C635FC4109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252" y="3192980"/>
            <a:ext cx="4680446" cy="1753671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4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2540"/>
              <a:t>Konečná aplikácia</a:t>
            </a:r>
            <a:endParaRPr sz="2540"/>
          </a:p>
        </p:txBody>
      </p:sp>
      <p:sp>
        <p:nvSpPr>
          <p:cNvPr id="178" name="Google Shape;178;p24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Roboto Mono"/>
              <a:buChar char="●"/>
            </a:pPr>
            <a:r>
              <a:rPr lang="sk" sz="1500">
                <a:latin typeface="Roboto Mono"/>
                <a:ea typeface="Roboto Mono"/>
                <a:cs typeface="Roboto Mono"/>
                <a:sym typeface="Roboto Mono"/>
              </a:rPr>
              <a:t>Generátor úplných krížoviek</a:t>
            </a:r>
            <a:endParaRPr sz="1500">
              <a:latin typeface="Roboto Mono"/>
              <a:ea typeface="Roboto Mono"/>
              <a:cs typeface="Roboto Mono"/>
              <a:sym typeface="Roboto Mono"/>
            </a:endParaRP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Roboto Mono"/>
              <a:buChar char="○"/>
            </a:pPr>
            <a:r>
              <a:rPr lang="sk" sz="1500">
                <a:latin typeface="Roboto Mono"/>
                <a:ea typeface="Roboto Mono"/>
                <a:cs typeface="Roboto Mono"/>
                <a:sym typeface="Roboto Mono"/>
              </a:rPr>
              <a:t>Heuristiky LCV a MRV a ďalšie vylepšenia</a:t>
            </a:r>
            <a:endParaRPr sz="1500">
              <a:latin typeface="Roboto Mono"/>
              <a:ea typeface="Roboto Mono"/>
              <a:cs typeface="Roboto Mono"/>
              <a:sym typeface="Roboto Mono"/>
            </a:endParaRP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Roboto Mono"/>
              <a:buChar char="○"/>
            </a:pPr>
            <a:r>
              <a:rPr lang="sk" sz="1500">
                <a:latin typeface="Roboto Mono"/>
                <a:ea typeface="Roboto Mono"/>
                <a:cs typeface="Roboto Mono"/>
                <a:sym typeface="Roboto Mono"/>
              </a:rPr>
              <a:t>Možnosť využiť slová z databázy pri nedostatku slov z príbehu</a:t>
            </a:r>
            <a:endParaRPr sz="1500"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180" name="Google Shape;18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99347" y="3129987"/>
            <a:ext cx="2618799" cy="1909550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4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12</a:t>
            </a:fld>
            <a:endParaRPr/>
          </a:p>
        </p:txBody>
      </p:sp>
      <p:pic>
        <p:nvPicPr>
          <p:cNvPr id="3" name="Obrázek 2" descr="Obsah obrázku text, snímek obrazovky, Písmo, řada/pruh&#10;&#10;Popis byl vytvořen automaticky">
            <a:extLst>
              <a:ext uri="{FF2B5EF4-FFF2-40B4-BE49-F238E27FC236}">
                <a16:creationId xmlns:a16="http://schemas.microsoft.com/office/drawing/2014/main" id="{EEDD763E-9B2F-5DF9-9FEC-0D2EC02668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33" y="3360765"/>
            <a:ext cx="5548277" cy="120423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5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2540"/>
              <a:t>Video aplikácie</a:t>
            </a:r>
            <a:endParaRPr sz="2540"/>
          </a:p>
        </p:txBody>
      </p:sp>
      <p:sp>
        <p:nvSpPr>
          <p:cNvPr id="187" name="Google Shape;187;p25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13</a:t>
            </a:fld>
            <a:endParaRPr/>
          </a:p>
        </p:txBody>
      </p:sp>
      <p:pic>
        <p:nvPicPr>
          <p:cNvPr id="3" name="bakPracaVideo">
            <a:hlinkClick r:id="" action="ppaction://media"/>
            <a:extLst>
              <a:ext uri="{FF2B5EF4-FFF2-40B4-BE49-F238E27FC236}">
                <a16:creationId xmlns:a16="http://schemas.microsoft.com/office/drawing/2014/main" id="{87876865-87CE-78E0-0815-BCC436C6EF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49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4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6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2540"/>
              <a:t>Hlavné prínosy práce</a:t>
            </a:r>
            <a:endParaRPr sz="2540"/>
          </a:p>
        </p:txBody>
      </p:sp>
      <p:sp>
        <p:nvSpPr>
          <p:cNvPr id="193" name="Google Shape;193;p26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Roboto Mono"/>
              <a:buChar char="●"/>
            </a:pPr>
            <a:r>
              <a:rPr lang="sk" sz="1500">
                <a:latin typeface="Roboto Mono"/>
                <a:ea typeface="Roboto Mono"/>
                <a:cs typeface="Roboto Mono"/>
                <a:sym typeface="Roboto Mono"/>
              </a:rPr>
              <a:t>Pre verejnosť:</a:t>
            </a:r>
            <a:endParaRPr sz="1500">
              <a:latin typeface="Roboto Mono"/>
              <a:ea typeface="Roboto Mono"/>
              <a:cs typeface="Roboto Mono"/>
              <a:sym typeface="Roboto Mono"/>
            </a:endParaRP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Roboto Mono"/>
              <a:buChar char="○"/>
            </a:pPr>
            <a:r>
              <a:rPr lang="sk" sz="1500">
                <a:latin typeface="Roboto Mono"/>
                <a:ea typeface="Roboto Mono"/>
                <a:cs typeface="Roboto Mono"/>
                <a:sym typeface="Roboto Mono"/>
              </a:rPr>
              <a:t>Aplikácia opäť dostupná v multimediálnej čítanke</a:t>
            </a:r>
            <a:endParaRPr sz="1500">
              <a:latin typeface="Roboto Mono"/>
              <a:ea typeface="Roboto Mono"/>
              <a:cs typeface="Roboto Mono"/>
              <a:sym typeface="Roboto Mono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Roboto Mono"/>
              <a:buChar char="●"/>
            </a:pPr>
            <a:r>
              <a:rPr lang="sk" sz="1500">
                <a:latin typeface="Roboto Mono"/>
                <a:ea typeface="Roboto Mono"/>
                <a:cs typeface="Roboto Mono"/>
                <a:sym typeface="Roboto Mono"/>
              </a:rPr>
              <a:t>Pre mňa</a:t>
            </a:r>
            <a:endParaRPr sz="1500">
              <a:latin typeface="Roboto Mono"/>
              <a:ea typeface="Roboto Mono"/>
              <a:cs typeface="Roboto Mono"/>
              <a:sym typeface="Roboto Mono"/>
            </a:endParaRP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Roboto Mono"/>
              <a:buChar char="○"/>
            </a:pPr>
            <a:r>
              <a:rPr lang="sk" sz="1500">
                <a:latin typeface="Roboto Mono"/>
                <a:ea typeface="Roboto Mono"/>
                <a:cs typeface="Roboto Mono"/>
                <a:sym typeface="Roboto Mono"/>
              </a:rPr>
              <a:t>práca s javascriptom</a:t>
            </a:r>
            <a:endParaRPr sz="1500">
              <a:latin typeface="Roboto Mono"/>
              <a:ea typeface="Roboto Mono"/>
              <a:cs typeface="Roboto Mono"/>
              <a:sym typeface="Roboto Mono"/>
            </a:endParaRP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Roboto Mono"/>
              <a:buChar char="○"/>
            </a:pPr>
            <a:r>
              <a:rPr lang="sk" sz="1500">
                <a:latin typeface="Roboto Mono"/>
                <a:ea typeface="Roboto Mono"/>
                <a:cs typeface="Roboto Mono"/>
                <a:sym typeface="Roboto Mono"/>
              </a:rPr>
              <a:t>znalosti o umelej inteligencií</a:t>
            </a:r>
            <a:endParaRPr sz="1500"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194" name="Google Shape;194;p26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14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7"/>
          <p:cNvSpPr txBox="1">
            <a:spLocks noGrp="1"/>
          </p:cNvSpPr>
          <p:nvPr>
            <p:ph type="ctrTitle"/>
          </p:nvPr>
        </p:nvSpPr>
        <p:spPr>
          <a:xfrm>
            <a:off x="727950" y="2049400"/>
            <a:ext cx="76881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Ďakujem za pozornosť</a:t>
            </a:r>
            <a:endParaRPr/>
          </a:p>
        </p:txBody>
      </p:sp>
      <p:sp>
        <p:nvSpPr>
          <p:cNvPr id="200" name="Google Shape;200;p27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15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4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sk" sz="2540"/>
              <a:t>Motivácia práce</a:t>
            </a:r>
            <a:endParaRPr sz="2540"/>
          </a:p>
        </p:txBody>
      </p:sp>
      <p:sp>
        <p:nvSpPr>
          <p:cNvPr id="94" name="Google Shape;94;p14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Roboto Mono"/>
              <a:buChar char="●"/>
            </a:pPr>
            <a:r>
              <a:rPr lang="sk" sz="1500">
                <a:latin typeface="Roboto Mono"/>
                <a:ea typeface="Roboto Mono"/>
                <a:cs typeface="Roboto Mono"/>
                <a:sym typeface="Roboto Mono"/>
              </a:rPr>
              <a:t>Multimediálna čítanka - projekt pre špeciálny vyučovací predmet: multimediálne čítanie</a:t>
            </a:r>
            <a:endParaRPr sz="1500">
              <a:latin typeface="Roboto Mono"/>
              <a:ea typeface="Roboto Mono"/>
              <a:cs typeface="Roboto Mono"/>
              <a:sym typeface="Roboto Mono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Roboto Mono"/>
              <a:buChar char="●"/>
            </a:pPr>
            <a:r>
              <a:rPr lang="sk" sz="1500">
                <a:latin typeface="Roboto Mono"/>
                <a:ea typeface="Roboto Mono"/>
                <a:cs typeface="Roboto Mono"/>
                <a:sym typeface="Roboto Mono"/>
              </a:rPr>
              <a:t>V roku 2012 Ádám Horváth vytvoril aplikáciu na generovanie krížoviek ku textom</a:t>
            </a:r>
            <a:endParaRPr sz="1500"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95" name="Google Shape;95;p14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2</a:t>
            </a:fld>
            <a:endParaRPr/>
          </a:p>
        </p:txBody>
      </p:sp>
      <p:pic>
        <p:nvPicPr>
          <p:cNvPr id="96" name="Google Shape;9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0550" y="3238021"/>
            <a:ext cx="4846499" cy="1905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5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sk" sz="2540"/>
              <a:t>Prvotný návrh</a:t>
            </a:r>
            <a:endParaRPr sz="2540"/>
          </a:p>
        </p:txBody>
      </p:sp>
      <p:sp>
        <p:nvSpPr>
          <p:cNvPr id="102" name="Google Shape;102;p15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Roboto Mono"/>
              <a:buChar char="●"/>
            </a:pPr>
            <a:r>
              <a:rPr lang="sk" sz="1500">
                <a:latin typeface="Roboto Mono"/>
                <a:ea typeface="Roboto Mono"/>
                <a:cs typeface="Roboto Mono"/>
                <a:sym typeface="Roboto Mono"/>
              </a:rPr>
              <a:t>Tri moduly</a:t>
            </a:r>
            <a:endParaRPr sz="1500">
              <a:latin typeface="Roboto Mono"/>
              <a:ea typeface="Roboto Mono"/>
              <a:cs typeface="Roboto Mono"/>
              <a:sym typeface="Roboto Mono"/>
            </a:endParaRP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Roboto Mono"/>
              <a:buChar char="○"/>
            </a:pPr>
            <a:r>
              <a:rPr lang="sk" sz="1500">
                <a:latin typeface="Roboto Mono"/>
                <a:ea typeface="Roboto Mono"/>
                <a:cs typeface="Roboto Mono"/>
                <a:sym typeface="Roboto Mono"/>
              </a:rPr>
              <a:t>Modul pre učiteľa na nastavenia generátora</a:t>
            </a:r>
            <a:endParaRPr sz="1500">
              <a:latin typeface="Roboto Mono"/>
              <a:ea typeface="Roboto Mono"/>
              <a:cs typeface="Roboto Mono"/>
              <a:sym typeface="Roboto Mono"/>
            </a:endParaRP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Roboto Mono"/>
              <a:buChar char="○"/>
            </a:pPr>
            <a:r>
              <a:rPr lang="sk" sz="1500">
                <a:latin typeface="Roboto Mono"/>
                <a:ea typeface="Roboto Mono"/>
                <a:cs typeface="Roboto Mono"/>
                <a:sym typeface="Roboto Mono"/>
              </a:rPr>
              <a:t>Modul pre generátor, ktorý generuje krížovky</a:t>
            </a:r>
            <a:endParaRPr sz="1500">
              <a:latin typeface="Roboto Mono"/>
              <a:ea typeface="Roboto Mono"/>
              <a:cs typeface="Roboto Mono"/>
              <a:sym typeface="Roboto Mono"/>
            </a:endParaRP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Roboto Mono"/>
              <a:buChar char="○"/>
            </a:pPr>
            <a:r>
              <a:rPr lang="sk" sz="1500">
                <a:latin typeface="Roboto Mono"/>
                <a:ea typeface="Roboto Mono"/>
                <a:cs typeface="Roboto Mono"/>
                <a:sym typeface="Roboto Mono"/>
              </a:rPr>
              <a:t>Modul pre dieťa, v ktorom môže riešiť krížovku</a:t>
            </a:r>
            <a:endParaRPr sz="1500">
              <a:latin typeface="Roboto Mono"/>
              <a:ea typeface="Roboto Mono"/>
              <a:cs typeface="Roboto Mono"/>
              <a:sym typeface="Roboto Mono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Roboto Mono"/>
              <a:buChar char="●"/>
            </a:pPr>
            <a:r>
              <a:rPr lang="sk" sz="1500">
                <a:latin typeface="Roboto Mono"/>
                <a:ea typeface="Roboto Mono"/>
                <a:cs typeface="Roboto Mono"/>
                <a:sym typeface="Roboto Mono"/>
              </a:rPr>
              <a:t>Viac možností pre voľbu pomôcky na riešenie krížovky: zvuková pomôcka, slová na kartičkách, legendy</a:t>
            </a:r>
            <a:endParaRPr sz="1500">
              <a:latin typeface="Roboto Mono"/>
              <a:ea typeface="Roboto Mono"/>
              <a:cs typeface="Roboto Mono"/>
              <a:sym typeface="Roboto Mono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Roboto Mono"/>
              <a:buChar char="●"/>
            </a:pPr>
            <a:r>
              <a:rPr lang="sk" sz="1500">
                <a:latin typeface="Roboto Mono"/>
                <a:ea typeface="Roboto Mono"/>
                <a:cs typeface="Roboto Mono"/>
                <a:sym typeface="Roboto Mono"/>
              </a:rPr>
              <a:t>Existuje veľa rôznych typov krížoviek, ktorých definície sa často prelínajú</a:t>
            </a:r>
            <a:endParaRPr sz="1500"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103" name="Google Shape;103;p15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3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6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sk" sz="2540"/>
              <a:t>Prvotný návrh</a:t>
            </a:r>
            <a:endParaRPr sz="2540"/>
          </a:p>
        </p:txBody>
      </p:sp>
      <p:sp>
        <p:nvSpPr>
          <p:cNvPr id="109" name="Google Shape;109;p16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Roboto Mono"/>
              <a:buChar char="●"/>
            </a:pPr>
            <a:r>
              <a:rPr lang="sk" sz="1500" dirty="0">
                <a:latin typeface="Roboto Mono"/>
                <a:ea typeface="Roboto Mono"/>
                <a:cs typeface="Roboto Mono"/>
                <a:sym typeface="Roboto Mono"/>
              </a:rPr>
              <a:t>Definujeme, preto vlastné typy: úplnú krížovku, neúplnú krížovku, hrebeňovku</a:t>
            </a:r>
            <a:endParaRPr sz="1500" dirty="0"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110" name="Google Shape;11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3099" y="2870800"/>
            <a:ext cx="2383900" cy="21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76938" y="2954050"/>
            <a:ext cx="2838475" cy="197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15350" y="2690950"/>
            <a:ext cx="2950575" cy="2318049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6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4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7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sk" sz="2540" dirty="0"/>
              <a:t>Problémy vyplývajúce z prvotného návrhu</a:t>
            </a:r>
            <a:endParaRPr sz="254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2540" dirty="0"/>
          </a:p>
        </p:txBody>
      </p:sp>
      <p:sp>
        <p:nvSpPr>
          <p:cNvPr id="119" name="Google Shape;119;p17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Roboto Mono"/>
              <a:buChar char="●"/>
            </a:pPr>
            <a:r>
              <a:rPr lang="sk" sz="1500" dirty="0">
                <a:latin typeface="Roboto Mono"/>
                <a:ea typeface="Roboto Mono"/>
                <a:cs typeface="Roboto Mono"/>
                <a:sym typeface="Roboto Mono"/>
              </a:rPr>
              <a:t>Priemerný príbeh s akým budeme pracovať má 100 slov</a:t>
            </a:r>
            <a:endParaRPr sz="1500" dirty="0">
              <a:latin typeface="Roboto Mono"/>
              <a:ea typeface="Roboto Mono"/>
              <a:cs typeface="Roboto Mono"/>
              <a:sym typeface="Roboto Mono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Roboto Mono"/>
              <a:buChar char="●"/>
            </a:pPr>
            <a:r>
              <a:rPr lang="sk" sz="1500" dirty="0">
                <a:latin typeface="Roboto Mono"/>
                <a:ea typeface="Roboto Mono"/>
                <a:cs typeface="Roboto Mono"/>
                <a:sym typeface="Roboto Mono"/>
              </a:rPr>
              <a:t>Vygenerovať úplnú krížovku</a:t>
            </a:r>
            <a:r>
              <a:rPr lang="en-US" sz="1500" dirty="0">
                <a:latin typeface="Roboto Mono"/>
                <a:ea typeface="Roboto Mono"/>
                <a:cs typeface="Roboto Mono"/>
                <a:sym typeface="Roboto Mono"/>
              </a:rPr>
              <a:t> </a:t>
            </a:r>
            <a:r>
              <a:rPr lang="en-US" sz="1500" dirty="0" err="1">
                <a:latin typeface="Roboto Mono"/>
                <a:ea typeface="Roboto Mono"/>
                <a:cs typeface="Roboto Mono"/>
                <a:sym typeface="Roboto Mono"/>
              </a:rPr>
              <a:t>typick</a:t>
            </a:r>
            <a:r>
              <a:rPr lang="sk-SK" sz="1500" dirty="0" err="1">
                <a:latin typeface="Roboto Mono"/>
                <a:ea typeface="Roboto Mono"/>
                <a:cs typeface="Roboto Mono"/>
                <a:sym typeface="Roboto Mono"/>
              </a:rPr>
              <a:t>ého</a:t>
            </a:r>
            <a:r>
              <a:rPr lang="sk-SK" sz="1500" dirty="0">
                <a:latin typeface="Roboto Mono"/>
                <a:ea typeface="Roboto Mono"/>
                <a:cs typeface="Roboto Mono"/>
                <a:sym typeface="Roboto Mono"/>
              </a:rPr>
              <a:t> tvaru</a:t>
            </a:r>
            <a:r>
              <a:rPr lang="sk" sz="1500" dirty="0">
                <a:latin typeface="Roboto Mono"/>
                <a:ea typeface="Roboto Mono"/>
                <a:cs typeface="Roboto Mono"/>
                <a:sym typeface="Roboto Mono"/>
              </a:rPr>
              <a:t> z týchto slov je nemožné</a:t>
            </a:r>
            <a:endParaRPr sz="1500" dirty="0">
              <a:latin typeface="Roboto Mono"/>
              <a:ea typeface="Roboto Mono"/>
              <a:cs typeface="Roboto Mono"/>
              <a:sym typeface="Roboto Mono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Roboto Mono"/>
              <a:buChar char="●"/>
            </a:pPr>
            <a:r>
              <a:rPr lang="sk" sz="1500" dirty="0">
                <a:latin typeface="Roboto Mono"/>
                <a:ea typeface="Roboto Mono"/>
                <a:cs typeface="Roboto Mono"/>
                <a:sym typeface="Roboto Mono"/>
              </a:rPr>
              <a:t>Dôvodov je viac:</a:t>
            </a:r>
            <a:endParaRPr sz="1500" dirty="0"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120" name="Google Shape;120;p17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5</a:t>
            </a:fld>
            <a:endParaRPr/>
          </a:p>
        </p:txBody>
      </p:sp>
      <p:pic>
        <p:nvPicPr>
          <p:cNvPr id="121" name="Google Shape;12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225" y="3249575"/>
            <a:ext cx="4819151" cy="1342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80325" y="2753012"/>
            <a:ext cx="3556726" cy="2335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8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sk" sz="2540"/>
              <a:t>Problémy vyplývajúce z prvotného návrhu</a:t>
            </a:r>
            <a:endParaRPr sz="254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2540"/>
          </a:p>
        </p:txBody>
      </p:sp>
      <p:sp>
        <p:nvSpPr>
          <p:cNvPr id="128" name="Google Shape;128;p18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Roboto Mono"/>
              <a:buChar char="●"/>
            </a:pPr>
            <a:r>
              <a:rPr lang="sk" sz="1500" dirty="0">
                <a:latin typeface="Roboto Mono"/>
                <a:ea typeface="Roboto Mono"/>
                <a:cs typeface="Roboto Mono"/>
                <a:sym typeface="Roboto Mono"/>
              </a:rPr>
              <a:t>Pridáme ďalší modul - modul dizajn</a:t>
            </a:r>
            <a:endParaRPr sz="1500" dirty="0">
              <a:latin typeface="Roboto Mono"/>
              <a:ea typeface="Roboto Mono"/>
              <a:cs typeface="Roboto Mono"/>
              <a:sym typeface="Roboto Mono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Roboto Mono"/>
              <a:buChar char="●"/>
            </a:pPr>
            <a:r>
              <a:rPr lang="sk" sz="1500" dirty="0">
                <a:latin typeface="Roboto Mono"/>
                <a:ea typeface="Roboto Mono"/>
                <a:cs typeface="Roboto Mono"/>
                <a:sym typeface="Roboto Mono"/>
              </a:rPr>
              <a:t>Tu bude používateľ môcť vytvoriť vlastný dizajn pre úplnú krížovku</a:t>
            </a:r>
            <a:endParaRPr sz="1500" dirty="0"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129" name="Google Shape;12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49840" y="2733725"/>
            <a:ext cx="4447924" cy="216365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18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6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9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</a:pPr>
            <a:r>
              <a:rPr lang="sk" sz="2540"/>
              <a:t>Problémy vyplývajúce z prvotného návrhu</a:t>
            </a:r>
            <a:endParaRPr sz="2540"/>
          </a:p>
        </p:txBody>
      </p:sp>
      <p:sp>
        <p:nvSpPr>
          <p:cNvPr id="136" name="Google Shape;136;p19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Roboto Mono"/>
              <a:buChar char="●"/>
            </a:pPr>
            <a:r>
              <a:rPr lang="sk" sz="1500" dirty="0">
                <a:latin typeface="Roboto Mono"/>
                <a:ea typeface="Roboto Mono"/>
                <a:cs typeface="Roboto Mono"/>
                <a:sym typeface="Roboto Mono"/>
              </a:rPr>
              <a:t>Bolo by dobré mať nejaké legendy ako inšpiráciu pre učiteľa</a:t>
            </a:r>
            <a:endParaRPr sz="1500" dirty="0">
              <a:latin typeface="Roboto Mono"/>
              <a:ea typeface="Roboto Mono"/>
              <a:cs typeface="Roboto Mono"/>
              <a:sym typeface="Roboto Mono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Roboto Mono"/>
              <a:buChar char="●"/>
            </a:pPr>
            <a:r>
              <a:rPr lang="sk" sz="1500" dirty="0">
                <a:latin typeface="Roboto Mono"/>
                <a:ea typeface="Roboto Mono"/>
                <a:cs typeface="Roboto Mono"/>
                <a:sym typeface="Roboto Mono"/>
              </a:rPr>
              <a:t>Existuje veľa rôznych online slovníkov</a:t>
            </a:r>
            <a:endParaRPr sz="1500" dirty="0">
              <a:latin typeface="Roboto Mono"/>
              <a:ea typeface="Roboto Mono"/>
              <a:cs typeface="Roboto Mono"/>
              <a:sym typeface="Roboto Mono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Roboto Mono"/>
              <a:buChar char="●"/>
            </a:pPr>
            <a:r>
              <a:rPr lang="sk" sz="1500" dirty="0">
                <a:latin typeface="Roboto Mono"/>
                <a:ea typeface="Roboto Mono"/>
                <a:cs typeface="Roboto Mono"/>
                <a:sym typeface="Roboto Mono"/>
              </a:rPr>
              <a:t>Python + HTTP request + Regex</a:t>
            </a:r>
            <a:endParaRPr sz="1500" dirty="0"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137" name="Google Shape;13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025" y="3060325"/>
            <a:ext cx="5142000" cy="1885050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19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7</a:t>
            </a:fld>
            <a:endParaRPr/>
          </a:p>
        </p:txBody>
      </p:sp>
      <p:pic>
        <p:nvPicPr>
          <p:cNvPr id="139" name="Google Shape;139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50025" y="2671500"/>
            <a:ext cx="3286276" cy="2316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0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2540"/>
              <a:t>Konečná aplikácia</a:t>
            </a:r>
            <a:endParaRPr sz="2540"/>
          </a:p>
        </p:txBody>
      </p:sp>
      <p:sp>
        <p:nvSpPr>
          <p:cNvPr id="145" name="Google Shape;145;p20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Roboto Mono"/>
              <a:buChar char="●"/>
            </a:pPr>
            <a:r>
              <a:rPr lang="sk" sz="1500">
                <a:latin typeface="Roboto Mono"/>
                <a:ea typeface="Roboto Mono"/>
                <a:cs typeface="Roboto Mono"/>
                <a:sym typeface="Roboto Mono"/>
              </a:rPr>
              <a:t>Štyri moduly </a:t>
            </a:r>
            <a:endParaRPr sz="1500">
              <a:latin typeface="Roboto Mono"/>
              <a:ea typeface="Roboto Mono"/>
              <a:cs typeface="Roboto Mono"/>
              <a:sym typeface="Roboto Mono"/>
            </a:endParaRP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Roboto Mono"/>
              <a:buChar char="○"/>
            </a:pPr>
            <a:r>
              <a:rPr lang="sk" sz="1500">
                <a:latin typeface="Roboto Mono"/>
                <a:ea typeface="Roboto Mono"/>
                <a:cs typeface="Roboto Mono"/>
                <a:sym typeface="Roboto Mono"/>
              </a:rPr>
              <a:t>učiteľský modul - nastavenia generátora</a:t>
            </a:r>
            <a:endParaRPr sz="1500">
              <a:latin typeface="Roboto Mono"/>
              <a:ea typeface="Roboto Mono"/>
              <a:cs typeface="Roboto Mono"/>
              <a:sym typeface="Roboto Mono"/>
            </a:endParaRP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Roboto Mono"/>
              <a:buChar char="○"/>
            </a:pPr>
            <a:r>
              <a:rPr lang="sk" sz="1500">
                <a:latin typeface="Roboto Mono"/>
                <a:ea typeface="Roboto Mono"/>
                <a:cs typeface="Roboto Mono"/>
                <a:sym typeface="Roboto Mono"/>
              </a:rPr>
              <a:t>modul dizajn - vytváranie dizajnov úplných krížoviek</a:t>
            </a:r>
            <a:endParaRPr sz="1500">
              <a:latin typeface="Roboto Mono"/>
              <a:ea typeface="Roboto Mono"/>
              <a:cs typeface="Roboto Mono"/>
              <a:sym typeface="Roboto Mono"/>
            </a:endParaRP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Roboto Mono"/>
              <a:buChar char="○"/>
            </a:pPr>
            <a:r>
              <a:rPr lang="sk" sz="1500">
                <a:latin typeface="Roboto Mono"/>
                <a:ea typeface="Roboto Mono"/>
                <a:cs typeface="Roboto Mono"/>
                <a:sym typeface="Roboto Mono"/>
              </a:rPr>
              <a:t>modul generátor - generovanie krížoviek</a:t>
            </a:r>
            <a:endParaRPr sz="1500">
              <a:latin typeface="Roboto Mono"/>
              <a:ea typeface="Roboto Mono"/>
              <a:cs typeface="Roboto Mono"/>
              <a:sym typeface="Roboto Mono"/>
            </a:endParaRP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Roboto Mono"/>
              <a:buChar char="○"/>
            </a:pPr>
            <a:r>
              <a:rPr lang="sk" sz="1500">
                <a:latin typeface="Roboto Mono"/>
                <a:ea typeface="Roboto Mono"/>
                <a:cs typeface="Roboto Mono"/>
                <a:sym typeface="Roboto Mono"/>
              </a:rPr>
              <a:t>riešiteľský modul - riešenie vygenerovaných krížoviek</a:t>
            </a:r>
            <a:endParaRPr sz="1500"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146" name="Google Shape;146;p20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8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1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2540"/>
              <a:t>Konečná aplikácia</a:t>
            </a:r>
            <a:endParaRPr sz="2540"/>
          </a:p>
        </p:txBody>
      </p:sp>
      <p:sp>
        <p:nvSpPr>
          <p:cNvPr id="152" name="Google Shape;152;p21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Roboto Mono"/>
              <a:buChar char="●"/>
            </a:pPr>
            <a:r>
              <a:rPr lang="sk" sz="1500" dirty="0">
                <a:latin typeface="Roboto Mono"/>
                <a:ea typeface="Roboto Mono"/>
                <a:cs typeface="Roboto Mono"/>
                <a:sym typeface="Roboto Mono"/>
              </a:rPr>
              <a:t>Databáza pre prístup </a:t>
            </a:r>
            <a:br>
              <a:rPr lang="sk" sz="1500" dirty="0"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sk" sz="1500" dirty="0">
                <a:latin typeface="Roboto Mono"/>
                <a:ea typeface="Roboto Mono"/>
                <a:cs typeface="Roboto Mono"/>
                <a:sym typeface="Roboto Mono"/>
              </a:rPr>
              <a:t>ku legendám</a:t>
            </a:r>
            <a:endParaRPr sz="1500" dirty="0">
              <a:latin typeface="Roboto Mono"/>
              <a:ea typeface="Roboto Mono"/>
              <a:cs typeface="Roboto Mono"/>
              <a:sym typeface="Roboto Mono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Roboto Mono"/>
              <a:buChar char="●"/>
            </a:pPr>
            <a:r>
              <a:rPr lang="sk" sz="1500" dirty="0">
                <a:latin typeface="Roboto Mono"/>
                <a:ea typeface="Roboto Mono"/>
                <a:cs typeface="Roboto Mono"/>
                <a:sym typeface="Roboto Mono"/>
              </a:rPr>
              <a:t>Lematizátor umožňuje</a:t>
            </a:r>
            <a:br>
              <a:rPr lang="sk" sz="1500" dirty="0"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sk" sz="1500" dirty="0">
                <a:latin typeface="Roboto Mono"/>
                <a:ea typeface="Roboto Mono"/>
                <a:cs typeface="Roboto Mono"/>
                <a:sym typeface="Roboto Mono"/>
              </a:rPr>
              <a:t>väčšie pokrytie</a:t>
            </a:r>
            <a:br>
              <a:rPr lang="sk" sz="1500" dirty="0"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sk" sz="1500" dirty="0">
                <a:latin typeface="Roboto Mono"/>
                <a:ea typeface="Roboto Mono"/>
                <a:cs typeface="Roboto Mono"/>
                <a:sym typeface="Roboto Mono"/>
              </a:rPr>
              <a:t>slov legendami</a:t>
            </a:r>
            <a:endParaRPr sz="1500" dirty="0">
              <a:latin typeface="Roboto Mono"/>
              <a:ea typeface="Roboto Mono"/>
              <a:cs typeface="Roboto Mono"/>
              <a:sym typeface="Roboto Mono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Roboto Mono"/>
              <a:buChar char="●"/>
            </a:pPr>
            <a:r>
              <a:rPr lang="sk" sz="1500" dirty="0">
                <a:latin typeface="Roboto Mono"/>
                <a:ea typeface="Roboto Mono"/>
                <a:cs typeface="Roboto Mono"/>
                <a:sym typeface="Roboto Mono"/>
              </a:rPr>
              <a:t>2 103 420 rôznych slov</a:t>
            </a:r>
            <a:endParaRPr sz="1500" dirty="0">
              <a:latin typeface="Roboto Mono"/>
              <a:ea typeface="Roboto Mono"/>
              <a:cs typeface="Roboto Mono"/>
              <a:sym typeface="Roboto Mono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Roboto Mono"/>
              <a:buChar char="●"/>
            </a:pPr>
            <a:r>
              <a:rPr lang="sk" sz="1500" dirty="0">
                <a:latin typeface="Roboto Mono"/>
                <a:ea typeface="Roboto Mono"/>
                <a:cs typeface="Roboto Mono"/>
                <a:sym typeface="Roboto Mono"/>
              </a:rPr>
              <a:t>216 241 rôznych lem</a:t>
            </a:r>
            <a:endParaRPr sz="1500" dirty="0">
              <a:latin typeface="Roboto Mono"/>
              <a:ea typeface="Roboto Mono"/>
              <a:cs typeface="Roboto Mono"/>
              <a:sym typeface="Roboto Mono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Roboto Mono"/>
              <a:buChar char="●"/>
            </a:pPr>
            <a:r>
              <a:rPr lang="sk" sz="1500" dirty="0">
                <a:latin typeface="Roboto Mono"/>
                <a:ea typeface="Roboto Mono"/>
                <a:cs typeface="Roboto Mono"/>
                <a:sym typeface="Roboto Mono"/>
              </a:rPr>
              <a:t>486 915 rôznych legiend</a:t>
            </a:r>
            <a:endParaRPr sz="1500" dirty="0"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153" name="Google Shape;153;p2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9</a:t>
            </a:fld>
            <a:endParaRPr/>
          </a:p>
        </p:txBody>
      </p:sp>
      <p:pic>
        <p:nvPicPr>
          <p:cNvPr id="154" name="Google Shape;15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42048" y="773725"/>
            <a:ext cx="4280200" cy="3976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430</TotalTime>
  <Words>457</Words>
  <Application>Microsoft Office PowerPoint</Application>
  <PresentationFormat>Předvádění na obrazovce (16:9)</PresentationFormat>
  <Paragraphs>77</Paragraphs>
  <Slides>15</Slides>
  <Notes>15</Notes>
  <HiddenSlides>0</HiddenSlides>
  <MMClips>1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20" baseType="lpstr">
      <vt:lpstr>Raleway</vt:lpstr>
      <vt:lpstr>Arial</vt:lpstr>
      <vt:lpstr>Roboto Mono</vt:lpstr>
      <vt:lpstr>Lato</vt:lpstr>
      <vt:lpstr>Streamline</vt:lpstr>
      <vt:lpstr>Automatická tvorba krížoviek ku čítaným príbehom</vt:lpstr>
      <vt:lpstr>Motivácia práce</vt:lpstr>
      <vt:lpstr>Prvotný návrh</vt:lpstr>
      <vt:lpstr>Prvotný návrh</vt:lpstr>
      <vt:lpstr>Problémy vyplývajúce z prvotného návrhu </vt:lpstr>
      <vt:lpstr>Problémy vyplývajúce z prvotného návrhu </vt:lpstr>
      <vt:lpstr>Problémy vyplývajúce z prvotného návrhu</vt:lpstr>
      <vt:lpstr>Konečná aplikácia</vt:lpstr>
      <vt:lpstr>Konečná aplikácia</vt:lpstr>
      <vt:lpstr>Konečná aplikácia</vt:lpstr>
      <vt:lpstr>Konečná aplikácia</vt:lpstr>
      <vt:lpstr>Konečná aplikácia</vt:lpstr>
      <vt:lpstr>Video aplikácie</vt:lpstr>
      <vt:lpstr>Hlavné prínosy práce</vt:lpstr>
      <vt:lpstr>Ďakujem za pozornosť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Automatická tvorba krížoviek ku čítaným príbehom</dc:title>
  <cp:lastModifiedBy>Dinka Marek</cp:lastModifiedBy>
  <cp:revision>7</cp:revision>
  <dcterms:modified xsi:type="dcterms:W3CDTF">2023-06-19T15:00:13Z</dcterms:modified>
</cp:coreProperties>
</file>