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2" r:id="rId4"/>
    <p:sldId id="263" r:id="rId5"/>
    <p:sldId id="265" r:id="rId6"/>
    <p:sldId id="266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2/22/2022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2/22/2022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2/22/2022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2/22/2022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2/22/2022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2/22/2022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2/22/2022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83DE1A-82B2-41BA-B30F-008DD85774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Matematic</a:t>
            </a:r>
            <a:r>
              <a:rPr lang="sk-SK" dirty="0"/>
              <a:t>ká čítanka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24CA358-22C7-4CC0-B6D9-BCDA7CEBD4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2274" y="5433226"/>
            <a:ext cx="5357600" cy="1160213"/>
          </a:xfrm>
        </p:spPr>
        <p:txBody>
          <a:bodyPr/>
          <a:lstStyle/>
          <a:p>
            <a:r>
              <a:rPr lang="sk-SK" dirty="0"/>
              <a:t>Barbora </a:t>
            </a:r>
            <a:r>
              <a:rPr lang="sk-SK" dirty="0" err="1"/>
              <a:t>Forgáčová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8024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7AB431-2691-45D2-BFD3-FDD5A09DC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Cie</a:t>
            </a:r>
            <a:r>
              <a:rPr lang="sk-SK" dirty="0"/>
              <a:t>ľ práce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7C30C1A-1263-43B7-B2BA-6F1387C053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3652" y="1507585"/>
            <a:ext cx="7796540" cy="3997828"/>
          </a:xfrm>
        </p:spPr>
        <p:txBody>
          <a:bodyPr/>
          <a:lstStyle/>
          <a:p>
            <a:r>
              <a:rPr lang="sk-SK" dirty="0"/>
              <a:t>adaptácia materiálov na dnešné technológie</a:t>
            </a:r>
          </a:p>
          <a:p>
            <a:r>
              <a:rPr lang="sk-SK" dirty="0"/>
              <a:t>interaktívna online verzia</a:t>
            </a:r>
          </a:p>
          <a:p>
            <a:r>
              <a:rPr lang="sk-SK" dirty="0"/>
              <a:t>žiaci 3. stupňa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2541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ED1FC0-53C8-414F-BD14-9E07DE5A8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k-SK" dirty="0"/>
              <a:t>Čítanka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4A859B4-961E-4634-8EBC-EC0959990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2392" y="1720899"/>
            <a:ext cx="7796540" cy="3820190"/>
          </a:xfrm>
        </p:spPr>
        <p:txBody>
          <a:bodyPr>
            <a:normAutofit/>
          </a:bodyPr>
          <a:lstStyle/>
          <a:p>
            <a:r>
              <a:rPr lang="sk-SK" sz="2400" dirty="0"/>
              <a:t>Word</a:t>
            </a:r>
            <a:endParaRPr lang="en-US" sz="2400" dirty="0"/>
          </a:p>
          <a:p>
            <a:pPr marL="6160" indent="0">
              <a:buNone/>
            </a:pPr>
            <a:r>
              <a:rPr lang="en-US" dirty="0"/>
              <a:t>    - </a:t>
            </a:r>
            <a:r>
              <a:rPr lang="en-US" dirty="0" err="1"/>
              <a:t>vysvetle</a:t>
            </a:r>
            <a:r>
              <a:rPr lang="sk-SK" dirty="0"/>
              <a:t>nie učiva</a:t>
            </a:r>
            <a:endParaRPr lang="en-US" dirty="0"/>
          </a:p>
          <a:p>
            <a:pPr marL="6160" indent="0">
              <a:buNone/>
            </a:pPr>
            <a:r>
              <a:rPr lang="en-US" dirty="0"/>
              <a:t>    - pr</a:t>
            </a:r>
            <a:r>
              <a:rPr lang="sk-SK" dirty="0" err="1"/>
              <a:t>íklady</a:t>
            </a:r>
            <a:r>
              <a:rPr lang="sk-SK" dirty="0"/>
              <a:t>, úlohy, riešenia</a:t>
            </a:r>
          </a:p>
          <a:p>
            <a:pPr marL="6160" indent="0">
              <a:buNone/>
            </a:pPr>
            <a:r>
              <a:rPr lang="en-US" dirty="0"/>
              <a:t>    </a:t>
            </a:r>
            <a:r>
              <a:rPr lang="sk-SK" dirty="0"/>
              <a:t>-</a:t>
            </a:r>
            <a:r>
              <a:rPr lang="en-US" dirty="0"/>
              <a:t> </a:t>
            </a:r>
            <a:r>
              <a:rPr lang="en-US" dirty="0" err="1"/>
              <a:t>odkazy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miniprojekty</a:t>
            </a:r>
            <a:endParaRPr lang="en-US" dirty="0"/>
          </a:p>
          <a:p>
            <a:pPr marL="6160" indent="0">
              <a:buNone/>
            </a:pPr>
            <a:r>
              <a:rPr lang="en-US" dirty="0"/>
              <a:t>    </a:t>
            </a:r>
            <a:r>
              <a:rPr lang="sk-SK" dirty="0"/>
              <a:t>- doplňujúce materiály</a:t>
            </a:r>
          </a:p>
          <a:p>
            <a:pPr marL="6160" indent="0">
              <a:buNone/>
            </a:pPr>
            <a:endParaRPr lang="sk-SK" dirty="0"/>
          </a:p>
          <a:p>
            <a:pPr marL="6160" indent="0">
              <a:buNone/>
            </a:pP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3F44BFBC-8F40-407B-9EE2-D56313A209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0662" y="2272413"/>
            <a:ext cx="5960885" cy="4348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979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9CDDD3-0EF7-476F-957C-FFC13B706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k-SK" dirty="0"/>
              <a:t>Čítanka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BBB1BF-A54A-4625-9553-439CD0BA1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5634" y="808056"/>
            <a:ext cx="7796540" cy="4122989"/>
          </a:xfrm>
        </p:spPr>
        <p:txBody>
          <a:bodyPr>
            <a:normAutofit/>
          </a:bodyPr>
          <a:lstStyle/>
          <a:p>
            <a:r>
              <a:rPr lang="sk-SK" sz="2400" dirty="0"/>
              <a:t>Excel</a:t>
            </a:r>
            <a:endParaRPr lang="en-US" sz="2400" dirty="0"/>
          </a:p>
          <a:p>
            <a:pPr marL="6160" indent="0">
              <a:buNone/>
            </a:pPr>
            <a:r>
              <a:rPr lang="en-US" dirty="0"/>
              <a:t>    - </a:t>
            </a:r>
            <a:r>
              <a:rPr lang="en-US" dirty="0" err="1"/>
              <a:t>grafy</a:t>
            </a:r>
            <a:endParaRPr lang="en-US" dirty="0"/>
          </a:p>
          <a:p>
            <a:pPr marL="6160" indent="0">
              <a:buNone/>
            </a:pPr>
            <a:r>
              <a:rPr lang="en-US" dirty="0"/>
              <a:t>    -</a:t>
            </a:r>
            <a:r>
              <a:rPr lang="sk-SK" dirty="0"/>
              <a:t> </a:t>
            </a:r>
            <a:r>
              <a:rPr lang="en-US" dirty="0"/>
              <a:t>tabu</a:t>
            </a:r>
            <a:r>
              <a:rPr lang="sk-SK" dirty="0" err="1"/>
              <a:t>ľky</a:t>
            </a:r>
            <a:endParaRPr lang="sk-SK" dirty="0"/>
          </a:p>
          <a:p>
            <a:pPr marL="6160" indent="0">
              <a:buNone/>
            </a:pPr>
            <a:r>
              <a:rPr lang="sk-SK" dirty="0"/>
              <a:t>    - zložitejšie vzorce</a:t>
            </a:r>
            <a:endParaRPr lang="en-US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F82A7967-C85D-4345-B091-E24885A4E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0988" y="2373294"/>
            <a:ext cx="6900862" cy="4270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830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9CDDD3-0EF7-476F-957C-FFC13B706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k-SK" dirty="0"/>
              <a:t>Čítanka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BBB1BF-A54A-4625-9553-439CD0BA1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5634" y="808056"/>
            <a:ext cx="7796540" cy="4122989"/>
          </a:xfrm>
        </p:spPr>
        <p:txBody>
          <a:bodyPr>
            <a:normAutofit/>
          </a:bodyPr>
          <a:lstStyle/>
          <a:p>
            <a:r>
              <a:rPr lang="en-US" sz="2400" dirty="0" err="1"/>
              <a:t>DeadLine</a:t>
            </a:r>
            <a:endParaRPr lang="en-US" sz="2400" dirty="0"/>
          </a:p>
          <a:p>
            <a:pPr marL="6160" indent="0">
              <a:buNone/>
            </a:pPr>
            <a:r>
              <a:rPr lang="en-US" dirty="0"/>
              <a:t>    - </a:t>
            </a:r>
            <a:r>
              <a:rPr lang="en-US" dirty="0" err="1"/>
              <a:t>grafy</a:t>
            </a:r>
            <a:endParaRPr lang="en-US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2ADA431-A55C-49FC-8702-31391F6A8B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0186" y="1346670"/>
            <a:ext cx="6575118" cy="539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929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9CDDD3-0EF7-476F-957C-FFC13B706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k-SK" dirty="0"/>
              <a:t>Čítanka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BBB1BF-A54A-4625-9553-439CD0BA1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5634" y="808056"/>
            <a:ext cx="7796540" cy="4122989"/>
          </a:xfrm>
        </p:spPr>
        <p:txBody>
          <a:bodyPr>
            <a:normAutofit/>
          </a:bodyPr>
          <a:lstStyle/>
          <a:p>
            <a:r>
              <a:rPr lang="en-US" sz="2400" dirty="0" err="1"/>
              <a:t>Cabri</a:t>
            </a:r>
            <a:endParaRPr lang="en-US" sz="2400" dirty="0"/>
          </a:p>
          <a:p>
            <a:pPr marL="6160" indent="0">
              <a:buNone/>
            </a:pPr>
            <a:r>
              <a:rPr lang="en-US" dirty="0"/>
              <a:t>    - </a:t>
            </a:r>
            <a:r>
              <a:rPr lang="sk-SK" dirty="0"/>
              <a:t>matematické konštrukcie</a:t>
            </a:r>
            <a:endParaRPr lang="en-US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A8C90AB-AEC0-4D22-9B20-117F31C91F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5881" y="1885285"/>
            <a:ext cx="6322777" cy="4777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257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9C7EC9-7E61-4055-8601-3506E92A2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k-SK" dirty="0"/>
              <a:t>Negatíva čítanky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9F8226-0766-42E5-935B-DD970FC9DB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Cabri – komerčný</a:t>
            </a:r>
            <a:r>
              <a:rPr lang="en-US" dirty="0"/>
              <a:t> </a:t>
            </a:r>
            <a:r>
              <a:rPr lang="en-US" dirty="0" err="1"/>
              <a:t>softv</a:t>
            </a:r>
            <a:r>
              <a:rPr lang="sk-SK" dirty="0"/>
              <a:t>ér, demoverzia</a:t>
            </a:r>
          </a:p>
          <a:p>
            <a:r>
              <a:rPr lang="sk-SK" dirty="0"/>
              <a:t>Neplatné odkazy</a:t>
            </a:r>
          </a:p>
          <a:p>
            <a:r>
              <a:rPr lang="en-US" dirty="0" err="1"/>
              <a:t>Preklik</a:t>
            </a:r>
            <a:r>
              <a:rPr lang="sk-SK" dirty="0" err="1"/>
              <a:t>ávanie</a:t>
            </a:r>
            <a:r>
              <a:rPr lang="sk-SK" dirty="0"/>
              <a:t> sa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6227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13DEB9-526E-4E4D-9EC9-C49B05571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k-SK" dirty="0"/>
              <a:t>Riešenie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50B0AB-E275-4DC7-871B-216A5BC48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Webstránka</a:t>
            </a:r>
          </a:p>
          <a:p>
            <a:r>
              <a:rPr lang="sk-SK" dirty="0" err="1"/>
              <a:t>GeoGebra</a:t>
            </a:r>
            <a:endParaRPr lang="sk-SK" dirty="0"/>
          </a:p>
          <a:p>
            <a:r>
              <a:rPr lang="sk-SK" dirty="0"/>
              <a:t>Redukcia </a:t>
            </a:r>
            <a:r>
              <a:rPr lang="sk-SK" dirty="0" err="1"/>
              <a:t>excelu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8575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855D9E-0FD1-4C94-BB26-5EFD72922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Ďakujem za pozornosť.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12307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82E"/>
      </a:dk2>
      <a:lt2>
        <a:srgbClr val="C2F5FC"/>
      </a:lt2>
      <a:accent1>
        <a:srgbClr val="4091F3"/>
      </a:accent1>
      <a:accent2>
        <a:srgbClr val="8BBCF1"/>
      </a:accent2>
      <a:accent3>
        <a:srgbClr val="CB6A6A"/>
      </a:accent3>
      <a:accent4>
        <a:srgbClr val="C567AF"/>
      </a:accent4>
      <a:accent5>
        <a:srgbClr val="A684F9"/>
      </a:accent5>
      <a:accent6>
        <a:srgbClr val="A9ACEE"/>
      </a:accent6>
      <a:hlink>
        <a:srgbClr val="6D9CC5"/>
      </a:hlink>
      <a:folHlink>
        <a:srgbClr val="6D82A0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178B2DAB-5DDE-4060-A857-D2E1CDA925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TM16401375[[fn=Madison]]</Template>
  <TotalTime>380</TotalTime>
  <Words>91</Words>
  <Application>Microsoft Office PowerPoint</Application>
  <PresentationFormat>Širokoúhlá obrazovka</PresentationFormat>
  <Paragraphs>32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MS Shell Dlg 2</vt:lpstr>
      <vt:lpstr>Wingdings</vt:lpstr>
      <vt:lpstr>Wingdings 3</vt:lpstr>
      <vt:lpstr>Madison</vt:lpstr>
      <vt:lpstr>Matematická čítanka</vt:lpstr>
      <vt:lpstr>Cieľ práce</vt:lpstr>
      <vt:lpstr>Čítanka</vt:lpstr>
      <vt:lpstr>Čítanka</vt:lpstr>
      <vt:lpstr>Čítanka</vt:lpstr>
      <vt:lpstr>Čítanka</vt:lpstr>
      <vt:lpstr>Negatíva čítanky</vt:lpstr>
      <vt:lpstr>Riešenie</vt:lpstr>
      <vt:lpstr>Ďakujem za pozornosť.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Matematická čítanka</dc:title>
  <dc:creator>*-* Baška</dc:creator>
  <cp:lastModifiedBy>*-* Baška</cp:lastModifiedBy>
  <cp:revision>23</cp:revision>
  <dcterms:created xsi:type="dcterms:W3CDTF">2022-02-21T15:24:18Z</dcterms:created>
  <dcterms:modified xsi:type="dcterms:W3CDTF">2022-02-22T05:55:16Z</dcterms:modified>
</cp:coreProperties>
</file>