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8" r:id="rId3"/>
    <p:sldId id="262" r:id="rId4"/>
    <p:sldId id="263" r:id="rId5"/>
    <p:sldId id="265" r:id="rId6"/>
    <p:sldId id="266" r:id="rId7"/>
    <p:sldId id="259" r:id="rId8"/>
    <p:sldId id="260" r:id="rId9"/>
    <p:sldId id="26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007533" y="0"/>
            <a:ext cx="7934348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8941881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11808" y="3428998"/>
            <a:ext cx="5518066" cy="2268559"/>
          </a:xfrm>
        </p:spPr>
        <p:txBody>
          <a:bodyPr anchor="t">
            <a:normAutofit/>
          </a:bodyPr>
          <a:lstStyle>
            <a:lvl1pPr algn="r">
              <a:defRPr sz="60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772274" y="2268786"/>
            <a:ext cx="5357600" cy="1160213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 b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B3A824-1A51-4B26-AD58-A6D8E14F6C04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 rIns="45720"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2191282" y="3262852"/>
            <a:ext cx="4156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24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24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>
            <a:off x="2194236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4091" cy="107722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57E33E-8B18-4087-B112-809917729534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6" name="Rectangle 1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TextBox 8"/>
          <p:cNvSpPr txBox="1"/>
          <p:nvPr/>
        </p:nvSpPr>
        <p:spPr>
          <a:xfrm rot="5400000">
            <a:off x="10337141" y="416061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39380" y="805818"/>
            <a:ext cx="1326519" cy="5244126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608751" y="970410"/>
            <a:ext cx="6466903" cy="507953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FFE419-2371-464F-8239-3959401C356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Rectangle 2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D162C4-EDD9-4389-A98B-B87ECEA2A81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194943" y="641225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Rectangle 23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5" name="Rectangle 24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TextBox 10"/>
          <p:cNvSpPr txBox="1"/>
          <p:nvPr/>
        </p:nvSpPr>
        <p:spPr>
          <a:xfrm>
            <a:off x="2191843" y="296258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3147254"/>
            <a:ext cx="7956560" cy="1424746"/>
          </a:xfrm>
        </p:spPr>
        <p:txBody>
          <a:bodyPr anchor="t">
            <a:normAutofit/>
          </a:bodyPr>
          <a:lstStyle>
            <a:lvl1pPr algn="r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968" y="2268786"/>
            <a:ext cx="7791931" cy="878468"/>
          </a:xfrm>
        </p:spPr>
        <p:txBody>
          <a:bodyPr tIns="0" anchor="b">
            <a:normAutofit/>
          </a:bodyPr>
          <a:lstStyle>
            <a:lvl1pPr marL="0" indent="0" algn="r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5059C3-6A89-4494-99FF-5A4D6FFD50EB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7" name="Rectangle 26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7"/>
            <a:ext cx="7950984" cy="10817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605374" y="2052116"/>
            <a:ext cx="3891960" cy="399782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6636" y="2052114"/>
            <a:ext cx="3894222" cy="3997829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954B2F-12DE-47F5-8894-472B206D2E1E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2196172" y="641223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Rectangle 19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1" name="Rectangle 20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TextBox 11"/>
          <p:cNvSpPr txBox="1"/>
          <p:nvPr/>
        </p:nvSpPr>
        <p:spPr>
          <a:xfrm>
            <a:off x="2193650" y="636424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09873" y="805818"/>
            <a:ext cx="7956560" cy="1078348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09285" y="2052115"/>
            <a:ext cx="3896467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609285" y="2851331"/>
            <a:ext cx="3893623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66634" y="2052115"/>
            <a:ext cx="3899798" cy="713818"/>
          </a:xfrm>
        </p:spPr>
        <p:txBody>
          <a:bodyPr anchor="b">
            <a:noAutofit/>
          </a:bodyPr>
          <a:lstStyle>
            <a:lvl1pPr marL="0" indent="0" algn="l">
              <a:lnSpc>
                <a:spcPct val="100000"/>
              </a:lnSpc>
              <a:buNone/>
              <a:defRPr sz="2200" b="0" cap="none" baseline="0">
                <a:solidFill>
                  <a:schemeClr val="accent6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66635" y="2851331"/>
            <a:ext cx="3899798" cy="3071434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30E46F-7819-4ACF-B48B-48222C2ACC88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4" name="Rectangle 13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F3416-4057-4DAA-829D-4CA07428D088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2196172" y="641226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1D9284-D300-4297-87F7-E791DCC15DB1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6" name="Rectangle 25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TextBox 9"/>
          <p:cNvSpPr txBox="1"/>
          <p:nvPr/>
        </p:nvSpPr>
        <p:spPr>
          <a:xfrm>
            <a:off x="1554154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0323" y="1282451"/>
            <a:ext cx="2664361" cy="1903241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20154" y="805818"/>
            <a:ext cx="5446278" cy="5244126"/>
          </a:xfrm>
        </p:spPr>
        <p:txBody>
          <a:bodyPr anchor="ctr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6154"/>
            <a:ext cx="2664361" cy="2386397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D525BB-DA17-4BA0-B3C8-3AC3ABC827E6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1004479" y="0"/>
            <a:ext cx="10372316" cy="6858000"/>
          </a:xfrm>
          <a:prstGeom prst="rect">
            <a:avLst/>
          </a:prstGeom>
          <a:solidFill>
            <a:schemeClr val="bg2">
              <a:alpha val="92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0" name="Rectangle 19"/>
          <p:cNvSpPr/>
          <p:nvPr/>
        </p:nvSpPr>
        <p:spPr>
          <a:xfrm>
            <a:off x="11377328" y="0"/>
            <a:ext cx="27432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47062" y="3229"/>
            <a:ext cx="4629734" cy="6858000"/>
          </a:xfrm>
          <a:solidFill>
            <a:schemeClr val="tx1">
              <a:alpha val="10000"/>
            </a:schemeClr>
          </a:solidFill>
          <a:ln w="9525" cap="sq">
            <a:noFill/>
            <a:miter lim="800000"/>
          </a:ln>
          <a:effectLst/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1554686" y="1127550"/>
            <a:ext cx="415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800" dirty="0">
                <a:solidFill>
                  <a:schemeClr val="accent6"/>
                </a:solidFill>
                <a:latin typeface="Wingdings 3" panose="05040102010807070707" pitchFamily="18" charset="2"/>
              </a:rPr>
              <a:t>z</a:t>
            </a:r>
            <a:endParaRPr lang="en-US" sz="1000" dirty="0">
              <a:solidFill>
                <a:schemeClr val="accent6"/>
              </a:solidFill>
              <a:latin typeface="MS Shell Dlg 2" panose="020B0604030504040204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71241" y="1282452"/>
            <a:ext cx="3970986" cy="1900473"/>
          </a:xfrm>
        </p:spPr>
        <p:txBody>
          <a:bodyPr anchor="b">
            <a:normAutofit/>
          </a:bodyPr>
          <a:lstStyle>
            <a:lvl1pPr algn="l"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70322" y="3182928"/>
            <a:ext cx="3971874" cy="2386394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6C4C9A-3960-41CF-A4E9-2A8FB932454B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
              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/>
          <p:cNvPicPr>
            <a:picLocks noChangeAspect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31794" y="2105202"/>
            <a:ext cx="9360205" cy="4752798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9867" cy="685800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>
          <a:xfrm>
            <a:off x="0" y="0"/>
            <a:ext cx="964174" cy="685800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611808" y="808056"/>
            <a:ext cx="7958331" cy="1077229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773599" y="2052116"/>
            <a:ext cx="7796540" cy="39978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-810065" y="5270604"/>
            <a:ext cx="2662729" cy="182880"/>
          </a:xfrm>
          <a:prstGeom prst="rect">
            <a:avLst/>
          </a:prstGeom>
        </p:spPr>
        <p:txBody>
          <a:bodyPr vert="horz" lIns="91440" tIns="18288" rIns="91440" bIns="45720" rtlCol="0" anchor="t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fld id="{3CBC1C18-307B-4F68-A007-B5B542270E8D}" type="datetimeFigureOut">
              <a:rPr lang="en-US" dirty="0"/>
              <a:t>2/22/2022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-2237130" y="3661144"/>
            <a:ext cx="5885352" cy="179176"/>
          </a:xfrm>
          <a:prstGeom prst="rect">
            <a:avLst/>
          </a:prstGeom>
        </p:spPr>
        <p:txBody>
          <a:bodyPr vert="horz" lIns="91440" tIns="45720" rIns="91440" bIns="18288" rtlCol="0" anchor="b"/>
          <a:lstStyle>
            <a:lvl1pPr algn="r">
              <a:defRPr sz="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/>
              <a:t>
             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8407" y="164592"/>
            <a:ext cx="636727" cy="322851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8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962042" y="0"/>
            <a:ext cx="45719" cy="6858000"/>
          </a:xfrm>
          <a:prstGeom prst="rect">
            <a:avLst/>
          </a:prstGeom>
          <a:solidFill>
            <a:schemeClr val="accent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3400" b="0" i="0" kern="1200" cap="none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3444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953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800" kern="120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588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70973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4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17328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642616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3108960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575304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4041648" indent="-338328" algn="l" defTabSz="914400" rtl="0" eaLnBrk="1" latinLnBrk="0" hangingPunct="1">
        <a:lnSpc>
          <a:spcPct val="120000"/>
        </a:lnSpc>
        <a:spcBef>
          <a:spcPts val="500"/>
        </a:spcBef>
        <a:spcAft>
          <a:spcPts val="600"/>
        </a:spcAft>
        <a:buClr>
          <a:schemeClr val="accent6"/>
        </a:buClr>
        <a:buSzPct val="90000"/>
        <a:buFont typeface="Wingdings" panose="05000000000000000000" pitchFamily="2" charset="2"/>
        <a:buChar char="§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483DE1A-82B2-41BA-B30F-008DD857744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/>
              <a:t>Matematic</a:t>
            </a:r>
            <a:r>
              <a:rPr lang="sk-SK" dirty="0"/>
              <a:t>ká čítanka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024CA358-22C7-4CC0-B6D9-BCDA7CEBD46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772274" y="5433226"/>
            <a:ext cx="5357600" cy="1160213"/>
          </a:xfrm>
        </p:spPr>
        <p:txBody>
          <a:bodyPr/>
          <a:lstStyle/>
          <a:p>
            <a:r>
              <a:rPr lang="sk-SK" dirty="0"/>
              <a:t>Barbora </a:t>
            </a:r>
            <a:r>
              <a:rPr lang="sk-SK" dirty="0" err="1"/>
              <a:t>Forgáčová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580245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B7AB431-2691-45D2-BFD3-FDD5A09DCC2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err="1"/>
              <a:t>Cie</a:t>
            </a:r>
            <a:r>
              <a:rPr lang="sk-SK" dirty="0"/>
              <a:t>ľ práce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7C30C1A-1263-43B7-B2BA-6F1387C0538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83652" y="1507585"/>
            <a:ext cx="7796540" cy="3997828"/>
          </a:xfrm>
        </p:spPr>
        <p:txBody>
          <a:bodyPr/>
          <a:lstStyle/>
          <a:p>
            <a:r>
              <a:rPr lang="sk-SK" dirty="0"/>
              <a:t>adaptácia materiálov na dnešné technológie</a:t>
            </a:r>
          </a:p>
          <a:p>
            <a:r>
              <a:rPr lang="sk-SK" dirty="0"/>
              <a:t>interaktívna online verzia</a:t>
            </a:r>
          </a:p>
          <a:p>
            <a:r>
              <a:rPr lang="sk-SK" dirty="0"/>
              <a:t>žiaci 3. stupňa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325417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EED1FC0-53C8-414F-BD14-9E07DE5A8A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Čítanka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04A859B4-961E-4634-8EBC-EC0959990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392" y="1720899"/>
            <a:ext cx="7796540" cy="3820190"/>
          </a:xfrm>
        </p:spPr>
        <p:txBody>
          <a:bodyPr>
            <a:normAutofit/>
          </a:bodyPr>
          <a:lstStyle/>
          <a:p>
            <a:r>
              <a:rPr lang="sk-SK" sz="2400" dirty="0"/>
              <a:t>Word</a:t>
            </a:r>
            <a:endParaRPr lang="en-US" sz="2400" dirty="0"/>
          </a:p>
          <a:p>
            <a:pPr marL="6160" indent="0">
              <a:buNone/>
            </a:pPr>
            <a:r>
              <a:rPr lang="en-US" dirty="0"/>
              <a:t>    - </a:t>
            </a:r>
            <a:r>
              <a:rPr lang="en-US" dirty="0" err="1"/>
              <a:t>vysvetle</a:t>
            </a:r>
            <a:r>
              <a:rPr lang="sk-SK" dirty="0"/>
              <a:t>nie učiva</a:t>
            </a:r>
            <a:endParaRPr lang="en-US" dirty="0"/>
          </a:p>
          <a:p>
            <a:pPr marL="6160" indent="0">
              <a:buNone/>
            </a:pPr>
            <a:r>
              <a:rPr lang="en-US" dirty="0"/>
              <a:t>    - pr</a:t>
            </a:r>
            <a:r>
              <a:rPr lang="sk-SK" dirty="0" err="1"/>
              <a:t>íklady</a:t>
            </a:r>
            <a:r>
              <a:rPr lang="sk-SK" dirty="0"/>
              <a:t>, úlohy, riešenia</a:t>
            </a:r>
          </a:p>
          <a:p>
            <a:pPr marL="6160" indent="0">
              <a:buNone/>
            </a:pPr>
            <a:r>
              <a:rPr lang="en-US" dirty="0"/>
              <a:t>    </a:t>
            </a:r>
            <a:r>
              <a:rPr lang="sk-SK" dirty="0"/>
              <a:t>-</a:t>
            </a:r>
            <a:r>
              <a:rPr lang="en-US" dirty="0"/>
              <a:t> </a:t>
            </a:r>
            <a:r>
              <a:rPr lang="en-US" dirty="0" err="1"/>
              <a:t>odkazy</a:t>
            </a:r>
            <a:r>
              <a:rPr lang="en-US" dirty="0"/>
              <a:t> </a:t>
            </a:r>
            <a:r>
              <a:rPr lang="en-US" dirty="0" err="1"/>
              <a:t>na</a:t>
            </a:r>
            <a:r>
              <a:rPr lang="en-US" dirty="0"/>
              <a:t> </a:t>
            </a:r>
            <a:r>
              <a:rPr lang="en-US" dirty="0" err="1"/>
              <a:t>miniprojekty</a:t>
            </a:r>
            <a:endParaRPr lang="en-US" dirty="0"/>
          </a:p>
          <a:p>
            <a:pPr marL="6160" indent="0">
              <a:buNone/>
            </a:pPr>
            <a:r>
              <a:rPr lang="en-US" dirty="0"/>
              <a:t>    </a:t>
            </a:r>
            <a:r>
              <a:rPr lang="sk-SK" dirty="0"/>
              <a:t>- doplňujúce materiály</a:t>
            </a:r>
          </a:p>
          <a:p>
            <a:pPr marL="6160" indent="0">
              <a:buNone/>
            </a:pPr>
            <a:endParaRPr lang="sk-SK" dirty="0"/>
          </a:p>
          <a:p>
            <a:pPr marL="6160" indent="0">
              <a:buNone/>
            </a:pPr>
            <a:endParaRPr lang="cs-CZ" dirty="0"/>
          </a:p>
        </p:txBody>
      </p:sp>
      <p:pic>
        <p:nvPicPr>
          <p:cNvPr id="9" name="Obrázek 8">
            <a:extLst>
              <a:ext uri="{FF2B5EF4-FFF2-40B4-BE49-F238E27FC236}">
                <a16:creationId xmlns:a16="http://schemas.microsoft.com/office/drawing/2014/main" id="{3F44BFBC-8F40-407B-9EE2-D56313A2094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00662" y="2272413"/>
            <a:ext cx="5960885" cy="4348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16979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CDDD3-0EF7-476F-957C-FFC13B70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Čítanka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BB1BF-A54A-4625-9553-439CD0BA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634" y="808056"/>
            <a:ext cx="7796540" cy="4122989"/>
          </a:xfrm>
        </p:spPr>
        <p:txBody>
          <a:bodyPr>
            <a:normAutofit/>
          </a:bodyPr>
          <a:lstStyle/>
          <a:p>
            <a:r>
              <a:rPr lang="sk-SK" sz="2400" dirty="0"/>
              <a:t>Excel</a:t>
            </a:r>
            <a:endParaRPr lang="en-US" sz="2400" dirty="0"/>
          </a:p>
          <a:p>
            <a:pPr marL="6160" indent="0">
              <a:buNone/>
            </a:pPr>
            <a:r>
              <a:rPr lang="en-US" dirty="0"/>
              <a:t>    - </a:t>
            </a:r>
            <a:r>
              <a:rPr lang="en-US" dirty="0" err="1"/>
              <a:t>grafy</a:t>
            </a:r>
            <a:endParaRPr lang="en-US" dirty="0"/>
          </a:p>
          <a:p>
            <a:pPr marL="6160" indent="0">
              <a:buNone/>
            </a:pPr>
            <a:r>
              <a:rPr lang="en-US" dirty="0"/>
              <a:t>    -</a:t>
            </a:r>
            <a:r>
              <a:rPr lang="sk-SK" dirty="0"/>
              <a:t> </a:t>
            </a:r>
            <a:r>
              <a:rPr lang="en-US" dirty="0"/>
              <a:t>tabu</a:t>
            </a:r>
            <a:r>
              <a:rPr lang="sk-SK" dirty="0" err="1"/>
              <a:t>ľky</a:t>
            </a:r>
            <a:endParaRPr lang="sk-SK" dirty="0"/>
          </a:p>
          <a:p>
            <a:pPr marL="6160" indent="0">
              <a:buNone/>
            </a:pPr>
            <a:r>
              <a:rPr lang="sk-SK" dirty="0"/>
              <a:t>    - zložitejšie vzorce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F82A7967-C85D-4345-B091-E24885A4EF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090988" y="2373294"/>
            <a:ext cx="6900862" cy="42700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2830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CDDD3-0EF7-476F-957C-FFC13B70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Čítanka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BB1BF-A54A-4625-9553-439CD0BA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634" y="808056"/>
            <a:ext cx="7796540" cy="4122989"/>
          </a:xfrm>
        </p:spPr>
        <p:txBody>
          <a:bodyPr>
            <a:normAutofit/>
          </a:bodyPr>
          <a:lstStyle/>
          <a:p>
            <a:r>
              <a:rPr lang="en-US" sz="2400" dirty="0" err="1"/>
              <a:t>DeadLine</a:t>
            </a:r>
            <a:endParaRPr lang="en-US" sz="2400" dirty="0"/>
          </a:p>
          <a:p>
            <a:pPr marL="6160" indent="0">
              <a:buNone/>
            </a:pPr>
            <a:r>
              <a:rPr lang="en-US" dirty="0"/>
              <a:t>    - </a:t>
            </a:r>
            <a:r>
              <a:rPr lang="en-US" dirty="0" err="1"/>
              <a:t>grafy</a:t>
            </a:r>
            <a:endParaRPr lang="en-US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82ADA431-A55C-49FC-8702-31391F6A8B0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60186" y="1346670"/>
            <a:ext cx="6575118" cy="53911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89293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19CDDD3-0EF7-476F-957C-FFC13B706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Čítanka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BBBB1BF-A54A-4625-9553-439CD0BA178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5634" y="808056"/>
            <a:ext cx="7796540" cy="4122989"/>
          </a:xfrm>
        </p:spPr>
        <p:txBody>
          <a:bodyPr>
            <a:normAutofit/>
          </a:bodyPr>
          <a:lstStyle/>
          <a:p>
            <a:r>
              <a:rPr lang="en-US" sz="2400" dirty="0" err="1"/>
              <a:t>Cabri</a:t>
            </a:r>
            <a:endParaRPr lang="en-US" sz="2400" dirty="0"/>
          </a:p>
          <a:p>
            <a:pPr marL="6160" indent="0">
              <a:buNone/>
            </a:pPr>
            <a:r>
              <a:rPr lang="en-US" dirty="0"/>
              <a:t>    - </a:t>
            </a:r>
            <a:r>
              <a:rPr lang="sk-SK" dirty="0"/>
              <a:t>matematické konštrukcie</a:t>
            </a:r>
            <a:endParaRPr lang="en-US" dirty="0"/>
          </a:p>
        </p:txBody>
      </p:sp>
      <p:pic>
        <p:nvPicPr>
          <p:cNvPr id="5" name="Obrázek 4">
            <a:extLst>
              <a:ext uri="{FF2B5EF4-FFF2-40B4-BE49-F238E27FC236}">
                <a16:creationId xmlns:a16="http://schemas.microsoft.com/office/drawing/2014/main" id="{8A8C90AB-AEC0-4D22-9B20-117F31C91F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55881" y="1885285"/>
            <a:ext cx="6322777" cy="47774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02575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19C7EC9-7E61-4055-8601-3506E92A2FE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Negatíva čítanky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2F9F8226-0766-42E5-935B-DD970FC9DB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Cabri – komerčný</a:t>
            </a:r>
            <a:r>
              <a:rPr lang="en-US" dirty="0"/>
              <a:t> </a:t>
            </a:r>
            <a:r>
              <a:rPr lang="en-US" dirty="0" err="1"/>
              <a:t>softv</a:t>
            </a:r>
            <a:r>
              <a:rPr lang="sk-SK" dirty="0"/>
              <a:t>ér, demoverzia</a:t>
            </a:r>
          </a:p>
          <a:p>
            <a:r>
              <a:rPr lang="sk-SK" dirty="0"/>
              <a:t>Neplatné odkazy</a:t>
            </a:r>
          </a:p>
          <a:p>
            <a:r>
              <a:rPr lang="en-US" dirty="0" err="1"/>
              <a:t>Preklik</a:t>
            </a:r>
            <a:r>
              <a:rPr lang="sk-SK" dirty="0" err="1"/>
              <a:t>ávanie</a:t>
            </a:r>
            <a:r>
              <a:rPr lang="sk-SK" dirty="0"/>
              <a:t> sa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62277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913DEB9-526E-4E4D-9EC9-C49B055718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k-SK" dirty="0"/>
              <a:t>Riešenie</a:t>
            </a:r>
            <a:endParaRPr lang="cs-CZ" dirty="0"/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B50B0AB-E275-4DC7-871B-216A5BC48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k-SK" dirty="0"/>
              <a:t>Webstránka</a:t>
            </a:r>
          </a:p>
          <a:p>
            <a:r>
              <a:rPr lang="sk-SK" dirty="0" err="1"/>
              <a:t>GeoGebra</a:t>
            </a:r>
            <a:endParaRPr lang="sk-SK" dirty="0"/>
          </a:p>
          <a:p>
            <a:r>
              <a:rPr lang="sk-SK" dirty="0"/>
              <a:t>Redukcia </a:t>
            </a:r>
            <a:r>
              <a:rPr lang="sk-SK" dirty="0" err="1"/>
              <a:t>excelu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85750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8855D9E-0FD1-4C94-BB26-5EFD729225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k-SK" dirty="0"/>
              <a:t>Ďakujem za pozornosť.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22123073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adison">
  <a:themeElements>
    <a:clrScheme name="Madison">
      <a:dk1>
        <a:sysClr val="windowText" lastClr="000000"/>
      </a:dk1>
      <a:lt1>
        <a:sysClr val="window" lastClr="FFFFFF"/>
      </a:lt1>
      <a:dk2>
        <a:srgbClr val="1F282E"/>
      </a:dk2>
      <a:lt2>
        <a:srgbClr val="C2F5FC"/>
      </a:lt2>
      <a:accent1>
        <a:srgbClr val="4091F3"/>
      </a:accent1>
      <a:accent2>
        <a:srgbClr val="8BBCF1"/>
      </a:accent2>
      <a:accent3>
        <a:srgbClr val="CB6A6A"/>
      </a:accent3>
      <a:accent4>
        <a:srgbClr val="C567AF"/>
      </a:accent4>
      <a:accent5>
        <a:srgbClr val="A684F9"/>
      </a:accent5>
      <a:accent6>
        <a:srgbClr val="A9ACEE"/>
      </a:accent6>
      <a:hlink>
        <a:srgbClr val="6D9CC5"/>
      </a:hlink>
      <a:folHlink>
        <a:srgbClr val="6D82A0"/>
      </a:folHlink>
    </a:clrScheme>
    <a:fontScheme name="Madison">
      <a:maj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adison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alpha val="88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4000"/>
                <a:satMod val="130000"/>
                <a:lumMod val="92000"/>
              </a:schemeClr>
            </a:gs>
            <a:gs pos="100000">
              <a:schemeClr val="phClr">
                <a:shade val="76000"/>
                <a:satMod val="130000"/>
                <a:lumMod val="88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solidFill>
          <a:schemeClr val="phClr"/>
        </a:solidFill>
        <a:blipFill rotWithShape="1"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adison" id="{025CB5FB-2DD3-45EE-B6F0-CC461540EB19}" vid="{178B2DAB-5DDE-4060-A857-D2E1CDA925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TM16401375[[fn=Madison]]</Template>
  <TotalTime>380</TotalTime>
  <Words>91</Words>
  <Application>Microsoft Office PowerPoint</Application>
  <PresentationFormat>Širokoúhlá obrazovka</PresentationFormat>
  <Paragraphs>32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MS Shell Dlg 2</vt:lpstr>
      <vt:lpstr>Wingdings</vt:lpstr>
      <vt:lpstr>Wingdings 3</vt:lpstr>
      <vt:lpstr>Madison</vt:lpstr>
      <vt:lpstr>Matematická čítanka</vt:lpstr>
      <vt:lpstr>Cieľ práce</vt:lpstr>
      <vt:lpstr>Čítanka</vt:lpstr>
      <vt:lpstr>Čítanka</vt:lpstr>
      <vt:lpstr>Čítanka</vt:lpstr>
      <vt:lpstr>Čítanka</vt:lpstr>
      <vt:lpstr>Negatíva čítanky</vt:lpstr>
      <vt:lpstr>Riešenie</vt:lpstr>
      <vt:lpstr>Ďakujem za pozornosť.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Matematická čítanka</dc:title>
  <dc:creator>*-* Baška</dc:creator>
  <cp:lastModifiedBy>*-* Baška</cp:lastModifiedBy>
  <cp:revision>23</cp:revision>
  <dcterms:created xsi:type="dcterms:W3CDTF">2022-02-21T15:24:18Z</dcterms:created>
  <dcterms:modified xsi:type="dcterms:W3CDTF">2022-02-22T05:55:16Z</dcterms:modified>
</cp:coreProperties>
</file>