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9" autoAdjust="0"/>
    <p:restoredTop sz="94660"/>
  </p:normalViewPr>
  <p:slideViewPr>
    <p:cSldViewPr snapToGrid="0">
      <p:cViewPr varScale="1">
        <p:scale>
          <a:sx n="41" d="100"/>
          <a:sy n="41" d="100"/>
        </p:scale>
        <p:origin x="77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February 11,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8867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54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66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95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3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2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7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5777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5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1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February 11,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54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February 11, 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597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ocs.mathjax.org/en/latest/" TargetMode="External"/><Relationship Id="rId2" Type="http://schemas.openxmlformats.org/officeDocument/2006/relationships/hyperlink" Target="https://www.geogebra.org/material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uclid.findell.org/Level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70F717-EAAA-4450-B2C0-11BC4A16B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4" y="549275"/>
            <a:ext cx="6373812" cy="984885"/>
          </a:xfrm>
        </p:spPr>
        <p:txBody>
          <a:bodyPr wrap="square" anchor="ctr">
            <a:normAutofit/>
          </a:bodyPr>
          <a:lstStyle/>
          <a:p>
            <a:r>
              <a:rPr lang="sk-SK" sz="4400"/>
              <a:t>Zdroje Bakalárskej práce</a:t>
            </a:r>
            <a:endParaRPr lang="cs-CZ" sz="44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6D7AC50-C866-4DC9-A3D0-00FC4BB327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0575" y="549275"/>
            <a:ext cx="4498976" cy="984885"/>
          </a:xfrm>
        </p:spPr>
        <p:txBody>
          <a:bodyPr anchor="ctr">
            <a:normAutofit/>
          </a:bodyPr>
          <a:lstStyle/>
          <a:p>
            <a:pPr algn="r"/>
            <a:r>
              <a:rPr lang="sk-SK">
                <a:solidFill>
                  <a:schemeClr val="tx1">
                    <a:alpha val="60000"/>
                  </a:schemeClr>
                </a:solidFill>
              </a:rPr>
              <a:t>Barbora Forgáčová</a:t>
            </a:r>
            <a:endParaRPr lang="cs-CZ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6EFCB36A-38A2-45A8-8D00-4481FBD1BE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2073" b="18765"/>
          <a:stretch/>
        </p:blipFill>
        <p:spPr>
          <a:xfrm>
            <a:off x="20" y="2083435"/>
            <a:ext cx="12191980" cy="4774564"/>
          </a:xfrm>
          <a:custGeom>
            <a:avLst/>
            <a:gdLst/>
            <a:ahLst/>
            <a:cxnLst/>
            <a:rect l="l" t="t" r="r" b="b"/>
            <a:pathLst>
              <a:path w="12192000" h="4774564">
                <a:moveTo>
                  <a:pt x="0" y="0"/>
                </a:moveTo>
                <a:lnTo>
                  <a:pt x="12192000" y="0"/>
                </a:lnTo>
                <a:lnTo>
                  <a:pt x="12192000" y="4774564"/>
                </a:lnTo>
                <a:lnTo>
                  <a:pt x="0" y="4774564"/>
                </a:lnTo>
                <a:close/>
              </a:path>
            </a:pathLst>
          </a:custGeom>
        </p:spPr>
      </p:pic>
      <p:sp>
        <p:nvSpPr>
          <p:cNvPr id="15" name="Rectangle 10">
            <a:extLst>
              <a:ext uri="{FF2B5EF4-FFF2-40B4-BE49-F238E27FC236}">
                <a16:creationId xmlns:a16="http://schemas.microsoft.com/office/drawing/2014/main" id="{5337EA23-6703-4C96-9EEB-A408CBDD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00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C44346-5DA0-40F7-BAED-4A1C2CEF5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Téma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FA0E50-BA5C-4EB5-B572-4D655B40F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Webová stránka</a:t>
            </a:r>
          </a:p>
          <a:p>
            <a:r>
              <a:rPr lang="sk-SK" dirty="0"/>
              <a:t>Pochopenie a prerobenie dodaných materiálov</a:t>
            </a:r>
          </a:p>
          <a:p>
            <a:r>
              <a:rPr lang="sk-SK" dirty="0"/>
              <a:t>Práca so softvérom </a:t>
            </a:r>
            <a:r>
              <a:rPr lang="sk-SK" dirty="0" err="1"/>
              <a:t>GeoGebra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61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4562DC-3829-466F-B254-942270610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Dokumentácie, materiály, zdroje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63799B-A202-41D7-B005-5C18E006E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https://www.geogebra.org/materials</a:t>
            </a:r>
            <a:endParaRPr lang="cs-CZ" dirty="0"/>
          </a:p>
          <a:p>
            <a:r>
              <a:rPr lang="cs-CZ" dirty="0">
                <a:hlinkClick r:id="rId3"/>
              </a:rPr>
              <a:t>http://docs.mathjax.org/en/latest/</a:t>
            </a:r>
            <a:endParaRPr lang="cs-CZ" dirty="0"/>
          </a:p>
          <a:p>
            <a:r>
              <a:rPr lang="cs-CZ" dirty="0"/>
              <a:t>Elektronická matematická čítanka</a:t>
            </a:r>
          </a:p>
        </p:txBody>
      </p:sp>
    </p:spTree>
    <p:extLst>
      <p:ext uri="{BB962C8B-B14F-4D97-AF65-F5344CB8AC3E}">
        <p14:creationId xmlns:p14="http://schemas.microsoft.com/office/powerpoint/2010/main" val="3162433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822030-259A-4550-B7E8-51B4E852C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Existujúce riešenia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E30859-F55B-4DB1-8BEF-AC2A172A6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https://euclid.findell.org/Level1/</a:t>
            </a:r>
            <a:endParaRPr lang="cs-CZ" dirty="0"/>
          </a:p>
          <a:p>
            <a:r>
              <a:rPr lang="cs-CZ" dirty="0"/>
              <a:t>https://www.geogebra.org/m/YcRUDQ4a</a:t>
            </a:r>
          </a:p>
        </p:txBody>
      </p:sp>
    </p:spTree>
    <p:extLst>
      <p:ext uri="{BB962C8B-B14F-4D97-AF65-F5344CB8AC3E}">
        <p14:creationId xmlns:p14="http://schemas.microsoft.com/office/powerpoint/2010/main" val="2270351364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LightSeedLeftStep">
      <a:dk1>
        <a:srgbClr val="000000"/>
      </a:dk1>
      <a:lt1>
        <a:srgbClr val="FFFFFF"/>
      </a:lt1>
      <a:dk2>
        <a:srgbClr val="393620"/>
      </a:dk2>
      <a:lt2>
        <a:srgbClr val="E8E2E4"/>
      </a:lt2>
      <a:accent1>
        <a:srgbClr val="81AA99"/>
      </a:accent1>
      <a:accent2>
        <a:srgbClr val="76AC7F"/>
      </a:accent2>
      <a:accent3>
        <a:srgbClr val="8AAA81"/>
      </a:accent3>
      <a:accent4>
        <a:srgbClr val="96A873"/>
      </a:accent4>
      <a:accent5>
        <a:srgbClr val="A5A27D"/>
      </a:accent5>
      <a:accent6>
        <a:srgbClr val="BA9D7F"/>
      </a:accent6>
      <a:hlink>
        <a:srgbClr val="AE6985"/>
      </a:hlink>
      <a:folHlink>
        <a:srgbClr val="7F7F7F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69</Words>
  <Application>Microsoft Office PowerPoint</Application>
  <PresentationFormat>Širokoúhlá obrazovka</PresentationFormat>
  <Paragraphs>13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Avenir Next LT Pro</vt:lpstr>
      <vt:lpstr>3DFloatVTI</vt:lpstr>
      <vt:lpstr>Zdroje Bakalárskej práce</vt:lpstr>
      <vt:lpstr>Téma</vt:lpstr>
      <vt:lpstr>Dokumentácie, materiály, zdroje</vt:lpstr>
      <vt:lpstr>Existujúce riešenia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Zdroje Bakalárskej práce</dc:title>
  <dc:creator>*-* Baška</dc:creator>
  <cp:lastModifiedBy>*-* Baška</cp:lastModifiedBy>
  <cp:revision>5</cp:revision>
  <dcterms:created xsi:type="dcterms:W3CDTF">2021-02-11T22:18:05Z</dcterms:created>
  <dcterms:modified xsi:type="dcterms:W3CDTF">2021-02-11T23:15:49Z</dcterms:modified>
</cp:coreProperties>
</file>