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6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23E1EB-851B-42FC-98FD-67725180F849}" type="datetimeFigureOut">
              <a:rPr lang="sk-SK" smtClean="0"/>
              <a:t>5. 10. 2020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A1EA4B1-DF6F-4592-AE4C-42B19B64FDF2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Vetvenie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44058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Konštrukcia </a:t>
            </a:r>
            <a:r>
              <a:rPr lang="sk-SK" dirty="0" err="1" smtClean="0"/>
              <a:t>if</a:t>
            </a:r>
            <a:r>
              <a:rPr lang="sk-SK" dirty="0" smtClean="0"/>
              <a:t>...</a:t>
            </a:r>
            <a:r>
              <a:rPr lang="sk-SK" dirty="0" err="1" smtClean="0"/>
              <a:t>then</a:t>
            </a:r>
            <a:r>
              <a:rPr lang="sk-SK" dirty="0" smtClean="0"/>
              <a:t>...</a:t>
            </a:r>
            <a:r>
              <a:rPr lang="sk-SK" dirty="0" err="1" smtClean="0"/>
              <a:t>else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 fontScale="70000" lnSpcReduction="20000"/>
          </a:bodyPr>
          <a:lstStyle/>
          <a:p>
            <a:r>
              <a:rPr lang="sk-SK" sz="4000" dirty="0" smtClean="0"/>
              <a:t>Používa sa na vykonanie dvoch rôznych častí kódu podľa toho, či je splnená podmienka</a:t>
            </a:r>
          </a:p>
          <a:p>
            <a:r>
              <a:rPr lang="sk-SK" sz="4000" dirty="0" smtClean="0"/>
              <a:t>Príklad: výpočet absolútnej hodnoty: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x,y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 &lt;&lt; “Zadaj 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“;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&gt;&gt; x; 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if(x&lt;0)</a:t>
            </a:r>
            <a:endParaRPr lang="sk-SK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y = -x;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</a:t>
            </a:r>
            <a:r>
              <a:rPr lang="sk-SK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lse</a:t>
            </a:r>
            <a:endParaRPr lang="sk-SK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	y = x;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sk-SK" dirty="0" err="1" smtClean="0">
                <a:latin typeface="Courier New" pitchFamily="49" charset="0"/>
                <a:cs typeface="Courier New" pitchFamily="49" charset="0"/>
              </a:rPr>
              <a:t>Absolutna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h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odnota: “ y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sk-SK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217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if</a:t>
            </a:r>
            <a:r>
              <a:rPr lang="sk-SK" dirty="0" smtClean="0"/>
              <a:t>...</a:t>
            </a:r>
            <a:r>
              <a:rPr lang="sk-SK" dirty="0" err="1" smtClean="0"/>
              <a:t>then</a:t>
            </a:r>
            <a:r>
              <a:rPr lang="sk-SK" dirty="0" smtClean="0"/>
              <a:t>...</a:t>
            </a:r>
            <a:r>
              <a:rPr lang="sk-SK" dirty="0" err="1" smtClean="0"/>
              <a:t>else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445224"/>
          </a:xfrm>
        </p:spPr>
        <p:txBody>
          <a:bodyPr>
            <a:normAutofit fontScale="92500" lnSpcReduction="20000"/>
          </a:bodyPr>
          <a:lstStyle/>
          <a:p>
            <a:r>
              <a:rPr lang="sk-SK" sz="4000" dirty="0" smtClean="0"/>
              <a:t>Časť </a:t>
            </a:r>
            <a:r>
              <a:rPr lang="sk-SK" sz="4000" b="1" dirty="0" err="1" smtClean="0">
                <a:solidFill>
                  <a:srgbClr val="FF0000"/>
                </a:solidFill>
              </a:rPr>
              <a:t>else</a:t>
            </a:r>
            <a:r>
              <a:rPr lang="sk-SK" sz="4000" dirty="0" smtClean="0">
                <a:solidFill>
                  <a:srgbClr val="FF0000"/>
                </a:solidFill>
              </a:rPr>
              <a:t> </a:t>
            </a:r>
            <a:r>
              <a:rPr lang="sk-SK" sz="4000" dirty="0" smtClean="0"/>
              <a:t>je nepovinná: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if(x&gt;0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	y = 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log(x);</a:t>
            </a: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sk-SK" sz="4000" dirty="0" smtClean="0"/>
              <a:t>Ak je v bloku iba jeden príkaz, blok sa nemusí vyznačovať: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if(x&gt;0)</a:t>
            </a:r>
          </a:p>
          <a:p>
            <a:pPr marL="82296" indent="0">
              <a:buNone/>
            </a:pPr>
            <a:r>
              <a:rPr lang="sk-SK" dirty="0">
                <a:latin typeface="Courier New" pitchFamily="49" charset="0"/>
                <a:cs typeface="Courier New" pitchFamily="49" charset="0"/>
              </a:rPr>
              <a:t>	y = log(x</a:t>
            </a:r>
            <a:r>
              <a:rPr lang="sk-SK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dirty="0"/>
              <a:t>a</a:t>
            </a:r>
            <a:r>
              <a:rPr lang="sk-SK" dirty="0" smtClean="0"/>
              <a:t>lebo</a:t>
            </a:r>
          </a:p>
          <a:p>
            <a:pPr marL="82296" indent="0">
              <a:buNone/>
            </a:pPr>
            <a:r>
              <a:rPr lang="sk-SK" dirty="0" smtClean="0">
                <a:latin typeface="Courier New" pitchFamily="49" charset="0"/>
                <a:cs typeface="Courier New" pitchFamily="49" charset="0"/>
              </a:rPr>
              <a:t>if(x&gt;0) y </a:t>
            </a:r>
            <a:r>
              <a:rPr lang="sk-SK" dirty="0">
                <a:latin typeface="Courier New" pitchFamily="49" charset="0"/>
                <a:cs typeface="Courier New" pitchFamily="49" charset="0"/>
              </a:rPr>
              <a:t>= log(x);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892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Prepínač </a:t>
            </a:r>
            <a:r>
              <a:rPr lang="sk-SK" dirty="0" err="1" smtClean="0"/>
              <a:t>switch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877272"/>
          </a:xfrm>
        </p:spPr>
        <p:txBody>
          <a:bodyPr>
            <a:normAutofit fontScale="55000" lnSpcReduction="20000"/>
          </a:bodyPr>
          <a:lstStyle/>
          <a:p>
            <a:r>
              <a:rPr lang="sk-SK" sz="5100" dirty="0" smtClean="0"/>
              <a:t>Používa sa namiesto mnohonásobne vnorených </a:t>
            </a:r>
            <a:r>
              <a:rPr lang="sk-SK" sz="5100" dirty="0" err="1" smtClean="0"/>
              <a:t>if</a:t>
            </a:r>
            <a:r>
              <a:rPr lang="sk-SK" sz="5100" dirty="0" smtClean="0"/>
              <a:t>...</a:t>
            </a:r>
            <a:r>
              <a:rPr lang="sk-SK" sz="5100" dirty="0" err="1" smtClean="0"/>
              <a:t>then</a:t>
            </a:r>
            <a:r>
              <a:rPr lang="sk-SK" sz="5100" dirty="0" smtClean="0"/>
              <a:t>...</a:t>
            </a:r>
            <a:r>
              <a:rPr lang="sk-SK" sz="5100" dirty="0" err="1" smtClean="0"/>
              <a:t>else</a:t>
            </a:r>
            <a:r>
              <a:rPr lang="sk-SK" sz="5100" dirty="0" smtClean="0"/>
              <a:t> (neprehľadné)</a:t>
            </a:r>
            <a:endParaRPr lang="sk-SK" sz="5100" dirty="0"/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i;</a:t>
            </a:r>
          </a:p>
          <a:p>
            <a:pPr marL="82296" indent="0">
              <a:buNone/>
            </a:pP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f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loat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x, y;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&lt;&lt; “Zadaj 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cislo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: “;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&gt;&gt; x;</a:t>
            </a:r>
          </a:p>
          <a:p>
            <a:pPr marL="82296" indent="0">
              <a:buNone/>
            </a:pP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Zvol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funkciu (1=sin, 2=cos, 3=tan): 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“;</a:t>
            </a:r>
          </a:p>
          <a:p>
            <a:pPr marL="82296" indent="0">
              <a:buNone/>
            </a:pP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cin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&gt;&gt; 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i;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pPr marL="82296" indent="0">
              <a:buNone/>
            </a:pPr>
            <a:r>
              <a:rPr lang="sk-SK" sz="33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sk-SK" sz="3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(i)</a:t>
            </a:r>
            <a:endParaRPr lang="sk-SK" sz="3300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1: y = sin(x);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 break;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2: y = cos(x);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break;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3: y = 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tan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(x);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break;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&lt;&lt; y &lt;&lt; 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55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Syntax </a:t>
            </a:r>
            <a:r>
              <a:rPr lang="sk-SK" dirty="0" err="1" smtClean="0"/>
              <a:t>switch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589240"/>
          </a:xfrm>
        </p:spPr>
        <p:txBody>
          <a:bodyPr>
            <a:normAutofit fontScale="62500" lnSpcReduction="20000"/>
          </a:bodyPr>
          <a:lstStyle/>
          <a:p>
            <a:r>
              <a:rPr lang="sk-SK" sz="5100" dirty="0" smtClean="0"/>
              <a:t> Vstup do postupnosti príkazov – splnená podmienka </a:t>
            </a:r>
            <a:r>
              <a:rPr lang="sk-SK" sz="5100" dirty="0" err="1" smtClean="0"/>
              <a:t>case</a:t>
            </a:r>
            <a:r>
              <a:rPr lang="sk-SK" sz="5100" dirty="0" smtClean="0"/>
              <a:t>. Príkazy sa vykonávajú, kým nepríde </a:t>
            </a:r>
            <a:r>
              <a:rPr lang="sk-SK" sz="5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break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switch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(i)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1:	prikaz1;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prikaz2;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5:	prikaz3;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break;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6:	prikaz4;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break;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default:  	prikaz5;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		prikaz6;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sk-SK" sz="3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sk-SK" sz="3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efault</a:t>
            </a:r>
            <a:r>
              <a:rPr lang="sk-SK" sz="3800" dirty="0" smtClean="0">
                <a:latin typeface="Courier New" pitchFamily="49" charset="0"/>
                <a:cs typeface="Courier New" pitchFamily="49" charset="0"/>
              </a:rPr>
              <a:t> – </a:t>
            </a:r>
            <a:r>
              <a:rPr lang="sk-SK" sz="3800" dirty="0" smtClean="0">
                <a:latin typeface="+mj-lt"/>
                <a:cs typeface="Courier New" pitchFamily="49" charset="0"/>
              </a:rPr>
              <a:t>ak nebola splnená žiadna podmienka (nepovinné)</a:t>
            </a: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Šípka doprava 3"/>
          <p:cNvSpPr/>
          <p:nvPr/>
        </p:nvSpPr>
        <p:spPr>
          <a:xfrm>
            <a:off x="776505" y="3255637"/>
            <a:ext cx="144016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Šípka doprava 4"/>
          <p:cNvSpPr/>
          <p:nvPr/>
        </p:nvSpPr>
        <p:spPr>
          <a:xfrm>
            <a:off x="755576" y="3933616"/>
            <a:ext cx="144016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Šípka doprava 5"/>
          <p:cNvSpPr/>
          <p:nvPr/>
        </p:nvSpPr>
        <p:spPr>
          <a:xfrm>
            <a:off x="755576" y="4601455"/>
            <a:ext cx="1440160" cy="18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ípka doprava 6"/>
          <p:cNvSpPr/>
          <p:nvPr/>
        </p:nvSpPr>
        <p:spPr>
          <a:xfrm>
            <a:off x="755576" y="5267875"/>
            <a:ext cx="1440160" cy="18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Šípka dolu 8"/>
          <p:cNvSpPr/>
          <p:nvPr/>
        </p:nvSpPr>
        <p:spPr>
          <a:xfrm>
            <a:off x="5724128" y="3251305"/>
            <a:ext cx="432048" cy="270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0943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Logické výrazy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877272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Porovnávanie: </a:t>
            </a:r>
          </a:p>
          <a:p>
            <a:pPr lvl="1"/>
            <a:r>
              <a:rPr lang="sk-SK" sz="2400" dirty="0" smtClean="0"/>
              <a:t>&lt; </a:t>
            </a:r>
            <a:r>
              <a:rPr lang="sk-SK" sz="2400" dirty="0"/>
              <a:t>	</a:t>
            </a:r>
            <a:r>
              <a:rPr lang="sk-SK" sz="2400" dirty="0" smtClean="0"/>
              <a:t>menší</a:t>
            </a:r>
          </a:p>
          <a:p>
            <a:pPr lvl="1"/>
            <a:r>
              <a:rPr lang="sk-SK" sz="2400" dirty="0" smtClean="0"/>
              <a:t>&lt;= menší alebo rovný</a:t>
            </a:r>
          </a:p>
          <a:p>
            <a:pPr lvl="1"/>
            <a:r>
              <a:rPr lang="sk-SK" sz="2400" dirty="0" smtClean="0"/>
              <a:t>&gt;</a:t>
            </a:r>
            <a:r>
              <a:rPr lang="sk-SK" sz="2400" dirty="0"/>
              <a:t> </a:t>
            </a:r>
            <a:r>
              <a:rPr lang="sk-SK" sz="2400" dirty="0" smtClean="0"/>
              <a:t>väčší</a:t>
            </a:r>
          </a:p>
          <a:p>
            <a:pPr lvl="1"/>
            <a:r>
              <a:rPr lang="sk-SK" sz="2400" dirty="0" smtClean="0"/>
              <a:t>&gt;= väčší alebo rovný</a:t>
            </a:r>
          </a:p>
          <a:p>
            <a:pPr lvl="1"/>
            <a:r>
              <a:rPr lang="sk-SK" sz="2400" dirty="0" smtClean="0"/>
              <a:t>== rovný</a:t>
            </a:r>
          </a:p>
          <a:p>
            <a:pPr lvl="1"/>
            <a:r>
              <a:rPr lang="sk-SK" sz="2400" dirty="0" smtClean="0"/>
              <a:t>!= nerovný</a:t>
            </a:r>
          </a:p>
          <a:p>
            <a:r>
              <a:rPr lang="sk-SK" dirty="0" smtClean="0"/>
              <a:t>Skladanie</a:t>
            </a:r>
          </a:p>
          <a:p>
            <a:pPr lvl="1"/>
            <a:r>
              <a:rPr lang="sk-SK" dirty="0" smtClean="0"/>
              <a:t>or – alebo</a:t>
            </a:r>
          </a:p>
          <a:p>
            <a:pPr lvl="1"/>
            <a:r>
              <a:rPr lang="sk-SK" dirty="0" smtClean="0"/>
              <a:t>and – a zároveň</a:t>
            </a:r>
          </a:p>
          <a:p>
            <a:pPr lvl="1"/>
            <a:r>
              <a:rPr lang="sk-SK" dirty="0" smtClean="0"/>
              <a:t>! – negácia</a:t>
            </a:r>
            <a:endParaRPr lang="sk-SK" sz="1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677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sk-SK" dirty="0" smtClean="0"/>
              <a:t>Logické výrazy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877272"/>
          </a:xfrm>
        </p:spPr>
        <p:txBody>
          <a:bodyPr>
            <a:normAutofit/>
          </a:bodyPr>
          <a:lstStyle/>
          <a:p>
            <a:r>
              <a:rPr lang="sk-SK" dirty="0" smtClean="0"/>
              <a:t>Príklad: </a:t>
            </a:r>
          </a:p>
          <a:p>
            <a:pPr lvl="1"/>
            <a:r>
              <a:rPr lang="sk-SK" dirty="0" smtClean="0"/>
              <a:t>!((x==0) or (x&gt;2)) and (y!=3)</a:t>
            </a:r>
          </a:p>
          <a:p>
            <a:endParaRPr lang="sk-SK" dirty="0" smtClean="0"/>
          </a:p>
          <a:p>
            <a:r>
              <a:rPr lang="sk-SK" dirty="0" smtClean="0"/>
              <a:t>POZOR na častú chybu začiatočníkov, keď na rovnosť sa použije jedno </a:t>
            </a:r>
            <a:r>
              <a:rPr lang="sk-SK" dirty="0" err="1" smtClean="0"/>
              <a:t>rovnítko</a:t>
            </a:r>
            <a:r>
              <a:rPr lang="sk-SK" dirty="0" smtClean="0"/>
              <a:t>:</a:t>
            </a:r>
          </a:p>
          <a:p>
            <a:pPr lvl="1"/>
            <a:r>
              <a:rPr lang="sk-SK" dirty="0" err="1"/>
              <a:t>i</a:t>
            </a:r>
            <a:r>
              <a:rPr lang="sk-SK" dirty="0" err="1" smtClean="0"/>
              <a:t>f</a:t>
            </a:r>
            <a:r>
              <a:rPr lang="sk-SK" dirty="0" smtClean="0"/>
              <a:t>(x=2) y=x+3;</a:t>
            </a:r>
          </a:p>
          <a:p>
            <a:pPr lvl="1"/>
            <a:r>
              <a:rPr lang="sk-SK" dirty="0" smtClean="0"/>
              <a:t>Podmienka </a:t>
            </a:r>
            <a:r>
              <a:rPr lang="sk-SK" dirty="0" err="1" smtClean="0"/>
              <a:t>if</a:t>
            </a:r>
            <a:r>
              <a:rPr lang="sk-SK" dirty="0" smtClean="0"/>
              <a:t> je VŽDY splnená, lebo x=2 je priraďovací príkaz a jeho návratovou hodnotou je 2 (aby sa príkazy dali reťaziť), hocičo rôzne od nuly sa interpretuje ako pravda.</a:t>
            </a:r>
            <a:br>
              <a:rPr lang="sk-SK" dirty="0" smtClean="0"/>
            </a:br>
            <a:endParaRPr lang="sk-SK" dirty="0" smtClean="0"/>
          </a:p>
          <a:p>
            <a:endParaRPr lang="sk-SK" dirty="0" smtClean="0"/>
          </a:p>
          <a:p>
            <a:endParaRPr lang="sk-SK" sz="1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>
              <a:latin typeface="Courier New" pitchFamily="49" charset="0"/>
              <a:cs typeface="Courier New" pitchFamily="49" charset="0"/>
            </a:endParaRPr>
          </a:p>
          <a:p>
            <a:endParaRPr lang="sk-SK" dirty="0" smtClean="0"/>
          </a:p>
          <a:p>
            <a:pPr marL="82296" indent="0">
              <a:buNone/>
            </a:pPr>
            <a:endParaRPr lang="sk-SK" sz="12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4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04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211</Words>
  <Application>Microsoft Office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Courier New</vt:lpstr>
      <vt:lpstr>Gill Sans MT</vt:lpstr>
      <vt:lpstr>Verdana</vt:lpstr>
      <vt:lpstr>Wingdings 2</vt:lpstr>
      <vt:lpstr>Slnovrat</vt:lpstr>
      <vt:lpstr>Vetvenie</vt:lpstr>
      <vt:lpstr>Konštrukcia if...then...else</vt:lpstr>
      <vt:lpstr>Syntax if...then...else</vt:lpstr>
      <vt:lpstr>Prepínač switch</vt:lpstr>
      <vt:lpstr>Syntax switch</vt:lpstr>
      <vt:lpstr>Logické výrazy</vt:lpstr>
      <vt:lpstr>Logické výrazy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Vetvenie</dc:title>
  <dc:creator>kundracik</dc:creator>
  <cp:lastModifiedBy>Frantisek Kundracik</cp:lastModifiedBy>
  <cp:revision>4</cp:revision>
  <dcterms:created xsi:type="dcterms:W3CDTF">2013-03-01T08:44:51Z</dcterms:created>
  <dcterms:modified xsi:type="dcterms:W3CDTF">2020-10-05T15:18:04Z</dcterms:modified>
</cp:coreProperties>
</file>