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7" r:id="rId4"/>
    <p:sldId id="268" r:id="rId5"/>
    <p:sldId id="275" r:id="rId6"/>
    <p:sldId id="269" r:id="rId7"/>
    <p:sldId id="270" r:id="rId8"/>
    <p:sldId id="271" r:id="rId9"/>
    <p:sldId id="272" r:id="rId10"/>
    <p:sldId id="273" r:id="rId11"/>
    <p:sldId id="274" r:id="rId12"/>
    <p:sldId id="276" r:id="rId1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2. 4. 2013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5"/>
            <a:ext cx="7200800" cy="2286000"/>
          </a:xfrm>
        </p:spPr>
        <p:txBody>
          <a:bodyPr>
            <a:normAutofit/>
          </a:bodyPr>
          <a:lstStyle/>
          <a:p>
            <a:r>
              <a:rPr lang="sk-SK" dirty="0" smtClean="0"/>
              <a:t>Dátové Prúdy</a:t>
            </a:r>
            <a:br>
              <a:rPr lang="sk-SK" dirty="0" smtClean="0"/>
            </a:br>
            <a:r>
              <a:rPr lang="sk-SK" sz="2800" dirty="0" smtClean="0"/>
              <a:t>konzola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Streams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Výstup na obrazovku (do úložiska dát)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 err="1"/>
              <a:t>Cast-operátor</a:t>
            </a:r>
            <a:r>
              <a:rPr lang="sk-SK" sz="2800" dirty="0"/>
              <a:t> môžeme použiť hocikde v programe, kde to </a:t>
            </a:r>
            <a:r>
              <a:rPr lang="sk-SK" sz="2800" dirty="0" smtClean="0"/>
              <a:t>potrebujeme </a:t>
            </a:r>
            <a:endParaRPr lang="sk-SK" sz="2800" dirty="0"/>
          </a:p>
          <a:p>
            <a:r>
              <a:rPr lang="sk-SK" sz="2800" dirty="0" smtClean="0"/>
              <a:t>Typická situácia – podiel dvoch celých čísel: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i=1, j=2;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podiel;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podiel = i/j;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podiel =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)i/(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)j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5220072" y="2996952"/>
            <a:ext cx="3456384" cy="1224136"/>
          </a:xfrm>
          <a:prstGeom prst="wedgeRectCallout">
            <a:avLst>
              <a:gd name="adj1" fmla="val -90350"/>
              <a:gd name="adj2" fmla="val 516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 </a:t>
            </a:r>
            <a:r>
              <a:rPr lang="sk-SK" dirty="0" err="1" smtClean="0"/>
              <a:t>algebraickom</a:t>
            </a:r>
            <a:r>
              <a:rPr lang="sk-SK" dirty="0" smtClean="0"/>
              <a:t> výraze sú obe premenné typu </a:t>
            </a:r>
            <a:r>
              <a:rPr lang="sk-SK" dirty="0" err="1" smtClean="0"/>
              <a:t>int</a:t>
            </a:r>
            <a:r>
              <a:rPr lang="sk-SK" dirty="0" smtClean="0"/>
              <a:t>,  aj výsledok bude </a:t>
            </a:r>
            <a:r>
              <a:rPr lang="sk-SK" dirty="0" err="1" smtClean="0"/>
              <a:t>int</a:t>
            </a:r>
            <a:r>
              <a:rPr lang="sk-SK" dirty="0" smtClean="0"/>
              <a:t>,  čiže 0 !!!!!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2926401" y="5949280"/>
            <a:ext cx="5760640" cy="752070"/>
          </a:xfrm>
          <a:prstGeom prst="wedgeRectCallout">
            <a:avLst>
              <a:gd name="adj1" fmla="val -32950"/>
              <a:gd name="adj2" fmla="val -1058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 potreby tejto operácie (podielu) sa obe premenné prerobia na typ </a:t>
            </a:r>
            <a:r>
              <a:rPr lang="sk-SK" dirty="0" err="1" smtClean="0"/>
              <a:t>float</a:t>
            </a:r>
            <a:r>
              <a:rPr lang="sk-SK" dirty="0" smtClean="0"/>
              <a:t>,  výsledok bude tiež </a:t>
            </a:r>
            <a:r>
              <a:rPr lang="sk-SK" dirty="0" err="1" smtClean="0"/>
              <a:t>float</a:t>
            </a:r>
            <a:r>
              <a:rPr lang="sk-SK" dirty="0" smtClean="0"/>
              <a:t>, čiže 0.5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0054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Výstup na obrazovku (do úložiska dát)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lnSpcReduction="10000"/>
          </a:bodyPr>
          <a:lstStyle/>
          <a:p>
            <a:r>
              <a:rPr lang="sk-SK" sz="2800" dirty="0" smtClean="0"/>
              <a:t>Úprava formátu vypisovaných čísel</a:t>
            </a:r>
          </a:p>
          <a:p>
            <a:r>
              <a:rPr lang="sk-SK" sz="2800" dirty="0" smtClean="0"/>
              <a:t>Knižnica 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iomanip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/>
              <a:t>Do toku dát „primiešame“ povely pre zmenu formátovania</a:t>
            </a:r>
          </a:p>
          <a:p>
            <a:r>
              <a:rPr lang="sk-SK" sz="2800" dirty="0" smtClean="0"/>
              <a:t>Povel platí, kým ho nezmeníme (teda aj pre ďalšie výpisy)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a=314.15926535;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setprecision(6)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a;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setprecision(2) &lt;&lt; a;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Obdĺžniková bublina 4"/>
          <p:cNvSpPr/>
          <p:nvPr/>
        </p:nvSpPr>
        <p:spPr>
          <a:xfrm>
            <a:off x="4659172" y="4941168"/>
            <a:ext cx="4499992" cy="861182"/>
          </a:xfrm>
          <a:prstGeom prst="wedgeRectCallout">
            <a:avLst>
              <a:gd name="adj1" fmla="val -44240"/>
              <a:gd name="adj2" fmla="val 885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Zobrazia sa iba dve platné číslice.   U čísla 310  je nejasný počet platných číslic,  preto výpis je automaticky vo vedeckej notácii:  3.1e+002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125163" y="5124400"/>
            <a:ext cx="3970606" cy="824078"/>
          </a:xfrm>
          <a:prstGeom prst="wedgeRectCallout">
            <a:avLst>
              <a:gd name="adj1" fmla="val 47158"/>
              <a:gd name="adj2" fmla="val -816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Odteraz sa čísla vypisujú na 6 platných číslic,  vypíše sa:  314.159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9283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Výstup na obrazovku (do úložiska dát)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fixed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&lt;&lt; a;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scientific</a:t>
            </a:r>
            <a:r>
              <a:rPr lang="sk-SK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a;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Obdĺžniková bublina 4"/>
          <p:cNvSpPr/>
          <p:nvPr/>
        </p:nvSpPr>
        <p:spPr>
          <a:xfrm>
            <a:off x="4355976" y="2060848"/>
            <a:ext cx="3970606" cy="1296144"/>
          </a:xfrm>
          <a:prstGeom prst="wedgeRectCallout">
            <a:avLst>
              <a:gd name="adj1" fmla="val -66592"/>
              <a:gd name="adj2" fmla="val -618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Odteraz sa čísla vypisujú  ako štandardné desatinné čísla s pevným počtom desatinných miest,  vypíše sa: 314.16 (stále platí setprecision(2))</a:t>
            </a:r>
            <a:endParaRPr lang="sk-SK" dirty="0"/>
          </a:p>
        </p:txBody>
      </p:sp>
      <p:sp>
        <p:nvSpPr>
          <p:cNvPr id="6" name="Obdĺžniková bublina 5"/>
          <p:cNvSpPr/>
          <p:nvPr/>
        </p:nvSpPr>
        <p:spPr>
          <a:xfrm>
            <a:off x="4572000" y="4590256"/>
            <a:ext cx="3456384" cy="1472150"/>
          </a:xfrm>
          <a:prstGeom prst="wedgeRectCallout">
            <a:avLst>
              <a:gd name="adj1" fmla="val -76037"/>
              <a:gd name="adj2" fmla="val -74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Odteraz sa čísla vypisujú vo vedeckej notácii na pevný počet desatinných miest.  Stále platí setprecision(2), teda sa vypíše: 3.14e+002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344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Čo je prúd (stream)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10000"/>
          </a:bodyPr>
          <a:lstStyle/>
          <a:p>
            <a:r>
              <a:rPr lang="sk-SK" dirty="0" smtClean="0"/>
              <a:t>Mnoho periférií v počítači pracuje na princípe sériového toku dát.</a:t>
            </a:r>
          </a:p>
          <a:p>
            <a:r>
              <a:rPr lang="sk-SK" dirty="0" smtClean="0"/>
              <a:t>Klávesnica – stlačené klávesy (znaky) postupujú v poradí stlačenia do počítača (programu)</a:t>
            </a:r>
          </a:p>
          <a:p>
            <a:r>
              <a:rPr lang="sk-SK" dirty="0" smtClean="0"/>
              <a:t>Obrazovka – </a:t>
            </a:r>
            <a:r>
              <a:rPr lang="sk-SK" dirty="0"/>
              <a:t>z</a:t>
            </a:r>
            <a:r>
              <a:rPr lang="sk-SK" dirty="0" smtClean="0"/>
              <a:t>obrazuje postupne prijaté znaky (text)</a:t>
            </a:r>
          </a:p>
          <a:p>
            <a:r>
              <a:rPr lang="sk-SK" dirty="0" smtClean="0"/>
              <a:t>Pevný disk – ukladá prijaté dáta na úložné médium, resp. číta uložené dáta a v pôvodnom poradí ich posiela do počítača</a:t>
            </a:r>
          </a:p>
          <a:p>
            <a:r>
              <a:rPr lang="sk-SK" dirty="0" smtClean="0"/>
              <a:t>.... </a:t>
            </a: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Čo je prúd (stream)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dirty="0" smtClean="0"/>
              <a:t>Stream – „</a:t>
            </a:r>
            <a:r>
              <a:rPr lang="sk-SK" dirty="0" err="1" smtClean="0"/>
              <a:t>zapúzdrenie</a:t>
            </a:r>
            <a:r>
              <a:rPr lang="sk-SK" dirty="0" smtClean="0"/>
              <a:t>“ toku dát</a:t>
            </a:r>
          </a:p>
          <a:p>
            <a:r>
              <a:rPr lang="sk-SK" dirty="0" err="1" smtClean="0"/>
              <a:t>Zapúzdrenie</a:t>
            </a:r>
            <a:r>
              <a:rPr lang="sk-SK" dirty="0" smtClean="0"/>
              <a:t> = ovládanie toku dát v programe je v podstate rovnaké nezávisle na jeho zdroji</a:t>
            </a:r>
          </a:p>
          <a:p>
            <a:r>
              <a:rPr lang="sk-SK" dirty="0" smtClean="0"/>
              <a:t>Jednotnosť = toky dát sa ovládajú rovnakými príkazmi + niekoľkými špecifickými príkazmi</a:t>
            </a: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6505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Vstup z klávesnice (zo zdroja dát)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10000"/>
          </a:bodyPr>
          <a:lstStyle/>
          <a:p>
            <a:r>
              <a:rPr lang="sk-SK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in</a:t>
            </a:r>
            <a:r>
              <a:rPr lang="sk-SK" dirty="0" smtClean="0"/>
              <a:t> – objekt pre obsluhu toku dát z klávesnice</a:t>
            </a:r>
          </a:p>
          <a:p>
            <a:r>
              <a:rPr lang="sk-SK" dirty="0" smtClean="0"/>
              <a:t>Je súčasťou knižnice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&gt;&gt; premenná </a:t>
            </a:r>
            <a:r>
              <a:rPr lang="sk-SK" dirty="0" smtClean="0"/>
              <a:t>– extrahuje z toku dát jednu časť (číslo, text) a uloží ju do premennej.  </a:t>
            </a:r>
            <a:endParaRPr lang="sk-SK" dirty="0" smtClean="0"/>
          </a:p>
          <a:p>
            <a:r>
              <a:rPr lang="sk-SK" dirty="0" smtClean="0"/>
              <a:t>Výraz (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&gt;&gt;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premenná)</a:t>
            </a:r>
            <a:r>
              <a:rPr lang="sk-SK" dirty="0" smtClean="0">
                <a:cs typeface="Courier New" pitchFamily="49" charset="0"/>
              </a:rPr>
              <a:t>je </a:t>
            </a:r>
            <a:r>
              <a:rPr lang="sk-SK" b="1" dirty="0" err="1" smtClean="0">
                <a:solidFill>
                  <a:srgbClr val="FF0000"/>
                </a:solidFill>
                <a:cs typeface="Courier New" pitchFamily="49" charset="0"/>
              </a:rPr>
              <a:t>true</a:t>
            </a:r>
            <a:r>
              <a:rPr lang="sk-SK" dirty="0" smtClean="0">
                <a:cs typeface="Courier New" pitchFamily="49" charset="0"/>
              </a:rPr>
              <a:t>, ak sa operácia podarila, inak je </a:t>
            </a:r>
            <a:r>
              <a:rPr lang="sk-SK" b="1" dirty="0" err="1" smtClean="0">
                <a:solidFill>
                  <a:srgbClr val="FF0000"/>
                </a:solidFill>
                <a:cs typeface="Courier New" pitchFamily="49" charset="0"/>
              </a:rPr>
              <a:t>false</a:t>
            </a:r>
            <a:endParaRPr lang="sk-SK" b="1" dirty="0" smtClean="0">
              <a:solidFill>
                <a:srgbClr val="FF0000"/>
              </a:solidFill>
            </a:endParaRPr>
          </a:p>
          <a:p>
            <a:r>
              <a:rPr lang="sk-SK" dirty="0" smtClean="0"/>
              <a:t>Separátorom hodnoty je ľubovoľný prázdny znak (medzera, tabulátor </a:t>
            </a:r>
            <a:r>
              <a:rPr lang="en-US" dirty="0" smtClean="0"/>
              <a:t>‘</a:t>
            </a:r>
            <a:r>
              <a:rPr lang="sk-SK" dirty="0" smtClean="0"/>
              <a:t>\t</a:t>
            </a:r>
            <a:r>
              <a:rPr lang="en-US" dirty="0" smtClean="0"/>
              <a:t>’</a:t>
            </a:r>
            <a:r>
              <a:rPr lang="sk-SK" dirty="0" smtClean="0"/>
              <a:t>, nový riadok)</a:t>
            </a:r>
          </a:p>
          <a:p>
            <a:r>
              <a:rPr lang="sk-SK" dirty="0" smtClean="0"/>
              <a:t>Extrahovanie možno reťaziť:</a:t>
            </a:r>
            <a:br>
              <a:rPr lang="sk-SK" dirty="0" smtClean="0"/>
            </a:b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&gt;&gt; a &gt;&gt; b &gt;&gt; c;</a:t>
            </a:r>
          </a:p>
        </p:txBody>
      </p:sp>
    </p:spTree>
    <p:extLst>
      <p:ext uri="{BB962C8B-B14F-4D97-AF65-F5344CB8AC3E}">
        <p14:creationId xmlns:p14="http://schemas.microsoft.com/office/powerpoint/2010/main" val="21473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Vstup z klávesnice (zo zdroja dát)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dirty="0" smtClean="0">
                <a:cs typeface="Courier New" pitchFamily="49" charset="0"/>
              </a:rPr>
              <a:t>Ak sú čísla oddelené iným znakom (napríklad čiarkou) môžeme tento znak načítať do pomocnej premennej typu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dirty="0" smtClean="0">
                <a:cs typeface="Courier New" pitchFamily="49" charset="0"/>
              </a:rPr>
              <a:t>, a tým ho ignorovať</a:t>
            </a:r>
          </a:p>
          <a:p>
            <a:r>
              <a:rPr lang="sk-SK" dirty="0" smtClean="0">
                <a:cs typeface="Courier New" pitchFamily="49" charset="0"/>
              </a:rPr>
              <a:t>Príklad: na klávesnici napíšeme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1.5,2.7,3.1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a,b,c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har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x;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&gt;&gt; a &gt;&gt; x &gt;&gt; b &gt;&gt; x &gt;&gt; c;</a:t>
            </a:r>
          </a:p>
        </p:txBody>
      </p:sp>
    </p:spTree>
    <p:extLst>
      <p:ext uri="{BB962C8B-B14F-4D97-AF65-F5344CB8AC3E}">
        <p14:creationId xmlns:p14="http://schemas.microsoft.com/office/powerpoint/2010/main" val="196829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Vstup </a:t>
            </a:r>
            <a:r>
              <a:rPr lang="sk-SK" dirty="0"/>
              <a:t>z klávesnice (zo zdroja dát)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cin.peek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sk-SK" dirty="0" smtClean="0"/>
              <a:t> – vráti prvý znak (ktorý práve čaká na načítanie), ale nenačíta ho</a:t>
            </a:r>
          </a:p>
          <a:p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cin.putback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(znak)</a:t>
            </a:r>
            <a:r>
              <a:rPr lang="sk-SK" dirty="0" smtClean="0"/>
              <a:t> </a:t>
            </a:r>
            <a:r>
              <a:rPr lang="sk-SK" dirty="0"/>
              <a:t>– </a:t>
            </a:r>
            <a:r>
              <a:rPr lang="sk-SK" dirty="0" smtClean="0"/>
              <a:t>vráti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znak </a:t>
            </a:r>
            <a:r>
              <a:rPr lang="sk-SK" dirty="0" smtClean="0">
                <a:cs typeface="Courier New" pitchFamily="49" charset="0"/>
              </a:rPr>
              <a:t>späť do toku dát</a:t>
            </a:r>
            <a:r>
              <a:rPr lang="sk-SK" dirty="0" smtClean="0"/>
              <a:t>, budeme ho môcť neskôr načítať</a:t>
            </a:r>
          </a:p>
          <a:p>
            <a:r>
              <a:rPr lang="sk-SK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in.ignore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sk-SK" dirty="0" smtClean="0">
                <a:cs typeface="Courier New" pitchFamily="49" charset="0"/>
              </a:rPr>
              <a:t>- načíta (a ignoruje) všetky znaky, ktoré boli pripravené v toku dát. Používa sa, ak chceme ignorovať všetko, čo </a:t>
            </a:r>
            <a:r>
              <a:rPr lang="sk-SK" smtClean="0">
                <a:cs typeface="Courier New" pitchFamily="49" charset="0"/>
              </a:rPr>
              <a:t>užívateľ medzičasom nastláčal </a:t>
            </a:r>
            <a:r>
              <a:rPr lang="sk-SK" dirty="0" smtClean="0">
                <a:cs typeface="Courier New" pitchFamily="49" charset="0"/>
              </a:rPr>
              <a:t>na klávesnici</a:t>
            </a:r>
          </a:p>
        </p:txBody>
      </p:sp>
    </p:spTree>
    <p:extLst>
      <p:ext uri="{BB962C8B-B14F-4D97-AF65-F5344CB8AC3E}">
        <p14:creationId xmlns:p14="http://schemas.microsoft.com/office/powerpoint/2010/main" val="216784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Vstup z klávesnice (zo zdroja dát)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85000" lnSpcReduction="10000"/>
          </a:bodyPr>
          <a:lstStyle/>
          <a:p>
            <a:r>
              <a:rPr lang="sk-SK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in.get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sk-SK" dirty="0" smtClean="0"/>
              <a:t> – načíta iba jeden znak</a:t>
            </a:r>
          </a:p>
          <a:p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cin.eof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sk-SK" dirty="0" smtClean="0"/>
              <a:t> </a:t>
            </a:r>
            <a:r>
              <a:rPr lang="sk-SK" dirty="0"/>
              <a:t>– </a:t>
            </a:r>
            <a:r>
              <a:rPr lang="sk-SK" dirty="0" smtClean="0"/>
              <a:t>vráti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true</a:t>
            </a:r>
            <a:r>
              <a:rPr lang="sk-SK" dirty="0" smtClean="0"/>
              <a:t>,  ak prišiel znak konca toku dát (Windows: CTRL+Z, iné systémy aj CTRL+D)</a:t>
            </a:r>
          </a:p>
          <a:p>
            <a:r>
              <a:rPr lang="sk-SK" dirty="0" smtClean="0"/>
              <a:t>Správanie sa pri týchto metódach závisí čiastočne od zdroja dát a aj od operačného systému</a:t>
            </a:r>
            <a:endParaRPr lang="sk-SK" dirty="0"/>
          </a:p>
          <a:p>
            <a:pPr marL="82296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while(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!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cin.eof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82296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a=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cin.get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82296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&lt;&lt; a &lt;&lt; " ";</a:t>
            </a:r>
          </a:p>
          <a:p>
            <a:pPr marL="82296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}</a:t>
            </a:r>
            <a:endParaRPr lang="sk-SK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1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Výstup na obrazovku (do úložiska dát)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dirty="0" smtClean="0"/>
              <a:t> </a:t>
            </a:r>
            <a:r>
              <a:rPr lang="sk-SK" dirty="0"/>
              <a:t>– objekt pre obsluhu toku </a:t>
            </a:r>
            <a:r>
              <a:rPr lang="sk-SK" dirty="0" smtClean="0"/>
              <a:t>dát smerujúceho na obrazovku</a:t>
            </a:r>
            <a:endParaRPr lang="sk-SK" dirty="0"/>
          </a:p>
          <a:p>
            <a:r>
              <a:rPr lang="sk-SK" dirty="0"/>
              <a:t>Je súčasťou knižnice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iostream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premenná </a:t>
            </a:r>
            <a:r>
              <a:rPr lang="sk-SK" dirty="0"/>
              <a:t>– </a:t>
            </a:r>
            <a:r>
              <a:rPr lang="sk-SK" dirty="0" smtClean="0"/>
              <a:t>vypíše obsah premennej na obrazovku</a:t>
            </a:r>
          </a:p>
          <a:p>
            <a:r>
              <a:rPr lang="sk-SK" dirty="0"/>
              <a:t>Výpis možno reťaziť:</a:t>
            </a:r>
            <a:br>
              <a:rPr lang="sk-SK" dirty="0"/>
            </a:br>
            <a:r>
              <a:rPr lang="sk-SK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&lt;&lt; a &lt;&lt; b &lt;&lt; c;</a:t>
            </a:r>
          </a:p>
          <a:p>
            <a:r>
              <a:rPr lang="sk-SK" dirty="0" smtClean="0"/>
              <a:t>Premenná sa vypíše v prirodzenom tvare (číslo ako jeho hodnota, </a:t>
            </a:r>
            <a:r>
              <a:rPr lang="sk-SK" dirty="0" err="1" smtClean="0"/>
              <a:t>char</a:t>
            </a:r>
            <a:r>
              <a:rPr lang="sk-SK" dirty="0" smtClean="0"/>
              <a:t>[] ako text, </a:t>
            </a:r>
            <a:r>
              <a:rPr lang="sk-SK" dirty="0" err="1" smtClean="0"/>
              <a:t>char</a:t>
            </a:r>
            <a:r>
              <a:rPr lang="sk-SK" dirty="0" smtClean="0"/>
              <a:t> ako písmeno, &amp;x ako adresa v pamäti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743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Výstup na obrazovku (do úložiska dát)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Formátovanie výpisu</a:t>
            </a:r>
          </a:p>
          <a:p>
            <a:r>
              <a:rPr lang="sk-SK" sz="2800" dirty="0" smtClean="0"/>
              <a:t>Ak chceme obsah premennej interpretovať ako premennú iného typu – tzv. </a:t>
            </a:r>
            <a:r>
              <a:rPr lang="sk-SK" sz="2800" dirty="0" err="1" smtClean="0"/>
              <a:t>cast-operátor</a:t>
            </a:r>
            <a:r>
              <a:rPr lang="sk-SK" sz="2800" dirty="0" smtClean="0"/>
              <a:t>: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har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znak =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‘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znak &lt;&lt;  “  “ &lt;&lt; 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)znak ;</a:t>
            </a: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539552" y="4581128"/>
            <a:ext cx="3456384" cy="900100"/>
          </a:xfrm>
          <a:prstGeom prst="wedgeRectCallout">
            <a:avLst>
              <a:gd name="adj1" fmla="val 31906"/>
              <a:gd name="adj2" fmla="val -1314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Premenná znak je typu </a:t>
            </a:r>
            <a:r>
              <a:rPr lang="sk-SK" dirty="0" err="1" smtClean="0"/>
              <a:t>char</a:t>
            </a:r>
            <a:r>
              <a:rPr lang="sk-SK" dirty="0" smtClean="0"/>
              <a:t>, </a:t>
            </a:r>
            <a:br>
              <a:rPr lang="sk-SK" dirty="0" smtClean="0"/>
            </a:br>
            <a:r>
              <a:rPr lang="sk-SK" dirty="0" smtClean="0"/>
              <a:t>vypíše sa preto písmeno  A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4788024" y="4869160"/>
            <a:ext cx="3456384" cy="900100"/>
          </a:xfrm>
          <a:prstGeom prst="wedgeRectCallout">
            <a:avLst>
              <a:gd name="adj1" fmla="val 9860"/>
              <a:gd name="adj2" fmla="val -165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 potreby tejto operácie (výpisu) sa premenná znak prerobí na typ </a:t>
            </a:r>
            <a:r>
              <a:rPr lang="sk-SK" dirty="0" err="1" smtClean="0"/>
              <a:t>int</a:t>
            </a:r>
            <a:r>
              <a:rPr lang="sk-SK" dirty="0" smtClean="0"/>
              <a:t>,  vypíše sa teda číslo 65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818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929</TotalTime>
  <Words>734</Words>
  <Application>Microsoft Office PowerPoint</Application>
  <PresentationFormat>Prezentácia na obrazovke (4:3)</PresentationFormat>
  <Paragraphs>101</Paragraphs>
  <Slides>12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3" baseType="lpstr">
      <vt:lpstr>Slnovrat</vt:lpstr>
      <vt:lpstr>Dátové Prúdy konzola </vt:lpstr>
      <vt:lpstr>Čo je prúd (stream)</vt:lpstr>
      <vt:lpstr>Čo je prúd (stream)</vt:lpstr>
      <vt:lpstr>Vstup z klávesnice (zo zdroja dát)</vt:lpstr>
      <vt:lpstr>Vstup z klávesnice (zo zdroja dát)</vt:lpstr>
      <vt:lpstr>Vstup z klávesnice (zo zdroja dát)</vt:lpstr>
      <vt:lpstr>Vstup z klávesnice (zo zdroja dát)</vt:lpstr>
      <vt:lpstr>Výstup na obrazovku (do úložiska dát)</vt:lpstr>
      <vt:lpstr>Výstup na obrazovku (do úložiska dát)</vt:lpstr>
      <vt:lpstr>Výstup na obrazovku (do úložiska dát)</vt:lpstr>
      <vt:lpstr>Výstup na obrazovku (do úložiska dát)</vt:lpstr>
      <vt:lpstr>Výstup na obrazovku (do úložiska dát)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kundracik</cp:lastModifiedBy>
  <cp:revision>69</cp:revision>
  <dcterms:created xsi:type="dcterms:W3CDTF">2013-03-01T08:46:17Z</dcterms:created>
  <dcterms:modified xsi:type="dcterms:W3CDTF">2013-04-02T10:40:23Z</dcterms:modified>
</cp:coreProperties>
</file>