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804" r:id="rId1"/>
  </p:sldMasterIdLst>
  <p:notesMasterIdLst>
    <p:notesMasterId r:id="rId16"/>
  </p:notesMasterIdLst>
  <p:sldIdLst>
    <p:sldId id="256" r:id="rId2"/>
    <p:sldId id="273" r:id="rId3"/>
    <p:sldId id="263" r:id="rId4"/>
    <p:sldId id="269" r:id="rId5"/>
    <p:sldId id="270" r:id="rId6"/>
    <p:sldId id="264" r:id="rId7"/>
    <p:sldId id="265" r:id="rId8"/>
    <p:sldId id="271" r:id="rId9"/>
    <p:sldId id="267" r:id="rId10"/>
    <p:sldId id="272" r:id="rId11"/>
    <p:sldId id="258" r:id="rId12"/>
    <p:sldId id="261" r:id="rId13"/>
    <p:sldId id="266" r:id="rId14"/>
    <p:sldId id="25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7" d="100"/>
          <a:sy n="87" d="100"/>
        </p:scale>
        <p:origin x="528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92F34-19B9-48F6-BEF8-CD75FE3A3826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4AAD0D-B83E-4DDB-8262-CF3C80E80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11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A56EB6F-FDCF-4E85-8FB4-85A9746EC891}" type="datetime1">
              <a:rPr lang="sk-SK" smtClean="0"/>
              <a:t>10. 6. 2024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Aplikácia na správu školského internátu pre mladistvých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2174700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55EED-0213-4973-B576-60A0351E7612}" type="datetime1">
              <a:rPr lang="sk-SK" smtClean="0"/>
              <a:t>10. 6. 2024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Aplikácia na správu školského internátu pre mladistvých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38310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ABF8D-8092-4D12-9B63-6F8F35FA6AF7}" type="datetime1">
              <a:rPr lang="sk-SK" smtClean="0"/>
              <a:t>10. 6. 2024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Aplikácia na správu školského internátu pre mladistvých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09854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82B07-BAAA-439E-BE2F-E124FD997A8B}" type="datetime1">
              <a:rPr lang="sk-SK" smtClean="0"/>
              <a:t>10. 6. 2024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Aplikácia na správu školského internátu pre mladistvých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47478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3116252-02AB-4A52-90C0-B707D29318FC}" type="datetime1">
              <a:rPr lang="sk-SK" smtClean="0"/>
              <a:t>10. 6. 2024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Aplikácia na správu školského internátu pre mladistvých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1642450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6E45F-8E6B-4896-ACF7-8E6C412A5935}" type="datetime1">
              <a:rPr lang="sk-SK" smtClean="0"/>
              <a:t>10. 6. 2024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Aplikácia na správu školského internátu pre mladistvých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00969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C052-885B-4017-83AD-EE1B77A176C3}" type="datetime1">
              <a:rPr lang="sk-SK" smtClean="0"/>
              <a:t>10. 6. 2024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Aplikácia na správu školského internátu pre mladistvých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54820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45E5A-7B32-49C5-97E2-0B6F09B4118F}" type="datetime1">
              <a:rPr lang="sk-SK" smtClean="0"/>
              <a:t>10. 6. 2024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Aplikácia na správu školského internátu pre mladistvých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13818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99817-C9DA-4C0A-AAD9-F95F710EAB8D}" type="datetime1">
              <a:rPr lang="sk-SK" smtClean="0"/>
              <a:t>10. 6. 2024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Aplikácia na správu školského internátu pre mladistvých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39992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4E09123-4785-432C-B567-0454625F8E1F}" type="datetime1">
              <a:rPr lang="sk-SK" smtClean="0"/>
              <a:t>10. 6. 2024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Aplikácia na správu školského internátu pre mladistvých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5075185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D9F30C-91FE-473C-AC98-8760A72049D3}" type="datetime1">
              <a:rPr lang="sk-SK" smtClean="0"/>
              <a:t>10. 6. 2024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Aplikácia na správu školského internátu pre mladistvých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2164115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1B891A82-6027-4D66-9B3E-6EF3D3B3E5F3}" type="datetime1">
              <a:rPr lang="sk-SK" smtClean="0"/>
              <a:t>10. 6. 2024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Aplikácia na správu školského internátu pre mladistvých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23026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 spd="med">
    <p:push dir="u"/>
  </p:transition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023933" y="1801726"/>
            <a:ext cx="8144134" cy="2436168"/>
          </a:xfrm>
        </p:spPr>
        <p:txBody>
          <a:bodyPr>
            <a:normAutofit fontScale="90000"/>
          </a:bodyPr>
          <a:lstStyle/>
          <a:p>
            <a:r>
              <a:rPr lang="pt-BR" sz="6000" dirty="0" smtClean="0"/>
              <a:t>OBHAJOBA BAKAL</a:t>
            </a:r>
            <a:r>
              <a:rPr lang="sk-SK" sz="6000" dirty="0" smtClean="0"/>
              <a:t>ÁRSKEJ PRÁCE</a:t>
            </a:r>
            <a:r>
              <a:rPr lang="sk-SK" sz="6600" dirty="0" smtClean="0"/>
              <a:t/>
            </a:r>
            <a:br>
              <a:rPr lang="sk-SK" sz="6600" dirty="0" smtClean="0"/>
            </a:br>
            <a:r>
              <a:rPr lang="pt-BR" sz="3600" dirty="0" smtClean="0"/>
              <a:t>Aplikácia </a:t>
            </a:r>
            <a:r>
              <a:rPr lang="pt-BR" sz="3600" dirty="0"/>
              <a:t>na správu </a:t>
            </a:r>
            <a:r>
              <a:rPr lang="pt-BR" sz="3600" dirty="0" smtClean="0"/>
              <a:t>školského</a:t>
            </a:r>
            <a:r>
              <a:rPr lang="sk-SK" sz="3600" dirty="0" smtClean="0"/>
              <a:t> </a:t>
            </a:r>
            <a:r>
              <a:rPr lang="pt-BR" sz="3600" dirty="0" smtClean="0"/>
              <a:t>internátu</a:t>
            </a:r>
            <a:r>
              <a:rPr lang="sk-SK" sz="3600" dirty="0"/>
              <a:t> </a:t>
            </a:r>
            <a:r>
              <a:rPr lang="en-US" sz="3600" dirty="0" smtClean="0"/>
              <a:t>pre </a:t>
            </a:r>
            <a:r>
              <a:rPr lang="en-US" sz="3600" dirty="0" err="1"/>
              <a:t>mladistvých</a:t>
            </a:r>
            <a:endParaRPr lang="en-US" sz="66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139847" y="4519246"/>
            <a:ext cx="8144134" cy="1194703"/>
          </a:xfrm>
        </p:spPr>
        <p:txBody>
          <a:bodyPr>
            <a:normAutofit/>
          </a:bodyPr>
          <a:lstStyle/>
          <a:p>
            <a:r>
              <a:rPr lang="sk-SK" sz="1800" dirty="0" smtClean="0"/>
              <a:t>Lucia </a:t>
            </a:r>
            <a:r>
              <a:rPr lang="sk-SK" sz="1800" dirty="0" err="1" smtClean="0"/>
              <a:t>Lahučká</a:t>
            </a:r>
            <a:endParaRPr lang="sk-SK" sz="1800" dirty="0" smtClean="0"/>
          </a:p>
          <a:p>
            <a:r>
              <a:rPr lang="en-US" sz="1800" dirty="0" err="1"/>
              <a:t>Školiteľ</a:t>
            </a:r>
            <a:r>
              <a:rPr lang="en-US" sz="1800" dirty="0"/>
              <a:t>: Mgr. Peter </a:t>
            </a:r>
            <a:r>
              <a:rPr lang="en-US" sz="1800" dirty="0" err="1"/>
              <a:t>Náther</a:t>
            </a:r>
            <a:r>
              <a:rPr lang="en-US" sz="1800" dirty="0"/>
              <a:t>, PhD.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668804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Video</a:t>
            </a:r>
            <a:endParaRPr lang="en-US" dirty="0"/>
          </a:p>
        </p:txBody>
      </p:sp>
      <p:pic>
        <p:nvPicPr>
          <p:cNvPr id="3" name="bandicam 2024-06-03 17-57-00-157 finally_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4402" y="1342124"/>
            <a:ext cx="11221666" cy="5111262"/>
          </a:xfrm>
        </p:spPr>
      </p:pic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82B07-BAAA-439E-BE2F-E124FD997A8B}" type="datetime1">
              <a:rPr lang="sk-SK" smtClean="0"/>
              <a:t>10. 6. 2024</a:t>
            </a:fld>
            <a:endParaRPr lang="en-US" dirty="0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Aplikácia na správu školského internátu pre mladistvých</a:t>
            </a:r>
            <a:endParaRPr lang="en-US" dirty="0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20102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 smtClean="0"/>
              <a:t>Hlavné prínosy práce</a:t>
            </a:r>
            <a:endParaRPr lang="sk-SK" sz="48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400" dirty="0" smtClean="0"/>
              <a:t>Získanie</a:t>
            </a:r>
            <a:r>
              <a:rPr lang="en-US" sz="2400" dirty="0" smtClean="0"/>
              <a:t> </a:t>
            </a:r>
            <a:r>
              <a:rPr lang="sk-SK" sz="2400" dirty="0" smtClean="0"/>
              <a:t>praktických</a:t>
            </a:r>
            <a:r>
              <a:rPr lang="en-US" sz="2400" dirty="0" smtClean="0"/>
              <a:t> </a:t>
            </a:r>
            <a:r>
              <a:rPr lang="sk-SK" sz="2400" dirty="0" smtClean="0"/>
              <a:t>skúseností</a:t>
            </a:r>
          </a:p>
          <a:p>
            <a:r>
              <a:rPr lang="sk-SK" sz="2400" dirty="0" smtClean="0"/>
              <a:t>Ďalšie</a:t>
            </a:r>
            <a:r>
              <a:rPr lang="en-US" sz="2400" dirty="0" smtClean="0"/>
              <a:t> </a:t>
            </a:r>
            <a:r>
              <a:rPr lang="sk-SK" sz="2400" dirty="0" smtClean="0"/>
              <a:t>príležitostí v oblasti webového vývoja</a:t>
            </a:r>
          </a:p>
          <a:p>
            <a:endParaRPr lang="sk-SK" sz="2400" dirty="0" smtClean="0"/>
          </a:p>
          <a:p>
            <a:r>
              <a:rPr lang="sk-SK" sz="2400" dirty="0" smtClean="0"/>
              <a:t>Uľahčenie práce zamestnancov internátu</a:t>
            </a:r>
          </a:p>
          <a:p>
            <a:r>
              <a:rPr lang="sk-SK" sz="2400" dirty="0" smtClean="0"/>
              <a:t>Jednoduchší manažment práce zamestnancov</a:t>
            </a:r>
          </a:p>
        </p:txBody>
      </p:sp>
      <p:sp>
        <p:nvSpPr>
          <p:cNvPr id="6" name="Zástupný objekt pre dá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6616E-107A-4609-8A3A-65ABE68A9AB2}" type="datetime1">
              <a:rPr lang="sk-SK" smtClean="0"/>
              <a:t>10. 6. 2024</a:t>
            </a:fld>
            <a:endParaRPr lang="en-US" dirty="0"/>
          </a:p>
        </p:txBody>
      </p:sp>
      <p:sp>
        <p:nvSpPr>
          <p:cNvPr id="7" name="Zástupný objekt pre pätu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dirty="0" smtClean="0"/>
              <a:t>Aplikácia na správu školského internátu pre mladistvých</a:t>
            </a:r>
            <a:endParaRPr lang="sk-SK" dirty="0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05272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 smtClean="0"/>
              <a:t>Výsledky práce</a:t>
            </a:r>
            <a:endParaRPr lang="en-US" sz="48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400" dirty="0"/>
              <a:t>Webová aplikácia </a:t>
            </a:r>
            <a:r>
              <a:rPr lang="sk-SK" sz="2400" dirty="0" smtClean="0"/>
              <a:t>vhodná </a:t>
            </a:r>
            <a:r>
              <a:rPr lang="sk-SK" sz="2400" dirty="0"/>
              <a:t>pre </a:t>
            </a:r>
            <a:r>
              <a:rPr lang="sk-SK" sz="2400" dirty="0" smtClean="0"/>
              <a:t>internáty</a:t>
            </a:r>
            <a:endParaRPr lang="en-US" sz="2400" dirty="0"/>
          </a:p>
          <a:p>
            <a:pPr lvl="1"/>
            <a:r>
              <a:rPr lang="sk-SK" dirty="0" smtClean="0"/>
              <a:t>Používateľské rozhranie</a:t>
            </a:r>
          </a:p>
          <a:p>
            <a:pPr lvl="1"/>
            <a:r>
              <a:rPr lang="sk-SK" dirty="0" smtClean="0"/>
              <a:t>Databázový model</a:t>
            </a:r>
          </a:p>
          <a:p>
            <a:pPr lvl="1"/>
            <a:r>
              <a:rPr lang="sk-SK" dirty="0" smtClean="0"/>
              <a:t>Bezpečnosť</a:t>
            </a:r>
          </a:p>
          <a:p>
            <a:pPr lvl="1"/>
            <a:r>
              <a:rPr lang="sk-SK" dirty="0" smtClean="0"/>
              <a:t>Notifikácie</a:t>
            </a:r>
          </a:p>
          <a:p>
            <a:r>
              <a:rPr lang="sk-SK" sz="2400" dirty="0" smtClean="0"/>
              <a:t>Efektívna administrácia, automatická evidencia</a:t>
            </a:r>
          </a:p>
          <a:p>
            <a:r>
              <a:rPr lang="sk-SK" sz="2400" dirty="0" smtClean="0"/>
              <a:t>Transparentnosť</a:t>
            </a:r>
            <a:r>
              <a:rPr lang="en-US" sz="2400" dirty="0" smtClean="0"/>
              <a:t> </a:t>
            </a:r>
            <a:r>
              <a:rPr lang="en-US" sz="2400" dirty="0"/>
              <a:t>a </a:t>
            </a:r>
            <a:r>
              <a:rPr lang="sk-SK" sz="2400" dirty="0" smtClean="0"/>
              <a:t>prehľadnosť aktivít žiakov</a:t>
            </a:r>
          </a:p>
        </p:txBody>
      </p:sp>
      <p:sp>
        <p:nvSpPr>
          <p:cNvPr id="6" name="Zástupný objekt pre dá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36B5A-69E4-48B1-9358-8CCF7A214F78}" type="datetime1">
              <a:rPr lang="sk-SK" smtClean="0"/>
              <a:t>10. 6. 2024</a:t>
            </a:fld>
            <a:endParaRPr lang="en-US" dirty="0"/>
          </a:p>
        </p:txBody>
      </p:sp>
      <p:sp>
        <p:nvSpPr>
          <p:cNvPr id="7" name="Zástupný objekt pre pätu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Aplikácia na správu školského internátu pre mladistvých</a:t>
            </a:r>
            <a:endParaRPr lang="en-US" dirty="0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06314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/>
              <a:t>Ďakujem za </a:t>
            </a:r>
            <a:r>
              <a:rPr lang="sk-SK" sz="4800" dirty="0" smtClean="0"/>
              <a:t>pozornosť</a:t>
            </a:r>
            <a:endParaRPr lang="en-US" sz="48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endParaRPr lang="en-US" dirty="0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82B07-BAAA-439E-BE2F-E124FD997A8B}" type="datetime1">
              <a:rPr lang="sk-SK" smtClean="0"/>
              <a:t>10. 6. 2024</a:t>
            </a:fld>
            <a:endParaRPr lang="en-US" dirty="0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Aplikácia na správu školského internátu pre mladistvých</a:t>
            </a:r>
            <a:endParaRPr lang="en-US" dirty="0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38655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 smtClean="0"/>
              <a:t>Záver</a:t>
            </a:r>
            <a:endParaRPr lang="en-US" sz="48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400" smtClean="0"/>
              <a:t>Príležitosť </a:t>
            </a:r>
            <a:r>
              <a:rPr lang="sk-SK" sz="2400" dirty="0" smtClean="0"/>
              <a:t>na otázky</a:t>
            </a:r>
            <a:endParaRPr lang="en-US" sz="2400" dirty="0"/>
          </a:p>
        </p:txBody>
      </p:sp>
      <p:sp>
        <p:nvSpPr>
          <p:cNvPr id="6" name="Zástupný objekt pre dá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F22D0-2474-48E1-905F-5C471F98B78C}" type="datetime1">
              <a:rPr lang="sk-SK" smtClean="0"/>
              <a:t>10. 6. 2024</a:t>
            </a:fld>
            <a:endParaRPr lang="en-US" dirty="0"/>
          </a:p>
        </p:txBody>
      </p:sp>
      <p:sp>
        <p:nvSpPr>
          <p:cNvPr id="7" name="Zástupný objekt pre pätu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Aplikácia na správu školského internátu pre mladistvých</a:t>
            </a:r>
            <a:endParaRPr lang="en-US" dirty="0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61454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 smtClean="0"/>
              <a:t>Motivácia práce</a:t>
            </a:r>
            <a:endParaRPr lang="en-US" sz="4800" dirty="0"/>
          </a:p>
        </p:txBody>
      </p:sp>
      <p:sp>
        <p:nvSpPr>
          <p:cNvPr id="8" name="Zástupný objekt pre obsah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400" dirty="0" smtClean="0"/>
              <a:t>Internát v Nitre</a:t>
            </a:r>
          </a:p>
          <a:p>
            <a:r>
              <a:rPr lang="sk-SK" sz="2400" dirty="0" smtClean="0"/>
              <a:t>Neúmerné množstvo písania</a:t>
            </a:r>
          </a:p>
          <a:p>
            <a:r>
              <a:rPr lang="sk-SK" sz="2400" dirty="0" smtClean="0"/>
              <a:t>Zlý manažment</a:t>
            </a:r>
            <a:endParaRPr lang="en-US" sz="2400" dirty="0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82B07-BAAA-439E-BE2F-E124FD997A8B}" type="datetime1">
              <a:rPr lang="sk-SK" smtClean="0"/>
              <a:t>10. 6. 2024</a:t>
            </a:fld>
            <a:endParaRPr lang="en-US" dirty="0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Aplikácia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správu</a:t>
            </a:r>
            <a:r>
              <a:rPr lang="en-US" dirty="0" smtClean="0"/>
              <a:t> </a:t>
            </a:r>
            <a:r>
              <a:rPr lang="en-US" dirty="0" err="1" smtClean="0"/>
              <a:t>školského</a:t>
            </a:r>
            <a:r>
              <a:rPr lang="en-US" dirty="0" smtClean="0"/>
              <a:t> </a:t>
            </a:r>
            <a:r>
              <a:rPr lang="en-US" dirty="0" err="1" smtClean="0"/>
              <a:t>internátu</a:t>
            </a:r>
            <a:r>
              <a:rPr lang="en-US" dirty="0" smtClean="0"/>
              <a:t> pre </a:t>
            </a:r>
            <a:r>
              <a:rPr lang="en-US" dirty="0" err="1" smtClean="0"/>
              <a:t>mladistvých</a:t>
            </a:r>
            <a:endParaRPr lang="en-US" dirty="0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2</a:t>
            </a:fld>
            <a:endParaRPr lang="en-US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904" y="685800"/>
            <a:ext cx="4054950" cy="570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8612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 smtClean="0"/>
              <a:t>Cieľ práce</a:t>
            </a:r>
            <a:endParaRPr lang="en-US" sz="48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err="1" smtClean="0"/>
              <a:t>Zj</a:t>
            </a:r>
            <a:r>
              <a:rPr lang="sk-SK" sz="2400" dirty="0" err="1" smtClean="0"/>
              <a:t>ednodušiť</a:t>
            </a:r>
            <a:r>
              <a:rPr lang="en-US" sz="2400" dirty="0" smtClean="0"/>
              <a:t> </a:t>
            </a:r>
            <a:r>
              <a:rPr lang="en-US" sz="2400" dirty="0" err="1" smtClean="0"/>
              <a:t>pracovné</a:t>
            </a:r>
            <a:r>
              <a:rPr lang="en-US" sz="2400" dirty="0" smtClean="0"/>
              <a:t> </a:t>
            </a:r>
            <a:r>
              <a:rPr lang="en-US" sz="2400" dirty="0" err="1"/>
              <a:t>procesy</a:t>
            </a:r>
            <a:r>
              <a:rPr lang="en-US" sz="2400" dirty="0"/>
              <a:t> </a:t>
            </a:r>
            <a:r>
              <a:rPr lang="en-US" sz="2400" dirty="0" err="1"/>
              <a:t>zamestnancov</a:t>
            </a:r>
            <a:r>
              <a:rPr lang="sk-SK" sz="2400" dirty="0"/>
              <a:t> </a:t>
            </a:r>
            <a:r>
              <a:rPr lang="sk-SK" sz="2400" dirty="0" smtClean="0"/>
              <a:t>internátu</a:t>
            </a:r>
            <a:endParaRPr lang="en-US" sz="2400" dirty="0" smtClean="0"/>
          </a:p>
          <a:p>
            <a:r>
              <a:rPr lang="sk-SK" sz="2400" dirty="0"/>
              <a:t>Automatická</a:t>
            </a:r>
            <a:r>
              <a:rPr lang="en-US" sz="2400" dirty="0"/>
              <a:t> </a:t>
            </a:r>
            <a:r>
              <a:rPr lang="en-US" sz="2400" dirty="0" err="1"/>
              <a:t>evidenci</a:t>
            </a:r>
            <a:r>
              <a:rPr lang="sk-SK" sz="2400" dirty="0"/>
              <a:t>a</a:t>
            </a:r>
            <a:r>
              <a:rPr lang="en-US" sz="2400" dirty="0"/>
              <a:t> </a:t>
            </a:r>
            <a:r>
              <a:rPr lang="en-US" sz="2400" dirty="0" err="1"/>
              <a:t>prítomnosti</a:t>
            </a:r>
            <a:r>
              <a:rPr lang="en-US" sz="2400" dirty="0"/>
              <a:t> </a:t>
            </a:r>
            <a:r>
              <a:rPr lang="en-US" sz="2400" dirty="0" err="1"/>
              <a:t>ubytovaných</a:t>
            </a:r>
            <a:r>
              <a:rPr lang="en-US" sz="2400" dirty="0"/>
              <a:t> </a:t>
            </a:r>
            <a:r>
              <a:rPr lang="en-US" sz="2400" dirty="0" err="1" smtClean="0"/>
              <a:t>študentov</a:t>
            </a:r>
            <a:endParaRPr lang="sk-SK" sz="2400" dirty="0"/>
          </a:p>
          <a:p>
            <a:r>
              <a:rPr lang="sk-SK" sz="2400" dirty="0"/>
              <a:t>Jednotná </a:t>
            </a:r>
            <a:r>
              <a:rPr lang="en-US" sz="2400" dirty="0" err="1"/>
              <a:t>komunikáci</a:t>
            </a:r>
            <a:r>
              <a:rPr lang="sk-SK" sz="2400" dirty="0"/>
              <a:t>a</a:t>
            </a:r>
            <a:r>
              <a:rPr lang="en-US" sz="2400" dirty="0"/>
              <a:t> </a:t>
            </a:r>
            <a:r>
              <a:rPr lang="en-US" sz="2400" dirty="0" err="1"/>
              <a:t>medzi</a:t>
            </a:r>
            <a:r>
              <a:rPr lang="en-US" sz="2400" dirty="0"/>
              <a:t> </a:t>
            </a:r>
            <a:r>
              <a:rPr lang="en-US" sz="2400" dirty="0" err="1"/>
              <a:t>zamestnancami</a:t>
            </a:r>
            <a:r>
              <a:rPr lang="en-US" sz="2400" dirty="0"/>
              <a:t> </a:t>
            </a:r>
            <a:r>
              <a:rPr lang="en-US" sz="2400" dirty="0" err="1"/>
              <a:t>internátu</a:t>
            </a:r>
            <a:r>
              <a:rPr lang="en-US" sz="2400" dirty="0"/>
              <a:t>, </a:t>
            </a:r>
            <a:r>
              <a:rPr lang="en-US" sz="2400" dirty="0" err="1"/>
              <a:t>rodičmi</a:t>
            </a:r>
            <a:r>
              <a:rPr lang="en-US" sz="2400" dirty="0"/>
              <a:t> a </a:t>
            </a:r>
            <a:r>
              <a:rPr lang="en-US" sz="2400" dirty="0" err="1" smtClean="0"/>
              <a:t>študentmi</a:t>
            </a:r>
            <a:endParaRPr lang="sk-SK" sz="2400" dirty="0" smtClean="0"/>
          </a:p>
          <a:p>
            <a:endParaRPr lang="sk-SK" sz="2400" dirty="0"/>
          </a:p>
          <a:p>
            <a:r>
              <a:rPr lang="sk-SK" sz="2400" dirty="0" smtClean="0"/>
              <a:t>Vytvorenie aplikácie</a:t>
            </a:r>
            <a:endParaRPr lang="sk-SK" sz="2400" dirty="0"/>
          </a:p>
          <a:p>
            <a:endParaRPr lang="en-US" dirty="0"/>
          </a:p>
        </p:txBody>
      </p:sp>
      <p:sp>
        <p:nvSpPr>
          <p:cNvPr id="6" name="Zástupný objekt pre dá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36469-99AE-430D-BD50-0112BE6201AF}" type="datetime1">
              <a:rPr lang="sk-SK" smtClean="0"/>
              <a:t>10. 6. 2024</a:t>
            </a:fld>
            <a:endParaRPr lang="en-US" dirty="0"/>
          </a:p>
        </p:txBody>
      </p:sp>
      <p:sp>
        <p:nvSpPr>
          <p:cNvPr id="7" name="Zástupný objekt pre pätu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Aplikácia na správu školského internátu pre mladistvých</a:t>
            </a:r>
            <a:endParaRPr lang="en-US" dirty="0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12095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 smtClean="0"/>
              <a:t>Technologická časť</a:t>
            </a:r>
            <a:endParaRPr lang="en-US" sz="48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400" dirty="0" smtClean="0"/>
              <a:t>PHP, </a:t>
            </a:r>
            <a:r>
              <a:rPr lang="sk-SK" sz="2400" dirty="0" err="1" smtClean="0"/>
              <a:t>framework</a:t>
            </a:r>
            <a:r>
              <a:rPr lang="sk-SK" sz="2400" dirty="0" smtClean="0"/>
              <a:t> </a:t>
            </a:r>
            <a:r>
              <a:rPr lang="sk-SK" sz="2400" dirty="0" err="1" smtClean="0"/>
              <a:t>Symfony</a:t>
            </a:r>
            <a:endParaRPr lang="sk-SK" sz="2400" dirty="0" smtClean="0"/>
          </a:p>
          <a:p>
            <a:r>
              <a:rPr lang="sk-SK" sz="2400" dirty="0" smtClean="0"/>
              <a:t>HTML, JS, CSS</a:t>
            </a:r>
          </a:p>
          <a:p>
            <a:r>
              <a:rPr lang="sk-SK" sz="2400" dirty="0" smtClean="0"/>
              <a:t>Databáza: </a:t>
            </a:r>
            <a:r>
              <a:rPr lang="sk-SK" sz="2400" dirty="0" err="1" smtClean="0"/>
              <a:t>MariaDB</a:t>
            </a:r>
            <a:endParaRPr lang="sk-SK" sz="2400" dirty="0" smtClean="0"/>
          </a:p>
          <a:p>
            <a:r>
              <a:rPr lang="sk-SK" sz="2400" dirty="0" smtClean="0"/>
              <a:t>Dizajn:</a:t>
            </a:r>
          </a:p>
          <a:p>
            <a:pPr lvl="1"/>
            <a:r>
              <a:rPr lang="sk-SK" dirty="0" smtClean="0"/>
              <a:t>Intuitívny</a:t>
            </a:r>
          </a:p>
          <a:p>
            <a:pPr lvl="1"/>
            <a:r>
              <a:rPr lang="sk-SK" dirty="0" err="1" smtClean="0"/>
              <a:t>Responzívny</a:t>
            </a:r>
            <a:endParaRPr lang="en-US" dirty="0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82B07-BAAA-439E-BE2F-E124FD997A8B}" type="datetime1">
              <a:rPr lang="sk-SK" smtClean="0"/>
              <a:t>10. 6. 2024</a:t>
            </a:fld>
            <a:endParaRPr lang="en-US" dirty="0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Aplikácia na správu školského internátu pre mladistvých</a:t>
            </a:r>
            <a:endParaRPr lang="en-US" dirty="0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4</a:t>
            </a:fld>
            <a:endParaRPr lang="en-US" dirty="0"/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151" y="685800"/>
            <a:ext cx="3291840" cy="5839971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375" y="4935378"/>
            <a:ext cx="1774909" cy="959560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88" y="3185914"/>
            <a:ext cx="1328081" cy="1328081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522" y="1660813"/>
            <a:ext cx="1250373" cy="125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70896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 smtClean="0"/>
              <a:t>Evidencia ubytovaných žiakov</a:t>
            </a:r>
            <a:endParaRPr lang="en-US" sz="48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390650" y="2366001"/>
            <a:ext cx="4325544" cy="3599316"/>
          </a:xfrm>
        </p:spPr>
        <p:txBody>
          <a:bodyPr>
            <a:normAutofit/>
          </a:bodyPr>
          <a:lstStyle/>
          <a:p>
            <a:r>
              <a:rPr lang="sk-SK" sz="2400" dirty="0" smtClean="0"/>
              <a:t>Osobné informácie žiakov</a:t>
            </a:r>
          </a:p>
          <a:p>
            <a:r>
              <a:rPr lang="sk-SK" sz="2400" dirty="0" smtClean="0"/>
              <a:t>Poručníci </a:t>
            </a:r>
          </a:p>
          <a:p>
            <a:r>
              <a:rPr lang="sk-SK" sz="2400" dirty="0" smtClean="0"/>
              <a:t>Žiacke karty</a:t>
            </a:r>
          </a:p>
          <a:p>
            <a:r>
              <a:rPr lang="sk-SK" sz="2400" dirty="0" smtClean="0"/>
              <a:t>Aktivity</a:t>
            </a:r>
          </a:p>
          <a:p>
            <a:r>
              <a:rPr lang="sk-SK" sz="2400" dirty="0" smtClean="0"/>
              <a:t>Spoločenské stretnutia</a:t>
            </a:r>
            <a:endParaRPr lang="en-US" sz="2400" dirty="0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82B07-BAAA-439E-BE2F-E124FD997A8B}" type="datetime1">
              <a:rPr lang="sk-SK" smtClean="0"/>
              <a:t>10. 6. 2024</a:t>
            </a:fld>
            <a:endParaRPr lang="en-US" dirty="0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Aplikácia na správu školského internátu pre mladistvých</a:t>
            </a:r>
            <a:endParaRPr lang="en-US" dirty="0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5</a:t>
            </a:fld>
            <a:endParaRPr lang="en-US" dirty="0"/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480" y="1558543"/>
            <a:ext cx="2560320" cy="4748450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194" y="1558543"/>
            <a:ext cx="2560320" cy="473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52989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 smtClean="0"/>
              <a:t>Dochádzkový systém</a:t>
            </a:r>
            <a:endParaRPr lang="en-US" sz="48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377477" y="2400300"/>
            <a:ext cx="4235781" cy="3599316"/>
          </a:xfrm>
        </p:spPr>
        <p:txBody>
          <a:bodyPr>
            <a:normAutofit/>
          </a:bodyPr>
          <a:lstStyle/>
          <a:p>
            <a:r>
              <a:rPr lang="sk-SK" sz="2400" dirty="0" smtClean="0"/>
              <a:t>Aktuálny stav prítomnosti žiakov na internáte</a:t>
            </a:r>
          </a:p>
          <a:p>
            <a:r>
              <a:rPr lang="sk-SK" sz="2400" dirty="0" smtClean="0"/>
              <a:t>Manuálny zápis prítomnosti</a:t>
            </a:r>
          </a:p>
          <a:p>
            <a:r>
              <a:rPr lang="sk-SK" sz="2400" dirty="0" smtClean="0"/>
              <a:t>Prehľad o aktivitách žiaka pre konkrétny deň</a:t>
            </a:r>
            <a:endParaRPr lang="en-US" sz="2400" dirty="0"/>
          </a:p>
        </p:txBody>
      </p:sp>
      <p:sp>
        <p:nvSpPr>
          <p:cNvPr id="6" name="Zástupný objekt pre dá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098E4-8AF1-44DF-AF5F-481773EE38ED}" type="datetime1">
              <a:rPr lang="sk-SK" smtClean="0"/>
              <a:t>10. 6. 2024</a:t>
            </a:fld>
            <a:endParaRPr lang="en-US" dirty="0"/>
          </a:p>
        </p:txBody>
      </p:sp>
      <p:sp>
        <p:nvSpPr>
          <p:cNvPr id="7" name="Zástupný objekt pre pätu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Aplikácia na správu školského internátu pre mladistvých</a:t>
            </a:r>
            <a:endParaRPr lang="en-US" dirty="0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6</a:t>
            </a:fld>
            <a:endParaRPr lang="en-US" dirty="0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"/>
          <a:stretch/>
        </p:blipFill>
        <p:spPr>
          <a:xfrm>
            <a:off x="8412480" y="1592820"/>
            <a:ext cx="2560320" cy="4696496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709" y="1592820"/>
            <a:ext cx="2560320" cy="469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86261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/>
              <a:t>Dochádzkový systém</a:t>
            </a:r>
            <a:endParaRPr lang="en-US" sz="48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371600" y="2400300"/>
            <a:ext cx="5415679" cy="3599316"/>
          </a:xfrm>
        </p:spPr>
        <p:txBody>
          <a:bodyPr>
            <a:normAutofit/>
          </a:bodyPr>
          <a:lstStyle/>
          <a:p>
            <a:r>
              <a:rPr lang="sk-SK" sz="2400" dirty="0" smtClean="0"/>
              <a:t>Večerná kontrola</a:t>
            </a:r>
          </a:p>
          <a:p>
            <a:pPr lvl="1"/>
            <a:r>
              <a:rPr lang="sk-SK" dirty="0" smtClean="0"/>
              <a:t>výsledný súhrn</a:t>
            </a:r>
          </a:p>
          <a:p>
            <a:r>
              <a:rPr lang="sk-SK" sz="2400" dirty="0" smtClean="0"/>
              <a:t>Vychádzky, odchody domov</a:t>
            </a:r>
          </a:p>
          <a:p>
            <a:r>
              <a:rPr lang="sk-SK" sz="2400" dirty="0" smtClean="0"/>
              <a:t>Kontrola vrátenia sa na internát</a:t>
            </a:r>
            <a:endParaRPr lang="en-US" sz="2400" dirty="0"/>
          </a:p>
        </p:txBody>
      </p:sp>
      <p:sp>
        <p:nvSpPr>
          <p:cNvPr id="6" name="Zástupný objekt pre dá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7FE10-61FF-4285-B882-A280D166BB17}" type="datetime1">
              <a:rPr lang="sk-SK" smtClean="0"/>
              <a:t>10. 6. 2024</a:t>
            </a:fld>
            <a:endParaRPr lang="en-US" dirty="0"/>
          </a:p>
        </p:txBody>
      </p:sp>
      <p:sp>
        <p:nvSpPr>
          <p:cNvPr id="7" name="Zástupný objekt pre pätu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Aplikácia na správu školského internátu pre mladistvých</a:t>
            </a:r>
            <a:endParaRPr lang="en-US" dirty="0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7</a:t>
            </a:fld>
            <a:endParaRPr lang="en-US" dirty="0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393" y="685800"/>
            <a:ext cx="3144407" cy="581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631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/>
              <a:t>Dochádzkový systém</a:t>
            </a:r>
            <a:endParaRPr lang="en-US" sz="48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2400" dirty="0" smtClean="0"/>
              <a:t>RFID systém</a:t>
            </a:r>
          </a:p>
          <a:p>
            <a:pPr lvl="1"/>
            <a:r>
              <a:rPr lang="sk-SK" dirty="0" smtClean="0"/>
              <a:t>Inicializácia</a:t>
            </a:r>
          </a:p>
          <a:p>
            <a:pPr lvl="1"/>
            <a:r>
              <a:rPr lang="sk-SK" dirty="0" smtClean="0"/>
              <a:t>Príchody, odchody</a:t>
            </a:r>
          </a:p>
          <a:p>
            <a:r>
              <a:rPr lang="sk-SK" sz="2400" dirty="0" smtClean="0"/>
              <a:t>ISIC, biele karty, kľúčenky</a:t>
            </a:r>
          </a:p>
          <a:p>
            <a:r>
              <a:rPr lang="sk-SK" sz="2400" dirty="0" smtClean="0"/>
              <a:t>API</a:t>
            </a:r>
          </a:p>
          <a:p>
            <a:endParaRPr lang="en-US" dirty="0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82B07-BAAA-439E-BE2F-E124FD997A8B}" type="datetime1">
              <a:rPr lang="sk-SK" smtClean="0"/>
              <a:t>10. 6. 2024</a:t>
            </a:fld>
            <a:endParaRPr lang="en-US" dirty="0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Aplikácia na správu školského internátu pre mladistvých</a:t>
            </a:r>
            <a:endParaRPr lang="en-US" dirty="0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8</a:t>
            </a:fld>
            <a:endParaRPr lang="en-US" dirty="0"/>
          </a:p>
        </p:txBody>
      </p:sp>
      <p:pic>
        <p:nvPicPr>
          <p:cNvPr id="15" name="Obrázok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009" y="1524863"/>
            <a:ext cx="4705791" cy="463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55248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 smtClean="0"/>
              <a:t>Informovanosť</a:t>
            </a:r>
            <a:endParaRPr lang="en-US" sz="48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371601" y="2347546"/>
            <a:ext cx="4466492" cy="3599316"/>
          </a:xfrm>
        </p:spPr>
        <p:txBody>
          <a:bodyPr>
            <a:normAutofit/>
          </a:bodyPr>
          <a:lstStyle/>
          <a:p>
            <a:r>
              <a:rPr lang="sk-SK" sz="2400" dirty="0" smtClean="0"/>
              <a:t>Posielanie notifikácií a emailov ohľadom dôležitých udalostiach</a:t>
            </a:r>
          </a:p>
          <a:p>
            <a:r>
              <a:rPr lang="sk-SK" sz="2400" dirty="0" smtClean="0"/>
              <a:t>Prehľad pracovných zmien</a:t>
            </a:r>
          </a:p>
          <a:p>
            <a:r>
              <a:rPr lang="sk-SK" sz="2400" dirty="0" smtClean="0"/>
              <a:t>Komunikácia cez web</a:t>
            </a:r>
          </a:p>
          <a:p>
            <a:r>
              <a:rPr lang="sk-SK" sz="2400" dirty="0" smtClean="0"/>
              <a:t>Rýchla dostupnosť telefónnych čísel užívateľov</a:t>
            </a:r>
            <a:endParaRPr lang="en-US" sz="2400" dirty="0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82B07-BAAA-439E-BE2F-E124FD997A8B}" type="datetime1">
              <a:rPr lang="sk-SK" smtClean="0"/>
              <a:t>10. 6. 2024</a:t>
            </a:fld>
            <a:endParaRPr lang="en-US" dirty="0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Aplikácia na správu školského internátu pre mladistvých</a:t>
            </a:r>
            <a:endParaRPr lang="en-US" dirty="0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9</a:t>
            </a:fld>
            <a:endParaRPr lang="en-US" dirty="0"/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691" y="1494347"/>
            <a:ext cx="2560320" cy="4705777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480" y="1468276"/>
            <a:ext cx="2560320" cy="473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78009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Orezanie</Template>
  <TotalTime>228</TotalTime>
  <Words>315</Words>
  <Application>Microsoft Office PowerPoint</Application>
  <PresentationFormat>Širokouhlá</PresentationFormat>
  <Paragraphs>102</Paragraphs>
  <Slides>14</Slides>
  <Notes>0</Notes>
  <HiddenSlides>0</HiddenSlides>
  <MMClips>1</MMClips>
  <ScaleCrop>false</ScaleCrop>
  <HeadingPairs>
    <vt:vector size="6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14</vt:i4>
      </vt:variant>
    </vt:vector>
  </HeadingPairs>
  <TitlesOfParts>
    <vt:vector size="17" baseType="lpstr">
      <vt:lpstr>Calibri</vt:lpstr>
      <vt:lpstr>Franklin Gothic Book</vt:lpstr>
      <vt:lpstr>Crop</vt:lpstr>
      <vt:lpstr>OBHAJOBA BAKALÁRSKEJ PRÁCE Aplikácia na správu školského internátu pre mladistvých</vt:lpstr>
      <vt:lpstr>Motivácia práce</vt:lpstr>
      <vt:lpstr>Cieľ práce</vt:lpstr>
      <vt:lpstr>Technologická časť</vt:lpstr>
      <vt:lpstr>Evidencia ubytovaných žiakov</vt:lpstr>
      <vt:lpstr>Dochádzkový systém</vt:lpstr>
      <vt:lpstr>Dochádzkový systém</vt:lpstr>
      <vt:lpstr>Dochádzkový systém</vt:lpstr>
      <vt:lpstr>Informovanosť</vt:lpstr>
      <vt:lpstr>Video</vt:lpstr>
      <vt:lpstr>Hlavné prínosy práce</vt:lpstr>
      <vt:lpstr>Výsledky práce</vt:lpstr>
      <vt:lpstr>Ďakujem za pozornosť</vt:lpstr>
      <vt:lpstr>Záver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OBHAJOBA BAKALÁRSKEJ PRÁCE Aplikácia na správu školského internátu pre mladistvých</dc:title>
  <dc:creator>ucitel</dc:creator>
  <cp:lastModifiedBy>ucitel</cp:lastModifiedBy>
  <cp:revision>29</cp:revision>
  <dcterms:created xsi:type="dcterms:W3CDTF">2024-05-16T10:53:36Z</dcterms:created>
  <dcterms:modified xsi:type="dcterms:W3CDTF">2024-06-10T10:45:21Z</dcterms:modified>
</cp:coreProperties>
</file>