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9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8" r:id="rId9"/>
    <p:sldId id="263" r:id="rId10"/>
    <p:sldId id="265" r:id="rId11"/>
    <p:sldId id="266" r:id="rId12"/>
    <p:sldId id="262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ED0D-5862-4C79-BD38-85A428B60AAB}" type="datetimeFigureOut">
              <a:rPr lang="sk-SK" smtClean="0"/>
              <a:t>19. 6. 2023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1D115-B89C-4FD0-999D-640CA25177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143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DE6F-8976-4D0C-9164-38C6BAECE779}" type="datetime1">
              <a:rPr lang="sk-SK" smtClean="0"/>
              <a:t>19. 6. 2023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507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B32D-3707-4FC8-941C-FF57B4B20C96}" type="datetime1">
              <a:rPr lang="sk-SK" smtClean="0"/>
              <a:t>19. 6. 2023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25417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B32D-3707-4FC8-941C-FF57B4B20C96}" type="datetime1">
              <a:rPr lang="sk-SK" smtClean="0"/>
              <a:t>19. 6. 2023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920976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B32D-3707-4FC8-941C-FF57B4B20C96}" type="datetime1">
              <a:rPr lang="sk-SK" smtClean="0"/>
              <a:t>19. 6. 2023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46901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B32D-3707-4FC8-941C-FF57B4B20C96}" type="datetime1">
              <a:rPr lang="sk-SK" smtClean="0"/>
              <a:t>19. 6. 2023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672906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B32D-3707-4FC8-941C-FF57B4B20C96}" type="datetime1">
              <a:rPr lang="sk-SK" smtClean="0"/>
              <a:t>19. 6. 2023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808806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B32D-3707-4FC8-941C-FF57B4B20C96}" type="datetime1">
              <a:rPr lang="sk-SK" smtClean="0"/>
              <a:t>19. 6. 2023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310085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B32D-3707-4FC8-941C-FF57B4B20C96}" type="datetime1">
              <a:rPr lang="sk-SK" smtClean="0"/>
              <a:t>19. 6. 2023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121582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B32D-3707-4FC8-941C-FF57B4B20C96}" type="datetime1">
              <a:rPr lang="sk-SK" smtClean="0"/>
              <a:t>19. 6. 2023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978185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B32D-3707-4FC8-941C-FF57B4B20C96}" type="datetime1">
              <a:rPr lang="sk-SK" smtClean="0"/>
              <a:t>19. 6. 2023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037530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0B12-AA1C-4C78-9DE4-775B405B9D90}" type="datetime1">
              <a:rPr lang="sk-SK" smtClean="0"/>
              <a:t>19. 6. 2023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75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B32D-3707-4FC8-941C-FF57B4B20C96}" type="datetime1">
              <a:rPr lang="sk-SK" smtClean="0"/>
              <a:t>19. 6. 2023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10324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B32D-3707-4FC8-941C-FF57B4B20C96}" type="datetime1">
              <a:rPr lang="sk-SK" smtClean="0"/>
              <a:t>19. 6. 2023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54145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34EB-5425-48D3-957E-0408EAB06BB6}" type="datetime1">
              <a:rPr lang="sk-SK" smtClean="0"/>
              <a:t>19. 6. 2023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804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96F1-9A3E-45B1-83EA-AA09B0524F27}" type="datetime1">
              <a:rPr lang="sk-SK" smtClean="0"/>
              <a:t>19. 6. 2023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456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B32D-3707-4FC8-941C-FF57B4B20C96}" type="datetime1">
              <a:rPr lang="sk-SK" smtClean="0"/>
              <a:t>19. 6. 2023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41463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6FA7-7970-4F66-A39D-28E803812C56}" type="datetime1">
              <a:rPr lang="sk-SK" smtClean="0"/>
              <a:t>19. 6. 2023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988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F16B32D-3707-4FC8-941C-FF57B4B20C96}" type="datetime1">
              <a:rPr lang="sk-SK" smtClean="0"/>
              <a:t>19. 6. 2023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33D94-466E-4E10-9671-A935961BEA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5579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  <p:sldLayoutId id="2147484323" r:id="rId14"/>
    <p:sldLayoutId id="2147484324" r:id="rId15"/>
    <p:sldLayoutId id="2147484325" r:id="rId16"/>
    <p:sldLayoutId id="214748432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05F4F-EBE0-402A-884B-13CC47FBC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800"/>
              <a:t>Interakt</a:t>
            </a:r>
            <a:r>
              <a:rPr lang="sk-SK" sz="6800"/>
              <a:t>ívne vyšetrovanie priebehu elementárnych funkcií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0CB9A-D29C-D640-902C-5AF25BB72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k-SK" sz="2400" dirty="0">
                <a:solidFill>
                  <a:schemeClr val="bg2"/>
                </a:solidFill>
              </a:rPr>
              <a:t>Bakalárska práca</a:t>
            </a:r>
          </a:p>
          <a:p>
            <a:pPr algn="ctr"/>
            <a:r>
              <a:rPr lang="sk-SK" sz="2400" dirty="0">
                <a:solidFill>
                  <a:schemeClr val="bg2"/>
                </a:solidFill>
              </a:rPr>
              <a:t>AUTOR: Martin Letenay</a:t>
            </a:r>
          </a:p>
          <a:p>
            <a:pPr algn="ctr"/>
            <a:r>
              <a:rPr lang="sk-SK" sz="2400" dirty="0" err="1">
                <a:solidFill>
                  <a:schemeClr val="bg2"/>
                </a:solidFill>
              </a:rPr>
              <a:t>ŠkoliTeĽ</a:t>
            </a:r>
            <a:r>
              <a:rPr lang="sk-SK" sz="2400" dirty="0">
                <a:solidFill>
                  <a:schemeClr val="bg2"/>
                </a:solidFill>
              </a:rPr>
              <a:t>:  </a:t>
            </a:r>
            <a:r>
              <a:rPr lang="sk-SK" sz="2400" dirty="0" err="1">
                <a:solidFill>
                  <a:schemeClr val="bg2"/>
                </a:solidFill>
              </a:rPr>
              <a:t>ing.</a:t>
            </a:r>
            <a:r>
              <a:rPr lang="sk-SK" sz="2400" dirty="0">
                <a:solidFill>
                  <a:schemeClr val="bg2"/>
                </a:solidFill>
              </a:rPr>
              <a:t> Ján Komara, </a:t>
            </a:r>
            <a:r>
              <a:rPr lang="sk-SK" sz="2400" dirty="0" err="1">
                <a:solidFill>
                  <a:schemeClr val="bg2"/>
                </a:solidFill>
              </a:rPr>
              <a:t>Phd</a:t>
            </a:r>
            <a:endParaRPr lang="sk-SK" sz="24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85BC5-46F4-6D5F-AEB2-7B0E0D95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0512" y="6355080"/>
            <a:ext cx="838199" cy="301752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76633D94-466E-4E10-9671-A935961BEA8B}" type="slidenum">
              <a:rPr lang="sk-SK" sz="1400">
                <a:solidFill>
                  <a:schemeClr val="bg1">
                    <a:alpha val="60000"/>
                  </a:schemeClr>
                </a:solidFill>
              </a:rPr>
              <a:pPr algn="l"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sk-SK" sz="1400">
              <a:solidFill>
                <a:schemeClr val="bg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2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00724-C891-CD97-94FD-DB60AF28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633D94-466E-4E10-9671-A935961BEA8B}" type="slidenum">
              <a:rPr lang="sk-SK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sk-SK">
              <a:solidFill>
                <a:srgbClr val="FFFFFF"/>
              </a:solidFill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6156B-C7DF-1EA4-A447-C7B1FD24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 algn="ctr"/>
            <a:r>
              <a:rPr lang="sk-SK" dirty="0">
                <a:solidFill>
                  <a:srgbClr val="FFFFFF"/>
                </a:solidFill>
              </a:rPr>
              <a:t>Implementácia editora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5A4FB-EFFD-316B-16B3-3D9E45B5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sk-SK" sz="2400" dirty="0"/>
              <a:t>Univerzálne funkcie</a:t>
            </a:r>
          </a:p>
          <a:p>
            <a:r>
              <a:rPr lang="sk-SK" sz="2400" dirty="0"/>
              <a:t>Vektorové operácie</a:t>
            </a:r>
          </a:p>
          <a:p>
            <a:r>
              <a:rPr lang="sk-SK" sz="2400" dirty="0"/>
              <a:t>Efektivita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882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20E7A-D2E2-FBDF-60CF-D55D01B3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633D94-466E-4E10-9671-A935961BEA8B}" type="slidenum">
              <a:rPr lang="sk-SK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sk-SK">
              <a:solidFill>
                <a:srgbClr val="FFFFFF"/>
              </a:solidFill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B0B5A-95A1-5DDE-6C47-E2C76642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 algn="ctr"/>
            <a:r>
              <a:rPr lang="sk-SK" dirty="0">
                <a:solidFill>
                  <a:srgbClr val="FFFFFF"/>
                </a:solidFill>
              </a:rPr>
              <a:t>Štruktúra riešenia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D02652-10FE-263E-3DA9-FB64BCC05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259" y="1979720"/>
            <a:ext cx="2623436" cy="4885020"/>
          </a:xfrm>
        </p:spPr>
      </p:pic>
      <p:pic>
        <p:nvPicPr>
          <p:cNvPr id="8" name="Picture 7" descr="A picture containing text, diagram, parallel, plan&#10;&#10;Description automatically generated">
            <a:extLst>
              <a:ext uri="{FF2B5EF4-FFF2-40B4-BE49-F238E27FC236}">
                <a16:creationId xmlns:a16="http://schemas.microsoft.com/office/drawing/2014/main" id="{30AC6781-A3D6-2B20-F081-7F38FE00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72" y="1866727"/>
            <a:ext cx="5430453" cy="50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3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7858B-22C5-6AE1-1493-138E10CA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633D94-466E-4E10-9671-A935961BEA8B}" type="slidenum">
              <a:rPr lang="sk-SK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sk-SK">
              <a:solidFill>
                <a:srgbClr val="FFFFFF"/>
              </a:solidFill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16F7C-9101-34EC-1F4C-73AF31E9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Výsledky práce</a:t>
            </a:r>
            <a:br>
              <a:rPr lang="sk-SK">
                <a:solidFill>
                  <a:srgbClr val="FFFFFF"/>
                </a:solidFill>
              </a:rPr>
            </a:br>
            <a:endParaRPr lang="sk-SK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647FE-558D-6D0D-29D0-7EC76ADD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sk-SK" sz="2400" dirty="0"/>
              <a:t>Intuitívny a efektívny editor</a:t>
            </a:r>
          </a:p>
          <a:p>
            <a:r>
              <a:rPr lang="sk-SK" sz="2400" dirty="0"/>
              <a:t>Možnosť využitia na cvičeniach</a:t>
            </a:r>
          </a:p>
          <a:p>
            <a:r>
              <a:rPr lang="sk-SK" sz="2400" dirty="0"/>
              <a:t>Jednoduché prispôsobenie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1210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8C27F-1E7D-3458-B9F3-82AA753A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633D94-466E-4E10-9671-A935961BEA8B}" type="slidenum">
              <a:rPr lang="sk-SK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sk-SK">
              <a:solidFill>
                <a:srgbClr val="FFFFFF"/>
              </a:solidFill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2FD2C-A1DB-72F4-338F-C904CE2B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endParaRPr lang="sk-SK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BF793-C2B3-2462-9FFC-268FA90B0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000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67561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CA1CE-572D-6B3B-BFBC-0A3647CDC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633D94-466E-4E10-9671-A935961BEA8B}" type="slidenum">
              <a:rPr lang="sk-SK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sk-SK">
              <a:solidFill>
                <a:srgbClr val="FFFFFF"/>
              </a:solidFill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FF5D9-F95B-CA73-1D66-0446DFF6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Otázky a pripomienky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C65D9-9640-98CA-A87E-9830E05DE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sk-SK" sz="2400" dirty="0"/>
              <a:t>Zjemnenie osi y </a:t>
            </a:r>
          </a:p>
          <a:p>
            <a:r>
              <a:rPr lang="sk-SK" sz="2400" dirty="0"/>
              <a:t>Numerické derivovanie</a:t>
            </a:r>
          </a:p>
          <a:p>
            <a:r>
              <a:rPr lang="sk-SK" sz="2400" dirty="0"/>
              <a:t>Upozornenia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93B86-DAC8-F167-28CA-ED08B262D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85" y="4571839"/>
            <a:ext cx="10154235" cy="19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20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8A172-E2B4-E885-4A30-DA1EF22B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633D94-466E-4E10-9671-A935961BEA8B}" type="slidenum">
              <a:rPr lang="sk-SK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sk-SK">
              <a:solidFill>
                <a:srgbClr val="FFFFFF"/>
              </a:solidFill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81081-E19A-8E8D-DDC5-485E6320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Cieľ  práce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0CCD5-DF67-C69E-DDC3-426A07C88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sk-SK" sz="2400" dirty="0"/>
              <a:t>Návrh a vývoj </a:t>
            </a:r>
            <a:r>
              <a:rPr lang="sk-SK" sz="2400" dirty="0" err="1"/>
              <a:t>edit</a:t>
            </a:r>
            <a:r>
              <a:rPr lang="en-US" sz="2400" dirty="0" err="1"/>
              <a:t>ora</a:t>
            </a:r>
            <a:endParaRPr lang="sk-SK" sz="2400" dirty="0"/>
          </a:p>
          <a:p>
            <a:r>
              <a:rPr lang="sk-SK" sz="2400" dirty="0"/>
              <a:t>Vizualizácia funkcie a jej vlastností</a:t>
            </a:r>
          </a:p>
          <a:p>
            <a:r>
              <a:rPr lang="sk-SK" sz="2400" dirty="0"/>
              <a:t>Výpočet potrebných</a:t>
            </a:r>
            <a:r>
              <a:rPr lang="en-US" sz="2400" dirty="0"/>
              <a:t> </a:t>
            </a:r>
            <a:r>
              <a:rPr lang="en-US" sz="2400" dirty="0" err="1"/>
              <a:t>hodn</a:t>
            </a:r>
            <a:r>
              <a:rPr lang="sk-SK" sz="2400" dirty="0" err="1"/>
              <a:t>ôt</a:t>
            </a:r>
            <a:endParaRPr lang="sk-SK" sz="2400" dirty="0"/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1929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39AE2-52D8-EF54-940C-7D69F8FC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633D94-466E-4E10-9671-A935961BEA8B}" type="slidenum">
              <a:rPr lang="sk-SK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sk-SK">
              <a:solidFill>
                <a:srgbClr val="FFFFFF"/>
              </a:solidFill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15525-07FF-630B-DF0C-D82977FB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Hlavné vlastnosti editora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30B62-B35B-74FA-E55B-4188766DE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860760"/>
            <a:ext cx="8946541" cy="348487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sk-SK" sz="2600" dirty="0"/>
              <a:t>Priebeh funkcie</a:t>
            </a:r>
          </a:p>
          <a:p>
            <a:pPr lvl="2"/>
            <a:r>
              <a:rPr lang="sk-SK" sz="2400" dirty="0"/>
              <a:t>Nulové body</a:t>
            </a:r>
          </a:p>
          <a:p>
            <a:pPr lvl="2">
              <a:buClr>
                <a:srgbClr val="F7F7F7"/>
              </a:buClr>
            </a:pPr>
            <a:r>
              <a:rPr lang="sk-SK" sz="2400" dirty="0"/>
              <a:t>Ostré lokálne extrémy</a:t>
            </a:r>
          </a:p>
          <a:p>
            <a:pPr lvl="2"/>
            <a:r>
              <a:rPr lang="sk-SK" sz="2400" dirty="0"/>
              <a:t>Intervaly monotónnosti</a:t>
            </a:r>
          </a:p>
          <a:p>
            <a:pPr lvl="2"/>
            <a:r>
              <a:rPr lang="sk-SK" sz="2400" dirty="0"/>
              <a:t>Intervaly rýdzej </a:t>
            </a:r>
            <a:r>
              <a:rPr lang="sk-SK" sz="2400" dirty="0" err="1"/>
              <a:t>kovexnosti</a:t>
            </a:r>
            <a:r>
              <a:rPr lang="sk-SK" sz="2400" dirty="0"/>
              <a:t>/konkávnosti</a:t>
            </a:r>
          </a:p>
          <a:p>
            <a:pPr lvl="2"/>
            <a:r>
              <a:rPr lang="sk-SK" sz="2400" dirty="0" err="1"/>
              <a:t>Inflexné</a:t>
            </a:r>
            <a:r>
              <a:rPr lang="sk-SK" sz="2400" dirty="0"/>
              <a:t> body</a:t>
            </a:r>
          </a:p>
          <a:p>
            <a:r>
              <a:rPr lang="sk-SK" sz="2600" dirty="0"/>
              <a:t>Derivácie</a:t>
            </a:r>
          </a:p>
          <a:p>
            <a:r>
              <a:rPr lang="sk-SK" sz="2600" dirty="0"/>
              <a:t>Prispôsobenie výstupov</a:t>
            </a:r>
            <a:endParaRPr lang="sk-SK" sz="3000" dirty="0"/>
          </a:p>
          <a:p>
            <a:pPr marL="457200" lvl="1" indent="0">
              <a:buNone/>
            </a:pPr>
            <a:endParaRPr lang="sk-SK" dirty="0"/>
          </a:p>
          <a:p>
            <a:pPr marL="4572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2053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C004C91-9324-4E94-BC28-856AE162D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5B562CD4-39C5-44ED-BD68-B789B305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F67AA-33FC-95B5-4721-DE21308E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0711"/>
          </a:xfrm>
        </p:spPr>
        <p:txBody>
          <a:bodyPr>
            <a:normAutofit/>
          </a:bodyPr>
          <a:lstStyle/>
          <a:p>
            <a:r>
              <a:rPr lang="sk-SK" dirty="0"/>
              <a:t>Základné informácie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1D0A3C-BF4A-0F34-4C73-1E8AD7CE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633D94-466E-4E10-9671-A935961BEA8B}" type="slidenum">
              <a:rPr lang="sk-SK" smtClean="0"/>
              <a:pPr>
                <a:spcAft>
                  <a:spcPts val="600"/>
                </a:spcAft>
              </a:pPr>
              <a:t>4</a:t>
            </a:fld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1276-E274-20E6-EBC4-B7E3068A3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6" y="2548281"/>
            <a:ext cx="7152860" cy="3654389"/>
          </a:xfrm>
        </p:spPr>
        <p:txBody>
          <a:bodyPr>
            <a:normAutofit/>
          </a:bodyPr>
          <a:lstStyle/>
          <a:p>
            <a:pPr lvl="1">
              <a:buClr>
                <a:schemeClr val="tx1">
                  <a:lumMod val="85000"/>
                </a:schemeClr>
              </a:buClr>
            </a:pPr>
            <a:endParaRPr lang="sk-SK" dirty="0">
              <a:solidFill>
                <a:schemeClr val="bg1"/>
              </a:solidFill>
            </a:endParaRPr>
          </a:p>
          <a:p>
            <a:pPr>
              <a:buClr>
                <a:srgbClr val="F7F7F7"/>
              </a:buClr>
            </a:pPr>
            <a:r>
              <a:rPr lang="sk-SK" sz="2400" dirty="0" err="1">
                <a:solidFill>
                  <a:schemeClr val="bg1"/>
                </a:solidFill>
              </a:rPr>
              <a:t>Python</a:t>
            </a:r>
            <a:endParaRPr lang="sk-SK" sz="2400" dirty="0">
              <a:solidFill>
                <a:schemeClr val="bg1"/>
              </a:solidFill>
            </a:endParaRPr>
          </a:p>
          <a:p>
            <a:pPr>
              <a:buClr>
                <a:srgbClr val="F7F7F7"/>
              </a:buClr>
            </a:pPr>
            <a:r>
              <a:rPr lang="sk-SK" sz="2400" dirty="0" err="1">
                <a:solidFill>
                  <a:schemeClr val="bg1"/>
                </a:solidFill>
              </a:rPr>
              <a:t>Jupyter</a:t>
            </a:r>
            <a:r>
              <a:rPr lang="sk-SK" sz="2400" dirty="0">
                <a:solidFill>
                  <a:schemeClr val="bg1"/>
                </a:solidFill>
              </a:rPr>
              <a:t> Notebook</a:t>
            </a:r>
          </a:p>
          <a:p>
            <a:pPr>
              <a:buClr>
                <a:schemeClr val="tx1">
                  <a:lumMod val="85000"/>
                </a:schemeClr>
              </a:buClr>
            </a:pP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FDD04-4864-BED5-D871-EE3AAF1F8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6" y="4036300"/>
            <a:ext cx="5926738" cy="2830016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CD1AE-E824-D09D-CCE9-A0E441F37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744" y="3293674"/>
            <a:ext cx="7558638" cy="31179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2410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DF54A-4FF1-CAFF-C06D-2BA1DC9F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EBEBEB"/>
                </a:solidFill>
              </a:rPr>
              <a:t>Editor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A623BA0-0048-91B0-F4E7-C1FECD37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633D94-466E-4E10-9671-A935961BEA8B}" type="slidenum">
              <a:rPr lang="sk-SK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sk-SK">
              <a:solidFill>
                <a:srgbClr val="FFFFFF"/>
              </a:solidFill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9" name="Content Placeholder 8" hidden="1">
            <a:extLst>
              <a:ext uri="{FF2B5EF4-FFF2-40B4-BE49-F238E27FC236}">
                <a16:creationId xmlns:a16="http://schemas.microsoft.com/office/drawing/2014/main" id="{53F177B9-22F6-171F-EE00-704A04A3F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B2C72F-426F-EF53-D74C-BE2E41C6E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068" y="1913851"/>
            <a:ext cx="8512582" cy="52139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95219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004C91-9324-4E94-BC28-856AE162D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5B562CD4-39C5-44ED-BD68-B789B305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DC6C8-FC83-85E9-CE05-4AD7E4A3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12" y="711803"/>
            <a:ext cx="9439141" cy="1097737"/>
          </a:xfrm>
        </p:spPr>
        <p:txBody>
          <a:bodyPr>
            <a:normAutofit/>
          </a:bodyPr>
          <a:lstStyle/>
          <a:p>
            <a:r>
              <a:rPr lang="sk-SK" dirty="0"/>
              <a:t>Vyšetrovanie priebehu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DBCA31-9301-7632-E83B-31AB51F8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633D94-466E-4E10-9671-A935961BEA8B}" type="slidenum">
              <a:rPr lang="sk-SK" smtClean="0"/>
              <a:pPr>
                <a:spcAft>
                  <a:spcPts val="600"/>
                </a:spcAft>
              </a:pPr>
              <a:t>6</a:t>
            </a:fld>
            <a:endParaRPr lang="sk-SK"/>
          </a:p>
        </p:txBody>
      </p:sp>
      <p:sp>
        <p:nvSpPr>
          <p:cNvPr id="12" name="Content Placeholder 11" hidden="1">
            <a:extLst>
              <a:ext uri="{FF2B5EF4-FFF2-40B4-BE49-F238E27FC236}">
                <a16:creationId xmlns:a16="http://schemas.microsoft.com/office/drawing/2014/main" id="{79BE221E-8E70-A141-A867-29CD850ED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6" y="2548281"/>
            <a:ext cx="7152860" cy="3654389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6EE5B48-4ED7-7E82-32EA-D78AD3256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141" y="2497774"/>
            <a:ext cx="5542565" cy="3907508"/>
          </a:xfrm>
          <a:prstGeom prst="rect">
            <a:avLst/>
          </a:prstGeom>
          <a:effectLst/>
        </p:spPr>
      </p:pic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C197DED-920B-C106-43A4-0D043F7D6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6636" y="2954749"/>
            <a:ext cx="7207926" cy="43427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5389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D3471-2DB0-0E9C-5E36-613BE54B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633D94-466E-4E10-9671-A935961BEA8B}" type="slidenum">
              <a:rPr lang="sk-SK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sk-SK">
              <a:solidFill>
                <a:srgbClr val="FFFFFF"/>
              </a:solidFill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D42B8-4B71-2E8B-2347-9A521B35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Vyšetrovanie priebehu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B72FF4-8A71-8D39-BCCC-B8FEA772D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20" y="1870335"/>
            <a:ext cx="7715963" cy="458361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B3F7FA-5331-D9BC-7CD5-BDE548395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983" y="2250062"/>
            <a:ext cx="4843315" cy="39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92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2FBC6-4503-E569-5AD4-39E0BDB6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633D94-466E-4E10-9671-A935961BEA8B}" type="slidenum">
              <a:rPr lang="sk-SK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sk-SK">
              <a:solidFill>
                <a:srgbClr val="FFFFFF"/>
              </a:solidFill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37A89-D1A5-4459-029C-F2A25D58A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Vyšetrovanie priebehu</a:t>
            </a:r>
            <a:endParaRPr lang="sk-SK" dirty="0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7B58B9-F928-B79D-83E0-8E7EC457B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4200" y="2044943"/>
            <a:ext cx="7681917" cy="481335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5F0B26-3AA5-4E98-D48C-56C562638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640" y="2587999"/>
            <a:ext cx="4583585" cy="39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68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65BBF-69FF-809F-2F24-ECBDB727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6633D94-466E-4E10-9671-A935961BEA8B}" type="slidenum">
              <a:rPr lang="sk-SK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sk-SK">
              <a:solidFill>
                <a:srgbClr val="FFFFFF"/>
              </a:solidFill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1DB07-1BC3-BEA2-A5DF-BD63BF50E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Implementácia editora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BFE38-C98D-B53B-CFB3-6A212E08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sz="2400" dirty="0" err="1"/>
              <a:t>Matematick</a:t>
            </a:r>
            <a:r>
              <a:rPr lang="sk-SK" sz="2400" dirty="0"/>
              <a:t>á analýza</a:t>
            </a:r>
          </a:p>
          <a:p>
            <a:r>
              <a:rPr lang="sk-SK" sz="2400" dirty="0"/>
              <a:t>Derivácie</a:t>
            </a:r>
          </a:p>
          <a:p>
            <a:r>
              <a:rPr lang="sk-SK" sz="2400" dirty="0"/>
              <a:t>Možnosť nastaviť presnosť výsledkov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1609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4130</TotalTime>
  <Words>129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Interaktívne vyšetrovanie priebehu elementárnych funkcií</vt:lpstr>
      <vt:lpstr>Cieľ  práce</vt:lpstr>
      <vt:lpstr>Hlavné vlastnosti editora</vt:lpstr>
      <vt:lpstr>Základné informácie </vt:lpstr>
      <vt:lpstr>Editor</vt:lpstr>
      <vt:lpstr>Vyšetrovanie priebehu</vt:lpstr>
      <vt:lpstr>Vyšetrovanie priebehu</vt:lpstr>
      <vt:lpstr>Vyšetrovanie priebehu</vt:lpstr>
      <vt:lpstr>Implementácia editora</vt:lpstr>
      <vt:lpstr>Implementácia editora</vt:lpstr>
      <vt:lpstr>Štruktúra riešenia</vt:lpstr>
      <vt:lpstr>Výsledky práce </vt:lpstr>
      <vt:lpstr>PowerPoint Presentation</vt:lpstr>
      <vt:lpstr>Otázky a pripomienky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Interaktívne vyšetrovanie priebehu elementárnych funkcií</dc:title>
  <dc:creator>Martin Letenay ml.</dc:creator>
  <cp:lastModifiedBy>Martin Letenay ml.</cp:lastModifiedBy>
  <cp:revision>14</cp:revision>
  <dcterms:created xsi:type="dcterms:W3CDTF">2023-06-06T16:47:43Z</dcterms:created>
  <dcterms:modified xsi:type="dcterms:W3CDTF">2023-06-19T20:00:22Z</dcterms:modified>
</cp:coreProperties>
</file>