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374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737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5134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9701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2910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2708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8327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4637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791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019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077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035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655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089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627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050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526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809D6AC-C51C-425E-BD2A-104008166EF2}" type="datetimeFigureOut">
              <a:rPr lang="sk-SK" smtClean="0"/>
              <a:t>13. 3. 2023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74B0B-AD28-4EEC-83DC-51E0A0CFDC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72521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40D72-194E-61DE-8344-3534D1CA7C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6000" dirty="0"/>
              <a:t>Interaktívne vyšetrovanie priebehu elementárnych funkcií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9F72A2-F6E6-AFA0-C97A-5BE3DB13AB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Autor</a:t>
            </a:r>
            <a:r>
              <a:rPr lang="en-US" dirty="0"/>
              <a:t>: Martin Letenay</a:t>
            </a:r>
          </a:p>
          <a:p>
            <a:r>
              <a:rPr lang="sk-SK" b="1" dirty="0" err="1"/>
              <a:t>Školitel</a:t>
            </a:r>
            <a:r>
              <a:rPr lang="sk-SK" b="1" dirty="0"/>
              <a:t>:</a:t>
            </a:r>
            <a:r>
              <a:rPr lang="sk-SK" dirty="0"/>
              <a:t>  Ing. Ján Komara, PhD. </a:t>
            </a:r>
          </a:p>
        </p:txBody>
      </p:sp>
    </p:spTree>
    <p:extLst>
      <p:ext uri="{BB962C8B-B14F-4D97-AF65-F5344CB8AC3E}">
        <p14:creationId xmlns:p14="http://schemas.microsoft.com/office/powerpoint/2010/main" val="35388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D907E-0102-A0F0-AE0A-60DDCA919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Cieľ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AAED-0587-BFAB-899C-E01082EF4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Vytvorenie interaktívneho editora na vyšetrovanie priebehu a vlastností elementárnych funkcii na predmete Matematická analýza pre študentov 1. ročníka AIN</a:t>
            </a:r>
          </a:p>
          <a:p>
            <a:r>
              <a:rPr lang="sk-SK" dirty="0"/>
              <a:t>Editor bude zobrazovať napríklad:</a:t>
            </a:r>
          </a:p>
          <a:p>
            <a:pPr lvl="1"/>
            <a:r>
              <a:rPr lang="sk-SK" dirty="0"/>
              <a:t>Nulové body funkcie</a:t>
            </a:r>
          </a:p>
          <a:p>
            <a:pPr lvl="1"/>
            <a:r>
              <a:rPr lang="sk-SK" dirty="0"/>
              <a:t>Intervaly monotónnosti</a:t>
            </a:r>
          </a:p>
          <a:p>
            <a:pPr lvl="1"/>
            <a:r>
              <a:rPr lang="sk-SK" dirty="0"/>
              <a:t>Intervaly kde je funkcia konkávna/konvexná</a:t>
            </a:r>
          </a:p>
          <a:p>
            <a:pPr lvl="1"/>
            <a:r>
              <a:rPr lang="sk-SK" dirty="0"/>
              <a:t>Minimá/maximá funkcie</a:t>
            </a:r>
          </a:p>
          <a:p>
            <a:pPr lvl="1"/>
            <a:r>
              <a:rPr lang="sk-SK" dirty="0" err="1"/>
              <a:t>Derivacie</a:t>
            </a:r>
            <a:r>
              <a:rPr lang="sk-SK" dirty="0"/>
              <a:t> funkcie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0385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04D3F-78F4-CC69-817C-6DF8989A4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Doterajší postup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F0638-3697-D890-4A9D-97A1D2380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Testovanie podobnej verzie editora</a:t>
            </a:r>
          </a:p>
          <a:p>
            <a:r>
              <a:rPr lang="sk-SK" dirty="0"/>
              <a:t>Oboznámenie sa s predošlou implementáciou</a:t>
            </a:r>
          </a:p>
          <a:p>
            <a:r>
              <a:rPr lang="sk-SK" dirty="0"/>
              <a:t>Návrh používateľského rozhrania</a:t>
            </a:r>
          </a:p>
        </p:txBody>
      </p:sp>
    </p:spTree>
    <p:extLst>
      <p:ext uri="{BB962C8B-B14F-4D97-AF65-F5344CB8AC3E}">
        <p14:creationId xmlns:p14="http://schemas.microsoft.com/office/powerpoint/2010/main" val="324571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E924-10AD-B4BA-6A58-BD22E9CB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Plán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45E9D-2558-1AFA-EDFA-13DE59277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Marec: Dokončenie používateľského rozhrania</a:t>
            </a:r>
          </a:p>
          <a:p>
            <a:r>
              <a:rPr lang="sk-SK" dirty="0"/>
              <a:t>Marec-Apríl: implementácia algoritmov pre výpočty a grafické zobrazovanie vlastností</a:t>
            </a:r>
          </a:p>
          <a:p>
            <a:r>
              <a:rPr lang="sk-SK" dirty="0"/>
              <a:t>Apríl –Máj: Dokončenie a testovanie aplikácie</a:t>
            </a:r>
          </a:p>
          <a:p>
            <a:r>
              <a:rPr lang="sk-SK" dirty="0"/>
              <a:t>Máj: Dokončenie bakalárskej práce</a:t>
            </a:r>
          </a:p>
        </p:txBody>
      </p:sp>
    </p:spTree>
    <p:extLst>
      <p:ext uri="{BB962C8B-B14F-4D97-AF65-F5344CB8AC3E}">
        <p14:creationId xmlns:p14="http://schemas.microsoft.com/office/powerpoint/2010/main" val="274839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52265-1BA1-1237-1447-72FE7EDC3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1DE62-0313-EC81-ADA8-23C543088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400" b="1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4082010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108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Interaktívne vyšetrovanie priebehu elementárnych funkcií </vt:lpstr>
      <vt:lpstr>Cieľ</vt:lpstr>
      <vt:lpstr>Doterajší postup</vt:lpstr>
      <vt:lpstr>Plán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Interaktívne vyšetrovanie priebehu elementárnych funkcií </dc:title>
  <dc:creator>Martin Letenay ml.</dc:creator>
  <cp:lastModifiedBy>Martin Letenay ml.</cp:lastModifiedBy>
  <cp:revision>1</cp:revision>
  <dcterms:created xsi:type="dcterms:W3CDTF">2023-03-13T16:52:08Z</dcterms:created>
  <dcterms:modified xsi:type="dcterms:W3CDTF">2023-03-13T17:25:08Z</dcterms:modified>
</cp:coreProperties>
</file>