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09D6AC-C51C-425E-BD2A-104008166EF2}" type="datetimeFigureOut">
              <a:rPr lang="sk-SK" smtClean="0"/>
              <a:t>13. 3. 2023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74B0B-AD28-4EEC-83DC-51E0A0CFDC67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0937454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09D6AC-C51C-425E-BD2A-104008166EF2}" type="datetimeFigureOut">
              <a:rPr lang="sk-SK" smtClean="0"/>
              <a:t>13. 3. 2023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74B0B-AD28-4EEC-83DC-51E0A0CFDC67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8473741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09D6AC-C51C-425E-BD2A-104008166EF2}" type="datetimeFigureOut">
              <a:rPr lang="sk-SK" smtClean="0"/>
              <a:t>13. 3. 2023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74B0B-AD28-4EEC-83DC-51E0A0CFDC67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8251349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09D6AC-C51C-425E-BD2A-104008166EF2}" type="datetimeFigureOut">
              <a:rPr lang="sk-SK" smtClean="0"/>
              <a:t>13. 3. 2023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74B0B-AD28-4EEC-83DC-51E0A0CFDC67}" type="slidenum">
              <a:rPr lang="sk-SK" smtClean="0"/>
              <a:t>‹#›</a:t>
            </a:fld>
            <a:endParaRPr lang="sk-SK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4970101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09D6AC-C51C-425E-BD2A-104008166EF2}" type="datetimeFigureOut">
              <a:rPr lang="sk-SK" smtClean="0"/>
              <a:t>13. 3. 2023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74B0B-AD28-4EEC-83DC-51E0A0CFDC67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16291031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09D6AC-C51C-425E-BD2A-104008166EF2}" type="datetimeFigureOut">
              <a:rPr lang="sk-SK" smtClean="0"/>
              <a:t>13. 3. 2023</a:t>
            </a:fld>
            <a:endParaRPr lang="sk-SK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74B0B-AD28-4EEC-83DC-51E0A0CFDC67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25270827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09D6AC-C51C-425E-BD2A-104008166EF2}" type="datetimeFigureOut">
              <a:rPr lang="sk-SK" smtClean="0"/>
              <a:t>13. 3. 2023</a:t>
            </a:fld>
            <a:endParaRPr lang="sk-SK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74B0B-AD28-4EEC-83DC-51E0A0CFDC67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71832780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09D6AC-C51C-425E-BD2A-104008166EF2}" type="datetimeFigureOut">
              <a:rPr lang="sk-SK" smtClean="0"/>
              <a:t>13. 3. 2023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74B0B-AD28-4EEC-83DC-51E0A0CFDC67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16463786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09D6AC-C51C-425E-BD2A-104008166EF2}" type="datetimeFigureOut">
              <a:rPr lang="sk-SK" smtClean="0"/>
              <a:t>13. 3. 2023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74B0B-AD28-4EEC-83DC-51E0A0CFDC67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2679184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09D6AC-C51C-425E-BD2A-104008166EF2}" type="datetimeFigureOut">
              <a:rPr lang="sk-SK" smtClean="0"/>
              <a:t>13. 3. 2023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74B0B-AD28-4EEC-83DC-51E0A0CFDC67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3701945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09D6AC-C51C-425E-BD2A-104008166EF2}" type="datetimeFigureOut">
              <a:rPr lang="sk-SK" smtClean="0"/>
              <a:t>13. 3. 2023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74B0B-AD28-4EEC-83DC-51E0A0CFDC67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2407731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09D6AC-C51C-425E-BD2A-104008166EF2}" type="datetimeFigureOut">
              <a:rPr lang="sk-SK" smtClean="0"/>
              <a:t>13. 3. 2023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74B0B-AD28-4EEC-83DC-51E0A0CFDC67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9803591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09D6AC-C51C-425E-BD2A-104008166EF2}" type="datetimeFigureOut">
              <a:rPr lang="sk-SK" smtClean="0"/>
              <a:t>13. 3. 2023</a:t>
            </a:fld>
            <a:endParaRPr lang="sk-S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74B0B-AD28-4EEC-83DC-51E0A0CFDC67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9765542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09D6AC-C51C-425E-BD2A-104008166EF2}" type="datetimeFigureOut">
              <a:rPr lang="sk-SK" smtClean="0"/>
              <a:t>13. 3. 2023</a:t>
            </a:fld>
            <a:endParaRPr lang="sk-SK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74B0B-AD28-4EEC-83DC-51E0A0CFDC67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8608979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09D6AC-C51C-425E-BD2A-104008166EF2}" type="datetimeFigureOut">
              <a:rPr lang="sk-SK" smtClean="0"/>
              <a:t>13. 3. 2023</a:t>
            </a:fld>
            <a:endParaRPr lang="sk-SK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74B0B-AD28-4EEC-83DC-51E0A0CFDC67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8862725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09D6AC-C51C-425E-BD2A-104008166EF2}" type="datetimeFigureOut">
              <a:rPr lang="sk-SK" smtClean="0"/>
              <a:t>13. 3. 2023</a:t>
            </a:fld>
            <a:endParaRPr lang="sk-SK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74B0B-AD28-4EEC-83DC-51E0A0CFDC67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0505016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09D6AC-C51C-425E-BD2A-104008166EF2}" type="datetimeFigureOut">
              <a:rPr lang="sk-SK" smtClean="0"/>
              <a:t>13. 3. 2023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74B0B-AD28-4EEC-83DC-51E0A0CFDC67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2652687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7809D6AC-C51C-425E-BD2A-104008166EF2}" type="datetimeFigureOut">
              <a:rPr lang="sk-SK" smtClean="0"/>
              <a:t>13. 3. 2023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974B0B-AD28-4EEC-83DC-51E0A0CFDC67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67725214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040D72-194E-61DE-8344-3534D1CA7C4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sk-SK" sz="6000" dirty="0"/>
              <a:t>Interaktívne vyšetrovanie priebehu elementárnych funkcií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39F72A2-F6E6-AFA0-C97A-5BE3DB13AB5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/>
              <a:t>Autor</a:t>
            </a:r>
            <a:r>
              <a:rPr lang="en-US" dirty="0"/>
              <a:t>: Martin Letenay</a:t>
            </a:r>
          </a:p>
          <a:p>
            <a:r>
              <a:rPr lang="sk-SK" b="1" dirty="0" err="1"/>
              <a:t>Školitel</a:t>
            </a:r>
            <a:r>
              <a:rPr lang="sk-SK" b="1" dirty="0"/>
              <a:t>:</a:t>
            </a:r>
            <a:r>
              <a:rPr lang="sk-SK" dirty="0"/>
              <a:t>  Ing. Ján Komara, PhD. </a:t>
            </a:r>
          </a:p>
        </p:txBody>
      </p:sp>
    </p:spTree>
    <p:extLst>
      <p:ext uri="{BB962C8B-B14F-4D97-AF65-F5344CB8AC3E}">
        <p14:creationId xmlns:p14="http://schemas.microsoft.com/office/powerpoint/2010/main" val="3538874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CD907E-0102-A0F0-AE0A-60DDCA919A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k-SK" b="1" dirty="0"/>
              <a:t>Cieľ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54AAED-0587-BFAB-899C-E01082EF4C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Vytvorenie interaktívneho editora na vyšetrovanie priebehu a vlastností elementárnych funkcii na predmete Matematická analýza pre študentov 1. ročníka AIN</a:t>
            </a:r>
          </a:p>
          <a:p>
            <a:r>
              <a:rPr lang="sk-SK" dirty="0"/>
              <a:t>Editor bude zobrazovať napríklad:</a:t>
            </a:r>
          </a:p>
          <a:p>
            <a:pPr lvl="1"/>
            <a:r>
              <a:rPr lang="sk-SK" dirty="0"/>
              <a:t>Nulové body funkcie</a:t>
            </a:r>
          </a:p>
          <a:p>
            <a:pPr lvl="1"/>
            <a:r>
              <a:rPr lang="sk-SK" dirty="0"/>
              <a:t>Intervaly monotónnosti</a:t>
            </a:r>
          </a:p>
          <a:p>
            <a:pPr lvl="1"/>
            <a:r>
              <a:rPr lang="sk-SK" dirty="0"/>
              <a:t>Intervaly kde je funkcia konkávna/konvexná</a:t>
            </a:r>
          </a:p>
          <a:p>
            <a:pPr lvl="1"/>
            <a:r>
              <a:rPr lang="sk-SK" dirty="0"/>
              <a:t>Minimá/maximá funkcie</a:t>
            </a:r>
          </a:p>
          <a:p>
            <a:pPr lvl="1"/>
            <a:r>
              <a:rPr lang="sk-SK" dirty="0" err="1"/>
              <a:t>Derivacie</a:t>
            </a:r>
            <a:r>
              <a:rPr lang="sk-SK" dirty="0"/>
              <a:t> funkcie</a:t>
            </a:r>
          </a:p>
          <a:p>
            <a:pPr lvl="1"/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3303851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904D3F-78F4-CC69-817C-6DF8989A4B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k-SK" dirty="0"/>
              <a:t>Doterajší postup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2F0638-3697-D890-4A9D-97A1D2380B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Testovanie podobnej verzie editora</a:t>
            </a:r>
          </a:p>
          <a:p>
            <a:r>
              <a:rPr lang="sk-SK" dirty="0"/>
              <a:t>Oboznámenie sa s predošlou implementáciou</a:t>
            </a:r>
          </a:p>
          <a:p>
            <a:r>
              <a:rPr lang="sk-SK" dirty="0"/>
              <a:t>Návrh používateľského rozhrania</a:t>
            </a:r>
          </a:p>
        </p:txBody>
      </p:sp>
    </p:spTree>
    <p:extLst>
      <p:ext uri="{BB962C8B-B14F-4D97-AF65-F5344CB8AC3E}">
        <p14:creationId xmlns:p14="http://schemas.microsoft.com/office/powerpoint/2010/main" val="32457124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01E924-10AD-B4BA-6A58-BD22E9CB7D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k-SK" dirty="0"/>
              <a:t>Plán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345E9D-2558-1AFA-EDFA-13DE592772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Marec: Dokončenie používateľského rozhrania</a:t>
            </a:r>
          </a:p>
          <a:p>
            <a:r>
              <a:rPr lang="sk-SK" dirty="0"/>
              <a:t>Marec-Apríl: implementácia algoritmov pre výpočty a grafické zobrazovanie vlastností</a:t>
            </a:r>
          </a:p>
          <a:p>
            <a:r>
              <a:rPr lang="sk-SK" dirty="0"/>
              <a:t>Apríl –Máj: Dokončenie a testovanie aplikácie</a:t>
            </a:r>
          </a:p>
          <a:p>
            <a:r>
              <a:rPr lang="sk-SK" dirty="0"/>
              <a:t>Máj: Dokončenie bakalárskej práce</a:t>
            </a:r>
          </a:p>
        </p:txBody>
      </p:sp>
    </p:spTree>
    <p:extLst>
      <p:ext uri="{BB962C8B-B14F-4D97-AF65-F5344CB8AC3E}">
        <p14:creationId xmlns:p14="http://schemas.microsoft.com/office/powerpoint/2010/main" val="27483993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E52265-1BA1-1237-1447-72FE7EDC3B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91DE62-0313-EC81-ADA8-23C543088E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sk-SK" sz="4400" b="1" dirty="0"/>
              <a:t>Ďakujem za pozornosť</a:t>
            </a:r>
          </a:p>
        </p:txBody>
      </p:sp>
    </p:spTree>
    <p:extLst>
      <p:ext uri="{BB962C8B-B14F-4D97-AF65-F5344CB8AC3E}">
        <p14:creationId xmlns:p14="http://schemas.microsoft.com/office/powerpoint/2010/main" val="408201073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32</TotalTime>
  <Words>108</Words>
  <Application>Microsoft Office PowerPoint</Application>
  <PresentationFormat>Widescreen</PresentationFormat>
  <Paragraphs>21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Century Gothic</vt:lpstr>
      <vt:lpstr>Wingdings 3</vt:lpstr>
      <vt:lpstr>Ion</vt:lpstr>
      <vt:lpstr>Interaktívne vyšetrovanie priebehu elementárnych funkcií </vt:lpstr>
      <vt:lpstr>Cieľ</vt:lpstr>
      <vt:lpstr>Doterajší postup</vt:lpstr>
      <vt:lpstr>Plán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Interaktívne vyšetrovanie priebehu elementárnych funkcií </dc:title>
  <dc:creator>Martin Letenay ml.</dc:creator>
  <cp:lastModifiedBy>Martin Letenay ml.</cp:lastModifiedBy>
  <cp:revision>1</cp:revision>
  <dcterms:created xsi:type="dcterms:W3CDTF">2023-03-13T16:52:08Z</dcterms:created>
  <dcterms:modified xsi:type="dcterms:W3CDTF">2023-03-13T17:25:08Z</dcterms:modified>
</cp:coreProperties>
</file>