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63" r:id="rId4"/>
    <p:sldId id="262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4" r:id="rId13"/>
    <p:sldId id="265" r:id="rId14"/>
    <p:sldId id="266" r:id="rId15"/>
    <p:sldId id="261" r:id="rId16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652B04B-4D35-4F86-B8BA-7DAF4512593F}" type="datetime1">
              <a:rPr lang="sk-SK" smtClean="0"/>
              <a:t>1. 5. 2023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3A9166-81AF-4CBB-9CDD-AFE71D875B59}" type="datetime1">
              <a:rPr lang="sk-SK" smtClean="0"/>
              <a:t>1. 5. 2023</a:t>
            </a:fld>
            <a:endParaRPr lang="en-US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"/>
              <a:t>Kliknutím upravíte štýly predlohy textu</a:t>
            </a:r>
            <a:endParaRPr lang="en-US"/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/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8" name="Zástupný symbol dátumu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C2EEF8-CF6C-4448-A93B-02E8620528B2}" type="datetime1">
              <a:rPr lang="sk-SK" smtClean="0"/>
              <a:t>1. 5. 2023</a:t>
            </a:fld>
            <a:endParaRPr lang="en-US" dirty="0"/>
          </a:p>
        </p:txBody>
      </p:sp>
      <p:sp>
        <p:nvSpPr>
          <p:cNvPr id="9" name="Zástupný symbol päty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é číslo snímky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C090D0-6914-4604-A064-B23695492F11}" type="datetime1">
              <a:rPr lang="sk-SK" smtClean="0"/>
              <a:t>1. 5. 2023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ástupný symbol dátumu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10303F-DA45-4CD8-833E-7A5FE3937009}" type="datetime1">
              <a:rPr lang="sk-SK" smtClean="0"/>
              <a:t>1. 5. 2023</a:t>
            </a:fld>
            <a:endParaRPr lang="en-US" dirty="0"/>
          </a:p>
        </p:txBody>
      </p:sp>
      <p:sp>
        <p:nvSpPr>
          <p:cNvPr id="12" name="Zástupný symbol päty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Zástupný symbol čísla snímky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Zástupný symbol dátumu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41EE83-41C4-4769-B557-1F2058CEC147}" type="datetime1">
              <a:rPr lang="sk-SK" smtClean="0"/>
              <a:t>1. 5. 2023</a:t>
            </a:fld>
            <a:endParaRPr lang="en-US" dirty="0"/>
          </a:p>
        </p:txBody>
      </p:sp>
      <p:sp>
        <p:nvSpPr>
          <p:cNvPr id="9" name="Zástupný symbol päty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é číslo snímky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7" name="Zástupný symbol dátumu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0CF294-CB85-470A-B491-487A982A7EB3}" type="datetime1">
              <a:rPr lang="sk-SK" smtClean="0"/>
              <a:t>1. 5. 2023</a:t>
            </a:fld>
            <a:endParaRPr lang="en-US" dirty="0"/>
          </a:p>
        </p:txBody>
      </p:sp>
      <p:sp>
        <p:nvSpPr>
          <p:cNvPr id="9" name="Zástupný symbol päty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é číslo snímky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19ED3A-E2FB-4DC6-A35C-9F4912365F95}" type="datetime1">
              <a:rPr lang="sk-SK" smtClean="0"/>
              <a:t>1. 5. 2023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sk-SK"/>
              <a:t>Kliknite sem a upravte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00C2F-760C-4599-92C3-AB5698A2118D}" type="datetime1">
              <a:rPr lang="sk-SK" smtClean="0"/>
              <a:t>1. 5. 2023</a:t>
            </a:fld>
            <a:endParaRPr lang="en-US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DA1CCA-0C9E-4391-A335-772E475EA932}" type="datetime1">
              <a:rPr lang="sk-SK" smtClean="0"/>
              <a:t>1. 5. 2023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E9491C-0342-4DD4-9837-EDD3ACA2FD2A}" type="datetime1">
              <a:rPr lang="sk-SK" smtClean="0"/>
              <a:t>1. 5. 2023</a:t>
            </a:fld>
            <a:endParaRPr lang="en-US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8" name="Zástupný symbol dátumu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8E0F2213-F072-487F-8F0F-A8CDB951E5E9}" type="datetime1">
              <a:rPr lang="sk-SK" smtClean="0"/>
              <a:t>1. 5. 2023</a:t>
            </a:fld>
            <a:endParaRPr lang="en-US" dirty="0"/>
          </a:p>
        </p:txBody>
      </p:sp>
      <p:sp>
        <p:nvSpPr>
          <p:cNvPr id="10" name="Zástupný symbol päty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čísla snímky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rázok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8E2AB9-BE70-45D5-9981-F4FB89C26C49}" type="datetime1">
              <a:rPr lang="sk-SK" smtClean="0"/>
              <a:t>1. 5. 2023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k"/>
              <a:t>Kliknutím upravíte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76C4D41-44C2-4F21-9485-C8C08819C116}" type="datetime1">
              <a:rPr lang="sk-SK" smtClean="0"/>
              <a:t>1. 5. 2023</a:t>
            </a:fld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dĺž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ĺž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bdĺž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Obdĺžni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en-GB" b="1" i="0" u="none" strike="noStrike" dirty="0" err="1">
                <a:effectLst/>
                <a:latin typeface="Roboto" panose="02000000000000000000" pitchFamily="2" charset="0"/>
              </a:rPr>
              <a:t>Tvorba</a:t>
            </a:r>
            <a:r>
              <a:rPr lang="en-GB" b="1" i="0" u="none" strike="noStrike" dirty="0">
                <a:effectLst/>
                <a:latin typeface="Roboto" panose="02000000000000000000" pitchFamily="2" charset="0"/>
              </a:rPr>
              <a:t> </a:t>
            </a:r>
            <a:r>
              <a:rPr lang="en-GB" b="1" i="0" u="none" strike="noStrike" dirty="0" err="1">
                <a:effectLst/>
                <a:latin typeface="Roboto" panose="02000000000000000000" pitchFamily="2" charset="0"/>
              </a:rPr>
              <a:t>sieťových</a:t>
            </a:r>
            <a:r>
              <a:rPr lang="en-GB" b="1" i="0" u="none" strike="noStrike" dirty="0">
                <a:effectLst/>
                <a:latin typeface="Roboto" panose="02000000000000000000" pitchFamily="2" charset="0"/>
              </a:rPr>
              <a:t> </a:t>
            </a:r>
            <a:r>
              <a:rPr lang="en-GB" b="1" i="0" u="none" strike="noStrike" dirty="0" err="1">
                <a:effectLst/>
                <a:latin typeface="Roboto" panose="02000000000000000000" pitchFamily="2" charset="0"/>
              </a:rPr>
              <a:t>hier</a:t>
            </a:r>
            <a:r>
              <a:rPr lang="en-GB" b="1" i="0" u="none" strike="noStrike" dirty="0">
                <a:effectLst/>
                <a:latin typeface="Roboto" panose="02000000000000000000" pitchFamily="2" charset="0"/>
              </a:rPr>
              <a:t> s </a:t>
            </a:r>
            <a:r>
              <a:rPr lang="en-GB" b="1" i="0" u="none" strike="noStrike" dirty="0" err="1">
                <a:effectLst/>
                <a:latin typeface="Roboto" panose="02000000000000000000" pitchFamily="2" charset="0"/>
              </a:rPr>
              <a:t>figúrkami</a:t>
            </a:r>
            <a:r>
              <a:rPr lang="en-GB" b="1" i="0" u="none" strike="noStrike" dirty="0">
                <a:effectLst/>
                <a:latin typeface="Roboto" panose="02000000000000000000" pitchFamily="2" charset="0"/>
              </a:rPr>
              <a:t> s </a:t>
            </a:r>
            <a:r>
              <a:rPr lang="en-GB" b="1" i="0" u="none" strike="noStrike" dirty="0" err="1">
                <a:effectLst/>
                <a:latin typeface="Roboto" panose="02000000000000000000" pitchFamily="2" charset="0"/>
              </a:rPr>
              <a:t>témou</a:t>
            </a:r>
            <a:r>
              <a:rPr lang="en-GB" b="1" i="0" u="none" strike="noStrike" dirty="0">
                <a:effectLst/>
                <a:latin typeface="Roboto" panose="02000000000000000000" pitchFamily="2" charset="0"/>
              </a:rPr>
              <a:t> „</a:t>
            </a:r>
            <a:r>
              <a:rPr lang="en-GB" b="1" i="0" u="none" strike="noStrike" dirty="0" err="1">
                <a:effectLst/>
                <a:latin typeface="Roboto" panose="02000000000000000000" pitchFamily="2" charset="0"/>
              </a:rPr>
              <a:t>nakupovanie</a:t>
            </a:r>
            <a:r>
              <a:rPr lang="en-GB" b="1" i="0" u="none" strike="noStrike" dirty="0">
                <a:effectLst/>
                <a:latin typeface="Roboto" panose="02000000000000000000" pitchFamily="2" charset="0"/>
              </a:rPr>
              <a:t>“</a:t>
            </a:r>
            <a:endParaRPr lang="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Filip </a:t>
            </a:r>
            <a:r>
              <a:rPr lang="en-GB" dirty="0" err="1"/>
              <a:t>Luk</a:t>
            </a:r>
            <a:r>
              <a:rPr lang="sk-SK" dirty="0" err="1"/>
              <a:t>áč</a:t>
            </a:r>
            <a:r>
              <a:rPr lang="sk-SK" dirty="0"/>
              <a:t>, 3AIN 2022/2023</a:t>
            </a:r>
            <a:endParaRPr lang="sk" dirty="0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Obrázok 5" descr="Detailný záber loga&#10;&#10;Automaticky generovaný popis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87652-5C70-A97F-E218-BC7AF7D9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VALIDácia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EFDB0D2-FB43-B3C1-8D1C-214846475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1270554"/>
          </a:xfrm>
        </p:spPr>
        <p:txBody>
          <a:bodyPr/>
          <a:lstStyle/>
          <a:p>
            <a:r>
              <a:rPr lang="sk-SK" dirty="0"/>
              <a:t>Na </a:t>
            </a:r>
            <a:r>
              <a:rPr lang="sk-SK" dirty="0" err="1"/>
              <a:t>pageach</a:t>
            </a:r>
            <a:r>
              <a:rPr lang="sk-SK" dirty="0"/>
              <a:t>, ktoré vyžadujú </a:t>
            </a:r>
            <a:r>
              <a:rPr lang="sk-SK" dirty="0" err="1"/>
              <a:t>login</a:t>
            </a:r>
            <a:endParaRPr lang="sk-SK" dirty="0"/>
          </a:p>
          <a:p>
            <a:r>
              <a:rPr lang="sk-SK" dirty="0"/>
              <a:t>Pri náhľade </a:t>
            </a:r>
            <a:r>
              <a:rPr lang="sk-SK" dirty="0" err="1"/>
              <a:t>templateov</a:t>
            </a:r>
            <a:r>
              <a:rPr lang="sk-SK" dirty="0"/>
              <a:t> iného autora</a:t>
            </a:r>
            <a:endParaRPr lang="en-GB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58C0A19-713D-4C69-7CD7-D851A336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C41EE83-41C4-4769-B557-1F2058CEC147}" type="datetime1">
              <a:rPr lang="sk-SK" smtClean="0"/>
              <a:t>1. 5. 2023</a:t>
            </a:fld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174882B-E9E2-1205-83D3-5D84FED99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782" y="2464997"/>
            <a:ext cx="53530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58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2F60A-5FB8-94AC-0D70-4477D40CE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 </a:t>
            </a:r>
            <a:r>
              <a:rPr lang="en-GB" dirty="0" err="1"/>
              <a:t>templateov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1E23166-BC1C-0FBD-472C-0D72C539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1431036"/>
          </a:xfrm>
        </p:spPr>
        <p:txBody>
          <a:bodyPr/>
          <a:lstStyle/>
          <a:p>
            <a:r>
              <a:rPr lang="sk-SK" dirty="0"/>
              <a:t>Možnosť úpravy existujúcich modelov(</a:t>
            </a:r>
            <a:r>
              <a:rPr lang="sk-SK" dirty="0" err="1"/>
              <a:t>templateov</a:t>
            </a:r>
            <a:r>
              <a:rPr lang="sk-SK" dirty="0"/>
              <a:t>)</a:t>
            </a:r>
          </a:p>
          <a:p>
            <a:r>
              <a:rPr lang="sk-SK" dirty="0"/>
              <a:t>Úpravy môže vykonávať iba ich autor</a:t>
            </a:r>
          </a:p>
          <a:p>
            <a:r>
              <a:rPr lang="sk-SK" dirty="0"/>
              <a:t>Ich náhľad je prístupný každému používateľovi v HELP menu</a:t>
            </a:r>
            <a:endParaRPr lang="en-GB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4C0F548-0AD8-671D-114E-4295E439B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C41EE83-41C4-4769-B557-1F2058CEC147}" type="datetime1">
              <a:rPr lang="sk-SK" smtClean="0"/>
              <a:t>1. 5. 2023</a:t>
            </a:fld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F7DF02A-674D-DDF7-9FA6-29098447C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3771900"/>
            <a:ext cx="4248150" cy="2455382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82D74743-B94B-2623-A6D9-2F8C20DEC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800" y="3269769"/>
            <a:ext cx="4229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51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748284-29FB-ED0C-592C-397CC032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HELP menu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50E932-A258-9538-90ED-BD38E12C1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624009"/>
          </a:xfrm>
        </p:spPr>
        <p:txBody>
          <a:bodyPr/>
          <a:lstStyle/>
          <a:p>
            <a:r>
              <a:rPr lang="sk-SK" dirty="0"/>
              <a:t>HELP menu rozdelené na 2 časti – game </a:t>
            </a:r>
            <a:r>
              <a:rPr lang="sk-SK" dirty="0" err="1"/>
              <a:t>help</a:t>
            </a:r>
            <a:r>
              <a:rPr lang="sk-SK" dirty="0"/>
              <a:t>/</a:t>
            </a:r>
            <a:r>
              <a:rPr lang="sk-SK" dirty="0" err="1"/>
              <a:t>template</a:t>
            </a:r>
            <a:r>
              <a:rPr lang="sk-SK" dirty="0"/>
              <a:t> </a:t>
            </a:r>
            <a:r>
              <a:rPr lang="sk-SK" dirty="0" err="1"/>
              <a:t>help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8BB87C-0064-D879-19F2-5AFEEBB3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C41EE83-41C4-4769-B557-1F2058CEC147}" type="datetime1">
              <a:rPr lang="sk-SK" smtClean="0"/>
              <a:t>1. 5. 2023</a:t>
            </a:fld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B61AAEA-772E-CCA0-840B-4E234ACE8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530" y="3104284"/>
            <a:ext cx="26955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01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1B9E4-0E5C-83CE-83E2-DA7F4067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GAME HELP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8134A77-DC9E-64CB-A3D4-FDC616605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40839"/>
            <a:ext cx="11029615" cy="745236"/>
          </a:xfrm>
        </p:spPr>
        <p:txBody>
          <a:bodyPr/>
          <a:lstStyle/>
          <a:p>
            <a:r>
              <a:rPr lang="sk-SK" dirty="0"/>
              <a:t>Popisuje vlastnosti a pravidlá jednotlivých políčok pri vytváraní modelu</a:t>
            </a:r>
            <a:endParaRPr lang="en-GB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38B9034-92EE-3EB9-1142-FA883694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C41EE83-41C4-4769-B557-1F2058CEC147}" type="datetime1">
              <a:rPr lang="sk-SK" smtClean="0"/>
              <a:t>1. 5. 2023</a:t>
            </a:fld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2BAE12B-6C8E-0419-6FA6-B9C6F60FA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01" y="3040868"/>
            <a:ext cx="11120199" cy="33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83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11C4CA-076A-10A4-EB01-8B3C3877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Template</a:t>
            </a:r>
            <a:r>
              <a:rPr lang="sk-SK" dirty="0"/>
              <a:t> </a:t>
            </a:r>
            <a:r>
              <a:rPr lang="sk-SK" dirty="0" err="1"/>
              <a:t>help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06F00E-9FD8-59AA-B372-307884256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988439"/>
            <a:ext cx="11029615" cy="602361"/>
          </a:xfrm>
        </p:spPr>
        <p:txBody>
          <a:bodyPr/>
          <a:lstStyle/>
          <a:p>
            <a:r>
              <a:rPr lang="sk-SK" dirty="0"/>
              <a:t>Popisuje nastavenia jednotlivých modelov(</a:t>
            </a:r>
            <a:r>
              <a:rPr lang="sk-SK" dirty="0" err="1"/>
              <a:t>tamplateov</a:t>
            </a:r>
            <a:r>
              <a:rPr lang="sk-SK" dirty="0"/>
              <a:t>) </a:t>
            </a:r>
            <a:endParaRPr lang="en-GB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524D1A8-D291-F6DB-F621-96C35A36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C41EE83-41C4-4769-B557-1F2058CEC147}" type="datetime1">
              <a:rPr lang="sk-SK" smtClean="0"/>
              <a:t>1. 5. 2023</a:t>
            </a:fld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C0E5632-649B-E056-8355-2DF34356D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2688363"/>
            <a:ext cx="3419475" cy="322897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CB9BC1B4-EC2B-0A7D-EBDE-88F701DD9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5" y="2688362"/>
            <a:ext cx="6667842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2881D-A25E-CAC6-35D4-D2A342EF9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107" y="2834640"/>
            <a:ext cx="11029616" cy="1188720"/>
          </a:xfrm>
        </p:spPr>
        <p:txBody>
          <a:bodyPr/>
          <a:lstStyle/>
          <a:p>
            <a:r>
              <a:rPr lang="sk-SK" dirty="0" err="1"/>
              <a:t>Thonks</a:t>
            </a:r>
            <a:r>
              <a:rPr lang="sk-SK" dirty="0"/>
              <a:t> </a:t>
            </a:r>
            <a:r>
              <a:rPr lang="sk-SK" dirty="0" err="1"/>
              <a:t>yall</a:t>
            </a:r>
            <a:endParaRPr lang="en-GB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3B52A90-9543-B9E6-C742-2000DB36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C41EE83-41C4-4769-B557-1F2058CEC147}" type="datetime1">
              <a:rPr lang="sk-SK" smtClean="0"/>
              <a:t>1. 5. 2023</a:t>
            </a:fld>
            <a:endParaRPr lang="en-US" dirty="0"/>
          </a:p>
        </p:txBody>
      </p:sp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D27D1203-73B4-9CDB-E607-27317D771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0" y="295656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8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MENU</a:t>
            </a:r>
            <a:endParaRPr lang="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4AC45311-2C64-462F-0B11-58F716B83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890876"/>
            <a:ext cx="10648783" cy="1795626"/>
          </a:xfrm>
        </p:spPr>
        <p:txBody>
          <a:bodyPr/>
          <a:lstStyle/>
          <a:p>
            <a:r>
              <a:rPr lang="en-GB" dirty="0"/>
              <a:t>Z</a:t>
            </a:r>
            <a:r>
              <a:rPr lang="sk-SK" dirty="0" err="1"/>
              <a:t>ákladné</a:t>
            </a:r>
            <a:r>
              <a:rPr lang="sk-SK" dirty="0"/>
              <a:t> menu s možnosťou </a:t>
            </a:r>
            <a:r>
              <a:rPr lang="sk-SK" dirty="0" err="1"/>
              <a:t>loginu</a:t>
            </a:r>
            <a:r>
              <a:rPr lang="sk-SK" dirty="0"/>
              <a:t>/vstupu do hry</a:t>
            </a:r>
          </a:p>
          <a:p>
            <a:r>
              <a:rPr lang="sk-SK" dirty="0"/>
              <a:t>2 typy hlavného menu na základe </a:t>
            </a:r>
            <a:r>
              <a:rPr lang="sk-SK" dirty="0" err="1"/>
              <a:t>loginu</a:t>
            </a:r>
            <a:r>
              <a:rPr lang="sk-SK" dirty="0"/>
              <a:t>/vstupu bez prihlásenia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552E663-B84E-6406-8C79-1AC2972F6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3769845"/>
            <a:ext cx="2847975" cy="26098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F624AC7E-5AAE-ED26-FD6C-4851C41D6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3769845"/>
            <a:ext cx="2847975" cy="260985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1A46DEA7-49C5-E989-1181-372F8252F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787" y="3070234"/>
            <a:ext cx="27717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70F4F-C3D3-2E8A-DA0B-4E081F9F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Register </a:t>
            </a:r>
            <a:r>
              <a:rPr lang="sk-SK" dirty="0" err="1"/>
              <a:t>page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8D08D9-6162-A8EF-8FBD-A4E38694B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92" y="1978914"/>
            <a:ext cx="11029615" cy="1188720"/>
          </a:xfrm>
        </p:spPr>
        <p:txBody>
          <a:bodyPr>
            <a:normAutofit/>
          </a:bodyPr>
          <a:lstStyle/>
          <a:p>
            <a:r>
              <a:rPr lang="sk-SK" dirty="0"/>
              <a:t>Možnosť registrácie pomocou mena/hesla</a:t>
            </a:r>
          </a:p>
          <a:p>
            <a:r>
              <a:rPr lang="sk-SK" dirty="0"/>
              <a:t>Heslo je ukladané a šifrované pomocou PBKDF2 algoritmu využívajúci SHA256 </a:t>
            </a:r>
            <a:r>
              <a:rPr lang="sk-SK" dirty="0" err="1"/>
              <a:t>hash</a:t>
            </a:r>
            <a:endParaRPr lang="sk-SK" dirty="0"/>
          </a:p>
          <a:p>
            <a:r>
              <a:rPr lang="sk-SK" dirty="0"/>
              <a:t>Validácia existujúcich používateľov</a:t>
            </a:r>
            <a:endParaRPr lang="en-GB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76F19FF-D18B-C083-A987-E2BA297F9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3377501"/>
            <a:ext cx="3314533" cy="322897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3E888CC0-523F-6416-2F5E-592C4BE11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744" y="3411981"/>
            <a:ext cx="3450509" cy="3160014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820675F4-7C90-F68D-4714-FCBBD7718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272" y="3411981"/>
            <a:ext cx="3268234" cy="31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0039E-429A-4359-2168-0E5BF783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Login</a:t>
            </a:r>
            <a:r>
              <a:rPr lang="sk-SK" dirty="0"/>
              <a:t> PAGE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5D7C615-A37D-CC23-7892-1A8E19DC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92" y="1924529"/>
            <a:ext cx="11029615" cy="1188721"/>
          </a:xfrm>
        </p:spPr>
        <p:txBody>
          <a:bodyPr/>
          <a:lstStyle/>
          <a:p>
            <a:r>
              <a:rPr lang="sk-SK" dirty="0"/>
              <a:t>Možnosť </a:t>
            </a:r>
            <a:r>
              <a:rPr lang="sk-SK" dirty="0" err="1"/>
              <a:t>loginu</a:t>
            </a:r>
            <a:r>
              <a:rPr lang="sk-SK" dirty="0"/>
              <a:t> pre registrovaných </a:t>
            </a:r>
            <a:r>
              <a:rPr lang="sk-SK" dirty="0" err="1"/>
              <a:t>uživateľov</a:t>
            </a:r>
            <a:endParaRPr lang="sk-SK" dirty="0"/>
          </a:p>
          <a:p>
            <a:r>
              <a:rPr lang="sk-SK" dirty="0"/>
              <a:t>Validácia údajov</a:t>
            </a:r>
            <a:endParaRPr lang="en-GB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A30005B-3A3C-3239-3F2F-18C87EEB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C41EE83-41C4-4769-B557-1F2058CEC147}" type="datetime1">
              <a:rPr lang="sk-SK" smtClean="0"/>
              <a:t>1. 5. 2023</a:t>
            </a:fld>
            <a:endParaRPr lang="en-US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70A6922-114A-0009-346C-6C74B85C5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185" y="3381374"/>
            <a:ext cx="3114840" cy="3248025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0D2AFCAA-45F0-CCC8-A576-DDC306297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3381374"/>
            <a:ext cx="3400425" cy="3248025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F010CFFB-3EBC-AF56-6B04-32A19E854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208" y="3358450"/>
            <a:ext cx="44196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3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AEBFB-2E88-FBB0-9188-6B60CF15D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CREATE ROOM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7DFE41-0B9C-D2D5-2059-C9FCE72A6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975739"/>
            <a:ext cx="11029615" cy="762554"/>
          </a:xfrm>
        </p:spPr>
        <p:txBody>
          <a:bodyPr>
            <a:normAutofit lnSpcReduction="10000"/>
          </a:bodyPr>
          <a:lstStyle/>
          <a:p>
            <a:r>
              <a:rPr lang="sk-SK" dirty="0"/>
              <a:t>Vytváranie herných miestností s možnosťou výberu už vytvorených </a:t>
            </a:r>
            <a:r>
              <a:rPr lang="sk-SK" dirty="0" err="1"/>
              <a:t>templateov</a:t>
            </a:r>
            <a:endParaRPr lang="sk-SK" dirty="0"/>
          </a:p>
          <a:p>
            <a:r>
              <a:rPr lang="sk-SK" dirty="0"/>
              <a:t>Možnosť limitácie počtu používateľov v hre/miestnosti</a:t>
            </a:r>
            <a:endParaRPr lang="en-GB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AE28A88-C13F-B528-89A3-CDDCCA69A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C41EE83-41C4-4769-B557-1F2058CEC147}" type="datetime1">
              <a:rPr lang="sk-SK" smtClean="0"/>
              <a:t>1. 5. 2023</a:t>
            </a:fld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76E780D-C6A5-8E1D-A124-F566A8E64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15" y="2876265"/>
            <a:ext cx="3629025" cy="39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6604C-E920-422B-D4C6-7C134126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ROOM PAGE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7AFCB5-4C7D-7441-A9E3-6AE021830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975739"/>
            <a:ext cx="11029615" cy="1354836"/>
          </a:xfrm>
        </p:spPr>
        <p:txBody>
          <a:bodyPr/>
          <a:lstStyle/>
          <a:p>
            <a:r>
              <a:rPr lang="sk-SK" dirty="0"/>
              <a:t>Špecifická podľa kódu</a:t>
            </a:r>
          </a:p>
          <a:p>
            <a:r>
              <a:rPr lang="sk-SK" dirty="0"/>
              <a:t>Obsahuje nastavenia pri vytváraní miestností</a:t>
            </a:r>
          </a:p>
          <a:p>
            <a:r>
              <a:rPr lang="sk-SK" dirty="0"/>
              <a:t>Administrátor/klasický používateľ</a:t>
            </a:r>
            <a:endParaRPr lang="en-GB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3D6D65A-EFBD-42B5-B0B4-00346872E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C41EE83-41C4-4769-B557-1F2058CEC147}" type="datetime1">
              <a:rPr lang="sk-SK" smtClean="0"/>
              <a:t>1. 5. 2023</a:t>
            </a:fld>
            <a:endParaRPr lang="en-US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9A0880E8-113E-6015-144D-4BF72C1D3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3330575"/>
            <a:ext cx="5872163" cy="3228276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DFD9AB49-C6BB-24D5-9E5A-A8A3163F0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946" y="3410394"/>
            <a:ext cx="4995862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7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1F2E3-0D2F-66AD-8C16-7BC18802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JOIN ROOM PAGE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34D452-2F25-7A32-76D6-B94EEA95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90876"/>
            <a:ext cx="11029615" cy="821436"/>
          </a:xfrm>
        </p:spPr>
        <p:txBody>
          <a:bodyPr/>
          <a:lstStyle/>
          <a:p>
            <a:r>
              <a:rPr lang="sk-SK" dirty="0"/>
              <a:t>Validácia prihlásenia do aktívnych miestností ak nie je </a:t>
            </a:r>
            <a:r>
              <a:rPr lang="sk-SK" dirty="0" err="1"/>
              <a:t>full</a:t>
            </a:r>
            <a:endParaRPr lang="en-GB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50370A6-184A-FC24-4DEE-A6A0D4C5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C41EE83-41C4-4769-B557-1F2058CEC147}" type="datetime1">
              <a:rPr lang="sk-SK" smtClean="0"/>
              <a:t>1. 5. 2023</a:t>
            </a:fld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1049287-C9C1-CCB9-614E-E78AB664C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867025"/>
            <a:ext cx="4190833" cy="365760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1802083C-CBAB-5121-7A7F-4C9AE0481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724" y="2841103"/>
            <a:ext cx="4190833" cy="37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4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572BCAD-80C4-B997-D873-EE4CD8D6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C41EE83-41C4-4769-B557-1F2058CEC147}" type="datetime1">
              <a:rPr lang="sk-SK" smtClean="0"/>
              <a:t>1. 5. 2023</a:t>
            </a:fld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2BDB9FB-29CA-CB68-A64D-375C97606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43" y="1609725"/>
            <a:ext cx="11153132" cy="517931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52E95D25-D9EA-327A-C5BE-331695160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49745"/>
            <a:ext cx="11029616" cy="505421"/>
          </a:xfrm>
        </p:spPr>
        <p:txBody>
          <a:bodyPr>
            <a:normAutofit fontScale="90000"/>
          </a:bodyPr>
          <a:lstStyle/>
          <a:p>
            <a:r>
              <a:rPr lang="sk-SK" dirty="0" err="1"/>
              <a:t>Template</a:t>
            </a:r>
            <a:r>
              <a:rPr lang="sk-SK" dirty="0"/>
              <a:t> </a:t>
            </a:r>
            <a:r>
              <a:rPr lang="sk-SK" dirty="0" err="1"/>
              <a:t>creation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1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377E4-6B5E-77C9-EBFD-C7C3A214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26594"/>
          </a:xfrm>
        </p:spPr>
        <p:txBody>
          <a:bodyPr/>
          <a:lstStyle/>
          <a:p>
            <a:r>
              <a:rPr lang="sk-SK" dirty="0"/>
              <a:t>ITEMS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6A2D17-B890-CFD1-6F75-F390268CF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725839"/>
            <a:ext cx="11029615" cy="507111"/>
          </a:xfrm>
        </p:spPr>
        <p:txBody>
          <a:bodyPr/>
          <a:lstStyle/>
          <a:p>
            <a:r>
              <a:rPr lang="sk-SK" dirty="0"/>
              <a:t>Pridávanie </a:t>
            </a:r>
            <a:r>
              <a:rPr lang="sk-SK" dirty="0" err="1"/>
              <a:t>itemov</a:t>
            </a:r>
            <a:r>
              <a:rPr lang="sk-SK" dirty="0"/>
              <a:t> do existujúcich </a:t>
            </a:r>
            <a:r>
              <a:rPr lang="sk-SK" dirty="0" err="1"/>
              <a:t>templateov</a:t>
            </a:r>
            <a:endParaRPr lang="en-GB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19CD3B6-34CD-0FC1-73CE-3EE74E72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C41EE83-41C4-4769-B557-1F2058CEC147}" type="datetime1">
              <a:rPr lang="sk-SK" smtClean="0"/>
              <a:t>1. 5. 2023</a:t>
            </a:fld>
            <a:endParaRPr lang="en-US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BA6B30D8-73EF-0311-2C18-86BD0C972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537" y="2232950"/>
            <a:ext cx="4791075" cy="385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2025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28_TF33552983" id="{2DFD4F13-60FA-42A5-A54E-BBCA665BE7B3}" vid="{FE4DBBCA-4F64-480B-8755-D1448BE431AB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{98B43A79-9369-4F2F-9EB9-8803531FEE7C}tf33552983_win32</Template>
  <TotalTime>92</TotalTime>
  <Words>206</Words>
  <Application>Microsoft Office PowerPoint</Application>
  <PresentationFormat>Širokouhlá</PresentationFormat>
  <Paragraphs>50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Calibri</vt:lpstr>
      <vt:lpstr>Franklin Gothic Book</vt:lpstr>
      <vt:lpstr>Franklin Gothic Demi</vt:lpstr>
      <vt:lpstr>Roboto</vt:lpstr>
      <vt:lpstr>Wingdings 2</vt:lpstr>
      <vt:lpstr>DividendVTI</vt:lpstr>
      <vt:lpstr>Tvorba sieťových hier s figúrkami s témou „nakupovanie“</vt:lpstr>
      <vt:lpstr>MENU</vt:lpstr>
      <vt:lpstr>Register page</vt:lpstr>
      <vt:lpstr>Login PAGE</vt:lpstr>
      <vt:lpstr>CREATE ROOM</vt:lpstr>
      <vt:lpstr>ROOM PAGE</vt:lpstr>
      <vt:lpstr>JOIN ROOM PAGE</vt:lpstr>
      <vt:lpstr>Template creation</vt:lpstr>
      <vt:lpstr>ITEMS</vt:lpstr>
      <vt:lpstr>VALIDácia</vt:lpstr>
      <vt:lpstr>Update templateov</vt:lpstr>
      <vt:lpstr>HELP menu</vt:lpstr>
      <vt:lpstr>GAME HELP</vt:lpstr>
      <vt:lpstr>Template help</vt:lpstr>
      <vt:lpstr>Thonks yall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sieťových hier s figúrkami s témou „nakupovanie“</dc:title>
  <dc:creator>Lukáč Filip</dc:creator>
  <cp:lastModifiedBy>Lukáč Filip</cp:lastModifiedBy>
  <cp:revision>22</cp:revision>
  <dcterms:created xsi:type="dcterms:W3CDTF">2023-03-14T07:03:06Z</dcterms:created>
  <dcterms:modified xsi:type="dcterms:W3CDTF">2023-05-01T20:39:12Z</dcterms:modified>
</cp:coreProperties>
</file>